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63"/>
  </p:notesMasterIdLst>
  <p:sldIdLst>
    <p:sldId id="304" r:id="rId2"/>
    <p:sldId id="348" r:id="rId3"/>
    <p:sldId id="330" r:id="rId4"/>
    <p:sldId id="349" r:id="rId5"/>
    <p:sldId id="350" r:id="rId6"/>
    <p:sldId id="301" r:id="rId7"/>
    <p:sldId id="306" r:id="rId8"/>
    <p:sldId id="309" r:id="rId9"/>
    <p:sldId id="256" r:id="rId10"/>
    <p:sldId id="352" r:id="rId11"/>
    <p:sldId id="351" r:id="rId12"/>
    <p:sldId id="308" r:id="rId13"/>
    <p:sldId id="262" r:id="rId14"/>
    <p:sldId id="263" r:id="rId15"/>
    <p:sldId id="264" r:id="rId16"/>
    <p:sldId id="337" r:id="rId17"/>
    <p:sldId id="338" r:id="rId18"/>
    <p:sldId id="340" r:id="rId19"/>
    <p:sldId id="342" r:id="rId20"/>
    <p:sldId id="339" r:id="rId21"/>
    <p:sldId id="314" r:id="rId22"/>
    <p:sldId id="315" r:id="rId23"/>
    <p:sldId id="316" r:id="rId24"/>
    <p:sldId id="317" r:id="rId25"/>
    <p:sldId id="318" r:id="rId26"/>
    <p:sldId id="344" r:id="rId27"/>
    <p:sldId id="345" r:id="rId28"/>
    <p:sldId id="346" r:id="rId29"/>
    <p:sldId id="347" r:id="rId30"/>
    <p:sldId id="343" r:id="rId31"/>
    <p:sldId id="285" r:id="rId32"/>
    <p:sldId id="286" r:id="rId33"/>
    <p:sldId id="287" r:id="rId34"/>
    <p:sldId id="288" r:id="rId35"/>
    <p:sldId id="353" r:id="rId36"/>
    <p:sldId id="354" r:id="rId37"/>
    <p:sldId id="355" r:id="rId38"/>
    <p:sldId id="357" r:id="rId39"/>
    <p:sldId id="297" r:id="rId40"/>
    <p:sldId id="298" r:id="rId41"/>
    <p:sldId id="299" r:id="rId42"/>
    <p:sldId id="300" r:id="rId43"/>
    <p:sldId id="258" r:id="rId44"/>
    <p:sldId id="259" r:id="rId45"/>
    <p:sldId id="283" r:id="rId46"/>
    <p:sldId id="281" r:id="rId47"/>
    <p:sldId id="282" r:id="rId48"/>
    <p:sldId id="284" r:id="rId49"/>
    <p:sldId id="257" r:id="rId50"/>
    <p:sldId id="260" r:id="rId51"/>
    <p:sldId id="261" r:id="rId52"/>
    <p:sldId id="321" r:id="rId53"/>
    <p:sldId id="323" r:id="rId54"/>
    <p:sldId id="324" r:id="rId55"/>
    <p:sldId id="329" r:id="rId56"/>
    <p:sldId id="292" r:id="rId57"/>
    <p:sldId id="293" r:id="rId58"/>
    <p:sldId id="294" r:id="rId59"/>
    <p:sldId id="296" r:id="rId60"/>
    <p:sldId id="295" r:id="rId61"/>
    <p:sldId id="307" r:id="rId6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4B884E-3AD3-FC57-F098-5FED2AF73ABA}" v="81" dt="2024-09-20T08:11:44.6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656"/>
  </p:normalViewPr>
  <p:slideViewPr>
    <p:cSldViewPr snapToGrid="0">
      <p:cViewPr varScale="1">
        <p:scale>
          <a:sx n="61" d="100"/>
          <a:sy n="61" d="100"/>
        </p:scale>
        <p:origin x="3016" y="2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notesMaster" Target="notesMasters/notesMaster1.xml"/><Relationship Id="rId68"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Hutter" userId="093d6b15-458b-43c0-99d9-0f5b82a9e8fa" providerId="ADAL" clId="{588DB275-164A-45B7-BAB6-F5819D46D8E7}"/>
    <pc:docChg chg="custSel addSld delSld modSld">
      <pc:chgData name="Sarah Hutter" userId="093d6b15-458b-43c0-99d9-0f5b82a9e8fa" providerId="ADAL" clId="{588DB275-164A-45B7-BAB6-F5819D46D8E7}" dt="2024-06-28T12:13:29.411" v="160" actId="47"/>
      <pc:docMkLst>
        <pc:docMk/>
      </pc:docMkLst>
      <pc:sldChg chg="del">
        <pc:chgData name="Sarah Hutter" userId="093d6b15-458b-43c0-99d9-0f5b82a9e8fa" providerId="ADAL" clId="{588DB275-164A-45B7-BAB6-F5819D46D8E7}" dt="2024-06-28T11:41:35.211" v="27" actId="47"/>
        <pc:sldMkLst>
          <pc:docMk/>
          <pc:sldMk cId="1770043034" sldId="272"/>
        </pc:sldMkLst>
      </pc:sldChg>
      <pc:sldChg chg="del">
        <pc:chgData name="Sarah Hutter" userId="093d6b15-458b-43c0-99d9-0f5b82a9e8fa" providerId="ADAL" clId="{588DB275-164A-45B7-BAB6-F5819D46D8E7}" dt="2024-06-28T11:41:33.843" v="25" actId="47"/>
        <pc:sldMkLst>
          <pc:docMk/>
          <pc:sldMk cId="3582203618" sldId="274"/>
        </pc:sldMkLst>
      </pc:sldChg>
      <pc:sldChg chg="del">
        <pc:chgData name="Sarah Hutter" userId="093d6b15-458b-43c0-99d9-0f5b82a9e8fa" providerId="ADAL" clId="{588DB275-164A-45B7-BAB6-F5819D46D8E7}" dt="2024-06-28T11:41:34.630" v="26" actId="47"/>
        <pc:sldMkLst>
          <pc:docMk/>
          <pc:sldMk cId="2380562632" sldId="278"/>
        </pc:sldMkLst>
      </pc:sldChg>
      <pc:sldChg chg="del">
        <pc:chgData name="Sarah Hutter" userId="093d6b15-458b-43c0-99d9-0f5b82a9e8fa" providerId="ADAL" clId="{588DB275-164A-45B7-BAB6-F5819D46D8E7}" dt="2024-06-28T11:41:35.917" v="28" actId="47"/>
        <pc:sldMkLst>
          <pc:docMk/>
          <pc:sldMk cId="2775135190" sldId="280"/>
        </pc:sldMkLst>
      </pc:sldChg>
      <pc:sldChg chg="del">
        <pc:chgData name="Sarah Hutter" userId="093d6b15-458b-43c0-99d9-0f5b82a9e8fa" providerId="ADAL" clId="{588DB275-164A-45B7-BAB6-F5819D46D8E7}" dt="2024-06-28T11:40:11.835" v="23" actId="47"/>
        <pc:sldMkLst>
          <pc:docMk/>
          <pc:sldMk cId="4278048322" sldId="289"/>
        </pc:sldMkLst>
      </pc:sldChg>
      <pc:sldChg chg="del">
        <pc:chgData name="Sarah Hutter" userId="093d6b15-458b-43c0-99d9-0f5b82a9e8fa" providerId="ADAL" clId="{588DB275-164A-45B7-BAB6-F5819D46D8E7}" dt="2024-06-28T11:40:13.083" v="24" actId="47"/>
        <pc:sldMkLst>
          <pc:docMk/>
          <pc:sldMk cId="1275207522" sldId="290"/>
        </pc:sldMkLst>
      </pc:sldChg>
      <pc:sldChg chg="del">
        <pc:chgData name="Sarah Hutter" userId="093d6b15-458b-43c0-99d9-0f5b82a9e8fa" providerId="ADAL" clId="{588DB275-164A-45B7-BAB6-F5819D46D8E7}" dt="2024-06-28T11:39:54.279" v="22" actId="47"/>
        <pc:sldMkLst>
          <pc:docMk/>
          <pc:sldMk cId="3259820342" sldId="291"/>
        </pc:sldMkLst>
      </pc:sldChg>
      <pc:sldChg chg="modSp mod">
        <pc:chgData name="Sarah Hutter" userId="093d6b15-458b-43c0-99d9-0f5b82a9e8fa" providerId="ADAL" clId="{588DB275-164A-45B7-BAB6-F5819D46D8E7}" dt="2024-06-28T11:37:09.410" v="21" actId="20577"/>
        <pc:sldMkLst>
          <pc:docMk/>
          <pc:sldMk cId="2428068835" sldId="304"/>
        </pc:sldMkLst>
        <pc:spChg chg="mod">
          <ac:chgData name="Sarah Hutter" userId="093d6b15-458b-43c0-99d9-0f5b82a9e8fa" providerId="ADAL" clId="{588DB275-164A-45B7-BAB6-F5819D46D8E7}" dt="2024-06-28T11:37:09.410" v="21" actId="20577"/>
          <ac:spMkLst>
            <pc:docMk/>
            <pc:sldMk cId="2428068835" sldId="304"/>
            <ac:spMk id="6" creationId="{721A22A3-AEAE-00FB-AD91-7ADE56FC7022}"/>
          </ac:spMkLst>
        </pc:spChg>
      </pc:sldChg>
      <pc:sldChg chg="del">
        <pc:chgData name="Sarah Hutter" userId="093d6b15-458b-43c0-99d9-0f5b82a9e8fa" providerId="ADAL" clId="{588DB275-164A-45B7-BAB6-F5819D46D8E7}" dt="2024-06-28T12:13:29.411" v="160" actId="47"/>
        <pc:sldMkLst>
          <pc:docMk/>
          <pc:sldMk cId="1096784588" sldId="310"/>
        </pc:sldMkLst>
      </pc:sldChg>
      <pc:sldChg chg="modSp new mod">
        <pc:chgData name="Sarah Hutter" userId="093d6b15-458b-43c0-99d9-0f5b82a9e8fa" providerId="ADAL" clId="{588DB275-164A-45B7-BAB6-F5819D46D8E7}" dt="2024-06-28T11:47:39.172" v="59" actId="1076"/>
        <pc:sldMkLst>
          <pc:docMk/>
          <pc:sldMk cId="4013412566" sldId="328"/>
        </pc:sldMkLst>
        <pc:spChg chg="mod">
          <ac:chgData name="Sarah Hutter" userId="093d6b15-458b-43c0-99d9-0f5b82a9e8fa" providerId="ADAL" clId="{588DB275-164A-45B7-BAB6-F5819D46D8E7}" dt="2024-06-28T11:47:39.172" v="59" actId="1076"/>
          <ac:spMkLst>
            <pc:docMk/>
            <pc:sldMk cId="4013412566" sldId="328"/>
            <ac:spMk id="2" creationId="{1A446793-5B74-5D26-E32E-69F2DF8D225E}"/>
          </ac:spMkLst>
        </pc:spChg>
      </pc:sldChg>
      <pc:sldChg chg="modSp new mod">
        <pc:chgData name="Sarah Hutter" userId="093d6b15-458b-43c0-99d9-0f5b82a9e8fa" providerId="ADAL" clId="{588DB275-164A-45B7-BAB6-F5819D46D8E7}" dt="2024-06-28T11:48:07.109" v="90" actId="1076"/>
        <pc:sldMkLst>
          <pc:docMk/>
          <pc:sldMk cId="3437416258" sldId="329"/>
        </pc:sldMkLst>
        <pc:spChg chg="mod">
          <ac:chgData name="Sarah Hutter" userId="093d6b15-458b-43c0-99d9-0f5b82a9e8fa" providerId="ADAL" clId="{588DB275-164A-45B7-BAB6-F5819D46D8E7}" dt="2024-06-28T11:48:07.109" v="90" actId="1076"/>
          <ac:spMkLst>
            <pc:docMk/>
            <pc:sldMk cId="3437416258" sldId="329"/>
            <ac:spMk id="2" creationId="{CAC9E0F8-FEA4-929D-265C-978D5D95DF91}"/>
          </ac:spMkLst>
        </pc:spChg>
      </pc:sldChg>
      <pc:sldChg chg="modSp new mod">
        <pc:chgData name="Sarah Hutter" userId="093d6b15-458b-43c0-99d9-0f5b82a9e8fa" providerId="ADAL" clId="{588DB275-164A-45B7-BAB6-F5819D46D8E7}" dt="2024-06-28T11:48:32.096" v="101" actId="1076"/>
        <pc:sldMkLst>
          <pc:docMk/>
          <pc:sldMk cId="93993399" sldId="330"/>
        </pc:sldMkLst>
        <pc:spChg chg="mod">
          <ac:chgData name="Sarah Hutter" userId="093d6b15-458b-43c0-99d9-0f5b82a9e8fa" providerId="ADAL" clId="{588DB275-164A-45B7-BAB6-F5819D46D8E7}" dt="2024-06-28T11:48:32.096" v="101" actId="1076"/>
          <ac:spMkLst>
            <pc:docMk/>
            <pc:sldMk cId="93993399" sldId="330"/>
            <ac:spMk id="2" creationId="{133AB8EB-3657-0F50-688C-8E1A72F46533}"/>
          </ac:spMkLst>
        </pc:spChg>
      </pc:sldChg>
      <pc:sldChg chg="modSp new mod">
        <pc:chgData name="Sarah Hutter" userId="093d6b15-458b-43c0-99d9-0f5b82a9e8fa" providerId="ADAL" clId="{588DB275-164A-45B7-BAB6-F5819D46D8E7}" dt="2024-06-28T11:48:49.234" v="134" actId="1076"/>
        <pc:sldMkLst>
          <pc:docMk/>
          <pc:sldMk cId="4136739514" sldId="331"/>
        </pc:sldMkLst>
        <pc:spChg chg="mod">
          <ac:chgData name="Sarah Hutter" userId="093d6b15-458b-43c0-99d9-0f5b82a9e8fa" providerId="ADAL" clId="{588DB275-164A-45B7-BAB6-F5819D46D8E7}" dt="2024-06-28T11:48:49.234" v="134" actId="1076"/>
          <ac:spMkLst>
            <pc:docMk/>
            <pc:sldMk cId="4136739514" sldId="331"/>
            <ac:spMk id="2" creationId="{BEAA88BC-ADE2-C54E-9AAD-B02011A92DCB}"/>
          </ac:spMkLst>
        </pc:spChg>
      </pc:sldChg>
      <pc:sldChg chg="modSp new mod">
        <pc:chgData name="Sarah Hutter" userId="093d6b15-458b-43c0-99d9-0f5b82a9e8fa" providerId="ADAL" clId="{588DB275-164A-45B7-BAB6-F5819D46D8E7}" dt="2024-06-28T11:50:09.613" v="159" actId="1076"/>
        <pc:sldMkLst>
          <pc:docMk/>
          <pc:sldMk cId="2684304589" sldId="332"/>
        </pc:sldMkLst>
        <pc:spChg chg="mod">
          <ac:chgData name="Sarah Hutter" userId="093d6b15-458b-43c0-99d9-0f5b82a9e8fa" providerId="ADAL" clId="{588DB275-164A-45B7-BAB6-F5819D46D8E7}" dt="2024-06-28T11:50:09.613" v="159" actId="1076"/>
          <ac:spMkLst>
            <pc:docMk/>
            <pc:sldMk cId="2684304589" sldId="332"/>
            <ac:spMk id="2" creationId="{EEF59F21-5A24-0355-F01D-17DA94C81C91}"/>
          </ac:spMkLst>
        </pc:spChg>
      </pc:sldChg>
    </pc:docChg>
  </pc:docChgLst>
  <pc:docChgLst>
    <pc:chgData name="Sarah Hutter" userId="S::shutter@wadhamschool.co.uk::093d6b15-458b-43c0-99d9-0f5b82a9e8fa" providerId="AD" clId="Web-{21A05B13-AB1E-DFEC-191B-86B46570F5B6}"/>
    <pc:docChg chg="addSld modSld">
      <pc:chgData name="Sarah Hutter" userId="S::shutter@wadhamschool.co.uk::093d6b15-458b-43c0-99d9-0f5b82a9e8fa" providerId="AD" clId="Web-{21A05B13-AB1E-DFEC-191B-86B46570F5B6}" dt="2023-10-30T20:54:53.528" v="12" actId="1076"/>
      <pc:docMkLst>
        <pc:docMk/>
      </pc:docMkLst>
      <pc:sldChg chg="addSp delSp modSp new">
        <pc:chgData name="Sarah Hutter" userId="S::shutter@wadhamschool.co.uk::093d6b15-458b-43c0-99d9-0f5b82a9e8fa" providerId="AD" clId="Web-{21A05B13-AB1E-DFEC-191B-86B46570F5B6}" dt="2023-10-30T20:54:53.528" v="12" actId="1076"/>
        <pc:sldMkLst>
          <pc:docMk/>
          <pc:sldMk cId="864810576" sldId="307"/>
        </pc:sldMkLst>
        <pc:spChg chg="mod">
          <ac:chgData name="Sarah Hutter" userId="S::shutter@wadhamschool.co.uk::093d6b15-458b-43c0-99d9-0f5b82a9e8fa" providerId="AD" clId="Web-{21A05B13-AB1E-DFEC-191B-86B46570F5B6}" dt="2023-10-30T20:54:38.418" v="8" actId="1076"/>
          <ac:spMkLst>
            <pc:docMk/>
            <pc:sldMk cId="864810576" sldId="307"/>
            <ac:spMk id="2" creationId="{37F7B910-8883-BF03-D28D-88FAB0BB993B}"/>
          </ac:spMkLst>
        </pc:spChg>
        <pc:spChg chg="del">
          <ac:chgData name="Sarah Hutter" userId="S::shutter@wadhamschool.co.uk::093d6b15-458b-43c0-99d9-0f5b82a9e8fa" providerId="AD" clId="Web-{21A05B13-AB1E-DFEC-191B-86B46570F5B6}" dt="2023-10-30T20:54:40.309" v="9"/>
          <ac:spMkLst>
            <pc:docMk/>
            <pc:sldMk cId="864810576" sldId="307"/>
            <ac:spMk id="3" creationId="{F8D03E62-48D8-51E0-5DCE-2962526CE165}"/>
          </ac:spMkLst>
        </pc:spChg>
        <pc:picChg chg="add mod ord">
          <ac:chgData name="Sarah Hutter" userId="S::shutter@wadhamschool.co.uk::093d6b15-458b-43c0-99d9-0f5b82a9e8fa" providerId="AD" clId="Web-{21A05B13-AB1E-DFEC-191B-86B46570F5B6}" dt="2023-10-30T20:54:53.528" v="12" actId="1076"/>
          <ac:picMkLst>
            <pc:docMk/>
            <pc:sldMk cId="864810576" sldId="307"/>
            <ac:picMk id="4" creationId="{DE4A9F34-FF1D-64E7-9E74-C36D579D07DA}"/>
          </ac:picMkLst>
        </pc:picChg>
      </pc:sldChg>
    </pc:docChg>
  </pc:docChgLst>
  <pc:docChgLst>
    <pc:chgData name="Annabel Whitcombe" userId="77773231-f21e-4816-a16d-a24b76a08d67" providerId="ADAL" clId="{0131104E-939D-431C-86E7-C8CD95C0D0ED}"/>
    <pc:docChg chg="modSld">
      <pc:chgData name="Annabel Whitcombe" userId="77773231-f21e-4816-a16d-a24b76a08d67" providerId="ADAL" clId="{0131104E-939D-431C-86E7-C8CD95C0D0ED}" dt="2024-07-10T07:19:29.084" v="1" actId="20577"/>
      <pc:docMkLst>
        <pc:docMk/>
      </pc:docMkLst>
      <pc:sldChg chg="modSp mod">
        <pc:chgData name="Annabel Whitcombe" userId="77773231-f21e-4816-a16d-a24b76a08d67" providerId="ADAL" clId="{0131104E-939D-431C-86E7-C8CD95C0D0ED}" dt="2024-07-10T07:19:29.084" v="1" actId="20577"/>
        <pc:sldMkLst>
          <pc:docMk/>
          <pc:sldMk cId="2507805266" sldId="343"/>
        </pc:sldMkLst>
        <pc:spChg chg="mod">
          <ac:chgData name="Annabel Whitcombe" userId="77773231-f21e-4816-a16d-a24b76a08d67" providerId="ADAL" clId="{0131104E-939D-431C-86E7-C8CD95C0D0ED}" dt="2024-07-10T07:19:29.084" v="1" actId="20577"/>
          <ac:spMkLst>
            <pc:docMk/>
            <pc:sldMk cId="2507805266" sldId="343"/>
            <ac:spMk id="3" creationId="{4A5C3D5B-E221-4A6B-E35B-972BD59CE2A5}"/>
          </ac:spMkLst>
        </pc:spChg>
      </pc:sldChg>
    </pc:docChg>
  </pc:docChgLst>
  <pc:docChgLst>
    <pc:chgData name="Sarah Hutter" userId="S::shutter@wadhamschool.co.uk::093d6b15-458b-43c0-99d9-0f5b82a9e8fa" providerId="AD" clId="Web-{125AB07F-4FE8-B05C-8523-1C2BF4DF6515}"/>
    <pc:docChg chg="delSld modSld">
      <pc:chgData name="Sarah Hutter" userId="S::shutter@wadhamschool.co.uk::093d6b15-458b-43c0-99d9-0f5b82a9e8fa" providerId="AD" clId="Web-{125AB07F-4FE8-B05C-8523-1C2BF4DF6515}" dt="2023-10-31T10:29:40.090" v="61" actId="1076"/>
      <pc:docMkLst>
        <pc:docMk/>
      </pc:docMkLst>
      <pc:sldChg chg="addSp delSp modSp">
        <pc:chgData name="Sarah Hutter" userId="S::shutter@wadhamschool.co.uk::093d6b15-458b-43c0-99d9-0f5b82a9e8fa" providerId="AD" clId="Web-{125AB07F-4FE8-B05C-8523-1C2BF4DF6515}" dt="2023-10-31T10:26:21.179" v="43" actId="1076"/>
        <pc:sldMkLst>
          <pc:docMk/>
          <pc:sldMk cId="3582203618" sldId="274"/>
        </pc:sldMkLst>
        <pc:spChg chg="del">
          <ac:chgData name="Sarah Hutter" userId="S::shutter@wadhamschool.co.uk::093d6b15-458b-43c0-99d9-0f5b82a9e8fa" providerId="AD" clId="Web-{125AB07F-4FE8-B05C-8523-1C2BF4DF6515}" dt="2023-10-31T10:25:59.663" v="36"/>
          <ac:spMkLst>
            <pc:docMk/>
            <pc:sldMk cId="3582203618" sldId="274"/>
            <ac:spMk id="3" creationId="{C511C5CA-9B8E-31F7-BECB-81C0740EA5E1}"/>
          </ac:spMkLst>
        </pc:spChg>
        <pc:picChg chg="add mod ord">
          <ac:chgData name="Sarah Hutter" userId="S::shutter@wadhamschool.co.uk::093d6b15-458b-43c0-99d9-0f5b82a9e8fa" providerId="AD" clId="Web-{125AB07F-4FE8-B05C-8523-1C2BF4DF6515}" dt="2023-10-31T10:26:21.179" v="43" actId="1076"/>
          <ac:picMkLst>
            <pc:docMk/>
            <pc:sldMk cId="3582203618" sldId="274"/>
            <ac:picMk id="4" creationId="{BC65DEEA-80CC-0185-1C5A-F4A1A6694EAD}"/>
          </ac:picMkLst>
        </pc:picChg>
        <pc:picChg chg="mod">
          <ac:chgData name="Sarah Hutter" userId="S::shutter@wadhamschool.co.uk::093d6b15-458b-43c0-99d9-0f5b82a9e8fa" providerId="AD" clId="Web-{125AB07F-4FE8-B05C-8523-1C2BF4DF6515}" dt="2023-10-31T10:26:17.976" v="42" actId="14100"/>
          <ac:picMkLst>
            <pc:docMk/>
            <pc:sldMk cId="3582203618" sldId="274"/>
            <ac:picMk id="5" creationId="{CDC98B1D-691C-F974-37BD-CBEB0D38EB9E}"/>
          </ac:picMkLst>
        </pc:picChg>
      </pc:sldChg>
      <pc:sldChg chg="addSp modSp">
        <pc:chgData name="Sarah Hutter" userId="S::shutter@wadhamschool.co.uk::093d6b15-458b-43c0-99d9-0f5b82a9e8fa" providerId="AD" clId="Web-{125AB07F-4FE8-B05C-8523-1C2BF4DF6515}" dt="2023-10-31T10:29:25.339" v="57" actId="14100"/>
        <pc:sldMkLst>
          <pc:docMk/>
          <pc:sldMk cId="2380562632" sldId="278"/>
        </pc:sldMkLst>
        <pc:picChg chg="add mod">
          <ac:chgData name="Sarah Hutter" userId="S::shutter@wadhamschool.co.uk::093d6b15-458b-43c0-99d9-0f5b82a9e8fa" providerId="AD" clId="Web-{125AB07F-4FE8-B05C-8523-1C2BF4DF6515}" dt="2023-10-31T10:29:20.386" v="55" actId="1076"/>
          <ac:picMkLst>
            <pc:docMk/>
            <pc:sldMk cId="2380562632" sldId="278"/>
            <ac:picMk id="3" creationId="{7E34AF4A-7D99-310D-D292-118935D944A5}"/>
          </ac:picMkLst>
        </pc:picChg>
        <pc:picChg chg="mod">
          <ac:chgData name="Sarah Hutter" userId="S::shutter@wadhamschool.co.uk::093d6b15-458b-43c0-99d9-0f5b82a9e8fa" providerId="AD" clId="Web-{125AB07F-4FE8-B05C-8523-1C2BF4DF6515}" dt="2023-10-31T10:29:25.339" v="57" actId="14100"/>
          <ac:picMkLst>
            <pc:docMk/>
            <pc:sldMk cId="2380562632" sldId="278"/>
            <ac:picMk id="5" creationId="{5A50BF90-D3AC-1C21-1D4E-25CBCCBC0F77}"/>
          </ac:picMkLst>
        </pc:picChg>
      </pc:sldChg>
      <pc:sldChg chg="modSp">
        <pc:chgData name="Sarah Hutter" userId="S::shutter@wadhamschool.co.uk::093d6b15-458b-43c0-99d9-0f5b82a9e8fa" providerId="AD" clId="Web-{125AB07F-4FE8-B05C-8523-1C2BF4DF6515}" dt="2023-10-31T10:29:40.090" v="61" actId="1076"/>
        <pc:sldMkLst>
          <pc:docMk/>
          <pc:sldMk cId="2775135190" sldId="280"/>
        </pc:sldMkLst>
        <pc:picChg chg="mod">
          <ac:chgData name="Sarah Hutter" userId="S::shutter@wadhamschool.co.uk::093d6b15-458b-43c0-99d9-0f5b82a9e8fa" providerId="AD" clId="Web-{125AB07F-4FE8-B05C-8523-1C2BF4DF6515}" dt="2023-10-31T10:29:40.090" v="61" actId="1076"/>
          <ac:picMkLst>
            <pc:docMk/>
            <pc:sldMk cId="2775135190" sldId="280"/>
            <ac:picMk id="5" creationId="{A6475392-4AF0-62FC-7A7D-5642ABE4B9F4}"/>
          </ac:picMkLst>
        </pc:picChg>
      </pc:sldChg>
    </pc:docChg>
  </pc:docChgLst>
  <pc:docChgLst>
    <pc:chgData name="Sarah Hutter" userId="S::shutter@wadhamschool.co.uk::093d6b15-458b-43c0-99d9-0f5b82a9e8fa" providerId="AD" clId="Web-{AD220868-117F-8657-C973-6E5088D87313}"/>
    <pc:docChg chg="addSld modSld">
      <pc:chgData name="Sarah Hutter" userId="S::shutter@wadhamschool.co.uk::093d6b15-458b-43c0-99d9-0f5b82a9e8fa" providerId="AD" clId="Web-{AD220868-117F-8657-C973-6E5088D87313}" dt="2023-11-10T08:45:49.899" v="114" actId="1076"/>
      <pc:docMkLst>
        <pc:docMk/>
      </pc:docMkLst>
      <pc:sldChg chg="addSp delSp modSp">
        <pc:chgData name="Sarah Hutter" userId="S::shutter@wadhamschool.co.uk::093d6b15-458b-43c0-99d9-0f5b82a9e8fa" providerId="AD" clId="Web-{AD220868-117F-8657-C973-6E5088D87313}" dt="2023-11-10T08:35:31.940" v="4" actId="14100"/>
        <pc:sldMkLst>
          <pc:docMk/>
          <pc:sldMk cId="359465205" sldId="308"/>
        </pc:sldMkLst>
        <pc:spChg chg="add del mod">
          <ac:chgData name="Sarah Hutter" userId="S::shutter@wadhamschool.co.uk::093d6b15-458b-43c0-99d9-0f5b82a9e8fa" providerId="AD" clId="Web-{AD220868-117F-8657-C973-6E5088D87313}" dt="2023-11-10T08:35:24.096" v="1"/>
          <ac:spMkLst>
            <pc:docMk/>
            <pc:sldMk cId="359465205" sldId="308"/>
            <ac:spMk id="5" creationId="{B9176B35-BC91-A0F1-B020-6580DFFAEEC3}"/>
          </ac:spMkLst>
        </pc:spChg>
        <pc:picChg chg="del">
          <ac:chgData name="Sarah Hutter" userId="S::shutter@wadhamschool.co.uk::093d6b15-458b-43c0-99d9-0f5b82a9e8fa" providerId="AD" clId="Web-{AD220868-117F-8657-C973-6E5088D87313}" dt="2023-11-10T08:35:22.518" v="0"/>
          <ac:picMkLst>
            <pc:docMk/>
            <pc:sldMk cId="359465205" sldId="308"/>
            <ac:picMk id="4" creationId="{3FB93FC6-15F8-235D-5DC8-A74D0CBA1648}"/>
          </ac:picMkLst>
        </pc:picChg>
        <pc:picChg chg="add mod ord">
          <ac:chgData name="Sarah Hutter" userId="S::shutter@wadhamschool.co.uk::093d6b15-458b-43c0-99d9-0f5b82a9e8fa" providerId="AD" clId="Web-{AD220868-117F-8657-C973-6E5088D87313}" dt="2023-11-10T08:35:31.940" v="4" actId="14100"/>
          <ac:picMkLst>
            <pc:docMk/>
            <pc:sldMk cId="359465205" sldId="308"/>
            <ac:picMk id="6" creationId="{616FDB3C-1630-32EC-D0F4-28490B7F98EB}"/>
          </ac:picMkLst>
        </pc:picChg>
      </pc:sldChg>
      <pc:sldChg chg="addSp delSp modSp new">
        <pc:chgData name="Sarah Hutter" userId="S::shutter@wadhamschool.co.uk::093d6b15-458b-43c0-99d9-0f5b82a9e8fa" providerId="AD" clId="Web-{AD220868-117F-8657-C973-6E5088D87313}" dt="2023-11-10T08:40:53.178" v="38" actId="20577"/>
        <pc:sldMkLst>
          <pc:docMk/>
          <pc:sldMk cId="1355200674" sldId="319"/>
        </pc:sldMkLst>
        <pc:spChg chg="mod">
          <ac:chgData name="Sarah Hutter" userId="S::shutter@wadhamschool.co.uk::093d6b15-458b-43c0-99d9-0f5b82a9e8fa" providerId="AD" clId="Web-{AD220868-117F-8657-C973-6E5088D87313}" dt="2023-11-10T08:40:53.178" v="38" actId="20577"/>
          <ac:spMkLst>
            <pc:docMk/>
            <pc:sldMk cId="1355200674" sldId="319"/>
            <ac:spMk id="2" creationId="{0DDF6C49-C51E-3750-908D-886E5A813C77}"/>
          </ac:spMkLst>
        </pc:spChg>
        <pc:spChg chg="del">
          <ac:chgData name="Sarah Hutter" userId="S::shutter@wadhamschool.co.uk::093d6b15-458b-43c0-99d9-0f5b82a9e8fa" providerId="AD" clId="Web-{AD220868-117F-8657-C973-6E5088D87313}" dt="2023-11-10T08:38:59.453" v="6"/>
          <ac:spMkLst>
            <pc:docMk/>
            <pc:sldMk cId="1355200674" sldId="319"/>
            <ac:spMk id="3" creationId="{E16656A9-968B-9888-25E5-CAF64C70060D}"/>
          </ac:spMkLst>
        </pc:spChg>
        <pc:picChg chg="add mod ord">
          <ac:chgData name="Sarah Hutter" userId="S::shutter@wadhamschool.co.uk::093d6b15-458b-43c0-99d9-0f5b82a9e8fa" providerId="AD" clId="Web-{AD220868-117F-8657-C973-6E5088D87313}" dt="2023-11-10T08:39:15.922" v="13" actId="14100"/>
          <ac:picMkLst>
            <pc:docMk/>
            <pc:sldMk cId="1355200674" sldId="319"/>
            <ac:picMk id="4" creationId="{DD9499E0-46E1-B97A-B6E2-9C6916C15524}"/>
          </ac:picMkLst>
        </pc:picChg>
      </pc:sldChg>
      <pc:sldChg chg="addSp delSp modSp new">
        <pc:chgData name="Sarah Hutter" userId="S::shutter@wadhamschool.co.uk::093d6b15-458b-43c0-99d9-0f5b82a9e8fa" providerId="AD" clId="Web-{AD220868-117F-8657-C973-6E5088D87313}" dt="2023-11-10T08:41:00.397" v="39" actId="20577"/>
        <pc:sldMkLst>
          <pc:docMk/>
          <pc:sldMk cId="1774055222" sldId="320"/>
        </pc:sldMkLst>
        <pc:spChg chg="mod">
          <ac:chgData name="Sarah Hutter" userId="S::shutter@wadhamschool.co.uk::093d6b15-458b-43c0-99d9-0f5b82a9e8fa" providerId="AD" clId="Web-{AD220868-117F-8657-C973-6E5088D87313}" dt="2023-11-10T08:41:00.397" v="39" actId="20577"/>
          <ac:spMkLst>
            <pc:docMk/>
            <pc:sldMk cId="1774055222" sldId="320"/>
            <ac:spMk id="2" creationId="{545137AB-3AD3-9BA8-5E7F-7DFF4FAAF049}"/>
          </ac:spMkLst>
        </pc:spChg>
        <pc:spChg chg="del">
          <ac:chgData name="Sarah Hutter" userId="S::shutter@wadhamschool.co.uk::093d6b15-458b-43c0-99d9-0f5b82a9e8fa" providerId="AD" clId="Web-{AD220868-117F-8657-C973-6E5088D87313}" dt="2023-11-10T08:39:47.706" v="19"/>
          <ac:spMkLst>
            <pc:docMk/>
            <pc:sldMk cId="1774055222" sldId="320"/>
            <ac:spMk id="3" creationId="{FB4995E7-8BC4-CF9F-A13D-9B74B89BFD09}"/>
          </ac:spMkLst>
        </pc:spChg>
        <pc:picChg chg="add mod ord">
          <ac:chgData name="Sarah Hutter" userId="S::shutter@wadhamschool.co.uk::093d6b15-458b-43c0-99d9-0f5b82a9e8fa" providerId="AD" clId="Web-{AD220868-117F-8657-C973-6E5088D87313}" dt="2023-11-10T08:39:58.191" v="23" actId="1076"/>
          <ac:picMkLst>
            <pc:docMk/>
            <pc:sldMk cId="1774055222" sldId="320"/>
            <ac:picMk id="4" creationId="{D435B656-8027-74A9-19F5-5F18D661E7C5}"/>
          </ac:picMkLst>
        </pc:picChg>
      </pc:sldChg>
      <pc:sldChg chg="addSp delSp modSp new">
        <pc:chgData name="Sarah Hutter" userId="S::shutter@wadhamschool.co.uk::093d6b15-458b-43c0-99d9-0f5b82a9e8fa" providerId="AD" clId="Web-{AD220868-117F-8657-C973-6E5088D87313}" dt="2023-11-10T08:41:05.382" v="40" actId="20577"/>
        <pc:sldMkLst>
          <pc:docMk/>
          <pc:sldMk cId="1468501452" sldId="321"/>
        </pc:sldMkLst>
        <pc:spChg chg="mod">
          <ac:chgData name="Sarah Hutter" userId="S::shutter@wadhamschool.co.uk::093d6b15-458b-43c0-99d9-0f5b82a9e8fa" providerId="AD" clId="Web-{AD220868-117F-8657-C973-6E5088D87313}" dt="2023-11-10T08:41:05.382" v="40" actId="20577"/>
          <ac:spMkLst>
            <pc:docMk/>
            <pc:sldMk cId="1468501452" sldId="321"/>
            <ac:spMk id="2" creationId="{EBC05021-7486-A5BD-C7B0-56ED89523230}"/>
          </ac:spMkLst>
        </pc:spChg>
        <pc:spChg chg="del">
          <ac:chgData name="Sarah Hutter" userId="S::shutter@wadhamschool.co.uk::093d6b15-458b-43c0-99d9-0f5b82a9e8fa" providerId="AD" clId="Web-{AD220868-117F-8657-C973-6E5088D87313}" dt="2023-11-10T08:40:32.896" v="30"/>
          <ac:spMkLst>
            <pc:docMk/>
            <pc:sldMk cId="1468501452" sldId="321"/>
            <ac:spMk id="3" creationId="{99638067-F5AE-CB1C-B86B-2621C4B3079A}"/>
          </ac:spMkLst>
        </pc:spChg>
        <pc:picChg chg="add mod ord">
          <ac:chgData name="Sarah Hutter" userId="S::shutter@wadhamschool.co.uk::093d6b15-458b-43c0-99d9-0f5b82a9e8fa" providerId="AD" clId="Web-{AD220868-117F-8657-C973-6E5088D87313}" dt="2023-11-10T08:40:45.787" v="34" actId="1076"/>
          <ac:picMkLst>
            <pc:docMk/>
            <pc:sldMk cId="1468501452" sldId="321"/>
            <ac:picMk id="4" creationId="{E403610B-0ED4-6B0A-29C7-9D9FADBE5A87}"/>
          </ac:picMkLst>
        </pc:picChg>
      </pc:sldChg>
      <pc:sldChg chg="addSp delSp modSp new">
        <pc:chgData name="Sarah Hutter" userId="S::shutter@wadhamschool.co.uk::093d6b15-458b-43c0-99d9-0f5b82a9e8fa" providerId="AD" clId="Web-{AD220868-117F-8657-C973-6E5088D87313}" dt="2023-11-10T08:42:14.902" v="57" actId="1076"/>
        <pc:sldMkLst>
          <pc:docMk/>
          <pc:sldMk cId="2656068415" sldId="322"/>
        </pc:sldMkLst>
        <pc:spChg chg="mod">
          <ac:chgData name="Sarah Hutter" userId="S::shutter@wadhamschool.co.uk::093d6b15-458b-43c0-99d9-0f5b82a9e8fa" providerId="AD" clId="Web-{AD220868-117F-8657-C973-6E5088D87313}" dt="2023-11-10T08:42:04.964" v="53" actId="1076"/>
          <ac:spMkLst>
            <pc:docMk/>
            <pc:sldMk cId="2656068415" sldId="322"/>
            <ac:spMk id="2" creationId="{CFA16457-2992-14D9-A0DF-0E3BEFC83E08}"/>
          </ac:spMkLst>
        </pc:spChg>
        <pc:spChg chg="del">
          <ac:chgData name="Sarah Hutter" userId="S::shutter@wadhamschool.co.uk::093d6b15-458b-43c0-99d9-0f5b82a9e8fa" providerId="AD" clId="Web-{AD220868-117F-8657-C973-6E5088D87313}" dt="2023-11-10T08:41:47.838" v="42"/>
          <ac:spMkLst>
            <pc:docMk/>
            <pc:sldMk cId="2656068415" sldId="322"/>
            <ac:spMk id="3" creationId="{8B984B3A-940F-AE74-E433-E0B4603B45E7}"/>
          </ac:spMkLst>
        </pc:spChg>
        <pc:picChg chg="add mod ord">
          <ac:chgData name="Sarah Hutter" userId="S::shutter@wadhamschool.co.uk::093d6b15-458b-43c0-99d9-0f5b82a9e8fa" providerId="AD" clId="Web-{AD220868-117F-8657-C973-6E5088D87313}" dt="2023-11-10T08:42:14.902" v="57" actId="1076"/>
          <ac:picMkLst>
            <pc:docMk/>
            <pc:sldMk cId="2656068415" sldId="322"/>
            <ac:picMk id="4" creationId="{7864360A-11C9-AB14-EBE2-3EEBA3E9CDD5}"/>
          </ac:picMkLst>
        </pc:picChg>
        <pc:picChg chg="add del mod">
          <ac:chgData name="Sarah Hutter" userId="S::shutter@wadhamschool.co.uk::093d6b15-458b-43c0-99d9-0f5b82a9e8fa" providerId="AD" clId="Web-{AD220868-117F-8657-C973-6E5088D87313}" dt="2023-11-10T08:41:55.932" v="48"/>
          <ac:picMkLst>
            <pc:docMk/>
            <pc:sldMk cId="2656068415" sldId="322"/>
            <ac:picMk id="5" creationId="{AD9FC63D-58E4-6BFD-23D8-381CE437C7CF}"/>
          </ac:picMkLst>
        </pc:picChg>
      </pc:sldChg>
      <pc:sldChg chg="addSp delSp modSp new">
        <pc:chgData name="Sarah Hutter" userId="S::shutter@wadhamschool.co.uk::093d6b15-458b-43c0-99d9-0f5b82a9e8fa" providerId="AD" clId="Web-{AD220868-117F-8657-C973-6E5088D87313}" dt="2023-11-10T08:42:55.107" v="68" actId="14100"/>
        <pc:sldMkLst>
          <pc:docMk/>
          <pc:sldMk cId="789691474" sldId="323"/>
        </pc:sldMkLst>
        <pc:spChg chg="mod">
          <ac:chgData name="Sarah Hutter" userId="S::shutter@wadhamschool.co.uk::093d6b15-458b-43c0-99d9-0f5b82a9e8fa" providerId="AD" clId="Web-{AD220868-117F-8657-C973-6E5088D87313}" dt="2023-11-10T08:42:31.762" v="64" actId="1076"/>
          <ac:spMkLst>
            <pc:docMk/>
            <pc:sldMk cId="789691474" sldId="323"/>
            <ac:spMk id="2" creationId="{EC24C805-2E5F-9926-8A13-B68BCB6D0993}"/>
          </ac:spMkLst>
        </pc:spChg>
        <pc:spChg chg="del">
          <ac:chgData name="Sarah Hutter" userId="S::shutter@wadhamschool.co.uk::093d6b15-458b-43c0-99d9-0f5b82a9e8fa" providerId="AD" clId="Web-{AD220868-117F-8657-C973-6E5088D87313}" dt="2023-11-10T08:42:47.623" v="65"/>
          <ac:spMkLst>
            <pc:docMk/>
            <pc:sldMk cId="789691474" sldId="323"/>
            <ac:spMk id="3" creationId="{8EE1599C-E76A-0749-F17F-F4F75CFC1CA7}"/>
          </ac:spMkLst>
        </pc:spChg>
        <pc:picChg chg="add mod ord">
          <ac:chgData name="Sarah Hutter" userId="S::shutter@wadhamschool.co.uk::093d6b15-458b-43c0-99d9-0f5b82a9e8fa" providerId="AD" clId="Web-{AD220868-117F-8657-C973-6E5088D87313}" dt="2023-11-10T08:42:55.107" v="68" actId="14100"/>
          <ac:picMkLst>
            <pc:docMk/>
            <pc:sldMk cId="789691474" sldId="323"/>
            <ac:picMk id="4" creationId="{3CBD710D-B790-F816-A48B-74EB67D19EFF}"/>
          </ac:picMkLst>
        </pc:picChg>
      </pc:sldChg>
      <pc:sldChg chg="addSp delSp modSp new">
        <pc:chgData name="Sarah Hutter" userId="S::shutter@wadhamschool.co.uk::093d6b15-458b-43c0-99d9-0f5b82a9e8fa" providerId="AD" clId="Web-{AD220868-117F-8657-C973-6E5088D87313}" dt="2023-11-10T08:43:41.688" v="80" actId="14100"/>
        <pc:sldMkLst>
          <pc:docMk/>
          <pc:sldMk cId="176494642" sldId="324"/>
        </pc:sldMkLst>
        <pc:spChg chg="mod">
          <ac:chgData name="Sarah Hutter" userId="S::shutter@wadhamschool.co.uk::093d6b15-458b-43c0-99d9-0f5b82a9e8fa" providerId="AD" clId="Web-{AD220868-117F-8657-C973-6E5088D87313}" dt="2023-11-10T08:43:09.327" v="76" actId="1076"/>
          <ac:spMkLst>
            <pc:docMk/>
            <pc:sldMk cId="176494642" sldId="324"/>
            <ac:spMk id="2" creationId="{6CF11185-80B5-C1A5-F4D3-690F2FE63859}"/>
          </ac:spMkLst>
        </pc:spChg>
        <pc:spChg chg="del">
          <ac:chgData name="Sarah Hutter" userId="S::shutter@wadhamschool.co.uk::093d6b15-458b-43c0-99d9-0f5b82a9e8fa" providerId="AD" clId="Web-{AD220868-117F-8657-C973-6E5088D87313}" dt="2023-11-10T08:43:34.594" v="77"/>
          <ac:spMkLst>
            <pc:docMk/>
            <pc:sldMk cId="176494642" sldId="324"/>
            <ac:spMk id="3" creationId="{D8B59FE3-027B-56BC-9E58-C771E96BE528}"/>
          </ac:spMkLst>
        </pc:spChg>
        <pc:picChg chg="add mod ord">
          <ac:chgData name="Sarah Hutter" userId="S::shutter@wadhamschool.co.uk::093d6b15-458b-43c0-99d9-0f5b82a9e8fa" providerId="AD" clId="Web-{AD220868-117F-8657-C973-6E5088D87313}" dt="2023-11-10T08:43:41.688" v="80" actId="14100"/>
          <ac:picMkLst>
            <pc:docMk/>
            <pc:sldMk cId="176494642" sldId="324"/>
            <ac:picMk id="4" creationId="{01423307-CA1C-B396-3461-7DD3AFC88D49}"/>
          </ac:picMkLst>
        </pc:picChg>
      </pc:sldChg>
      <pc:sldChg chg="addSp delSp modSp new">
        <pc:chgData name="Sarah Hutter" userId="S::shutter@wadhamschool.co.uk::093d6b15-458b-43c0-99d9-0f5b82a9e8fa" providerId="AD" clId="Web-{AD220868-117F-8657-C973-6E5088D87313}" dt="2023-11-10T08:44:18.456" v="90" actId="14100"/>
        <pc:sldMkLst>
          <pc:docMk/>
          <pc:sldMk cId="337002669" sldId="325"/>
        </pc:sldMkLst>
        <pc:spChg chg="mod">
          <ac:chgData name="Sarah Hutter" userId="S::shutter@wadhamschool.co.uk::093d6b15-458b-43c0-99d9-0f5b82a9e8fa" providerId="AD" clId="Web-{AD220868-117F-8657-C973-6E5088D87313}" dt="2023-11-10T08:43:55.017" v="86" actId="14100"/>
          <ac:spMkLst>
            <pc:docMk/>
            <pc:sldMk cId="337002669" sldId="325"/>
            <ac:spMk id="2" creationId="{576AD308-6138-7AD7-B090-8BC000294889}"/>
          </ac:spMkLst>
        </pc:spChg>
        <pc:spChg chg="del">
          <ac:chgData name="Sarah Hutter" userId="S::shutter@wadhamschool.co.uk::093d6b15-458b-43c0-99d9-0f5b82a9e8fa" providerId="AD" clId="Web-{AD220868-117F-8657-C973-6E5088D87313}" dt="2023-11-10T08:44:11.503" v="87"/>
          <ac:spMkLst>
            <pc:docMk/>
            <pc:sldMk cId="337002669" sldId="325"/>
            <ac:spMk id="3" creationId="{CE7227C0-774F-1DF4-7057-2C48ECBE9703}"/>
          </ac:spMkLst>
        </pc:spChg>
        <pc:picChg chg="add mod ord">
          <ac:chgData name="Sarah Hutter" userId="S::shutter@wadhamschool.co.uk::093d6b15-458b-43c0-99d9-0f5b82a9e8fa" providerId="AD" clId="Web-{AD220868-117F-8657-C973-6E5088D87313}" dt="2023-11-10T08:44:18.456" v="90" actId="14100"/>
          <ac:picMkLst>
            <pc:docMk/>
            <pc:sldMk cId="337002669" sldId="325"/>
            <ac:picMk id="4" creationId="{FFD8DF09-33CA-C53D-7D24-8A48839BC52D}"/>
          </ac:picMkLst>
        </pc:picChg>
      </pc:sldChg>
      <pc:sldChg chg="addSp delSp modSp new">
        <pc:chgData name="Sarah Hutter" userId="S::shutter@wadhamschool.co.uk::093d6b15-458b-43c0-99d9-0f5b82a9e8fa" providerId="AD" clId="Web-{AD220868-117F-8657-C973-6E5088D87313}" dt="2023-11-10T08:45:10.037" v="102" actId="1076"/>
        <pc:sldMkLst>
          <pc:docMk/>
          <pc:sldMk cId="2041125136" sldId="326"/>
        </pc:sldMkLst>
        <pc:spChg chg="mod">
          <ac:chgData name="Sarah Hutter" userId="S::shutter@wadhamschool.co.uk::093d6b15-458b-43c0-99d9-0f5b82a9e8fa" providerId="AD" clId="Web-{AD220868-117F-8657-C973-6E5088D87313}" dt="2023-11-10T08:44:42.973" v="97" actId="1076"/>
          <ac:spMkLst>
            <pc:docMk/>
            <pc:sldMk cId="2041125136" sldId="326"/>
            <ac:spMk id="2" creationId="{8C8BCF3D-A8E4-5916-775D-76434007CC1A}"/>
          </ac:spMkLst>
        </pc:spChg>
        <pc:spChg chg="del">
          <ac:chgData name="Sarah Hutter" userId="S::shutter@wadhamschool.co.uk::093d6b15-458b-43c0-99d9-0f5b82a9e8fa" providerId="AD" clId="Web-{AD220868-117F-8657-C973-6E5088D87313}" dt="2023-11-10T08:45:00.474" v="98"/>
          <ac:spMkLst>
            <pc:docMk/>
            <pc:sldMk cId="2041125136" sldId="326"/>
            <ac:spMk id="3" creationId="{6545E748-7D3F-989C-FC4F-9CF30B7E6AA7}"/>
          </ac:spMkLst>
        </pc:spChg>
        <pc:picChg chg="add mod ord">
          <ac:chgData name="Sarah Hutter" userId="S::shutter@wadhamschool.co.uk::093d6b15-458b-43c0-99d9-0f5b82a9e8fa" providerId="AD" clId="Web-{AD220868-117F-8657-C973-6E5088D87313}" dt="2023-11-10T08:45:10.037" v="102" actId="1076"/>
          <ac:picMkLst>
            <pc:docMk/>
            <pc:sldMk cId="2041125136" sldId="326"/>
            <ac:picMk id="4" creationId="{7A1AEAC3-B245-2395-0F27-FEFF77310D1F}"/>
          </ac:picMkLst>
        </pc:picChg>
      </pc:sldChg>
      <pc:sldChg chg="addSp delSp modSp new">
        <pc:chgData name="Sarah Hutter" userId="S::shutter@wadhamschool.co.uk::093d6b15-458b-43c0-99d9-0f5b82a9e8fa" providerId="AD" clId="Web-{AD220868-117F-8657-C973-6E5088D87313}" dt="2023-11-10T08:45:49.899" v="114" actId="1076"/>
        <pc:sldMkLst>
          <pc:docMk/>
          <pc:sldMk cId="2666043129" sldId="327"/>
        </pc:sldMkLst>
        <pc:spChg chg="mod">
          <ac:chgData name="Sarah Hutter" userId="S::shutter@wadhamschool.co.uk::093d6b15-458b-43c0-99d9-0f5b82a9e8fa" providerId="AD" clId="Web-{AD220868-117F-8657-C973-6E5088D87313}" dt="2023-11-10T08:45:25.288" v="109" actId="1076"/>
          <ac:spMkLst>
            <pc:docMk/>
            <pc:sldMk cId="2666043129" sldId="327"/>
            <ac:spMk id="2" creationId="{88B0BD7C-BF4A-A72F-56E3-014F3CEE1E4A}"/>
          </ac:spMkLst>
        </pc:spChg>
        <pc:spChg chg="del">
          <ac:chgData name="Sarah Hutter" userId="S::shutter@wadhamschool.co.uk::093d6b15-458b-43c0-99d9-0f5b82a9e8fa" providerId="AD" clId="Web-{AD220868-117F-8657-C973-6E5088D87313}" dt="2023-11-10T08:45:38.070" v="110"/>
          <ac:spMkLst>
            <pc:docMk/>
            <pc:sldMk cId="2666043129" sldId="327"/>
            <ac:spMk id="3" creationId="{C8899313-01F7-8454-174A-60FF846310A6}"/>
          </ac:spMkLst>
        </pc:spChg>
        <pc:picChg chg="add mod ord">
          <ac:chgData name="Sarah Hutter" userId="S::shutter@wadhamschool.co.uk::093d6b15-458b-43c0-99d9-0f5b82a9e8fa" providerId="AD" clId="Web-{AD220868-117F-8657-C973-6E5088D87313}" dt="2023-11-10T08:45:49.899" v="114" actId="1076"/>
          <ac:picMkLst>
            <pc:docMk/>
            <pc:sldMk cId="2666043129" sldId="327"/>
            <ac:picMk id="4" creationId="{28E9B026-838A-1AC4-4298-3D57BD0B6F8F}"/>
          </ac:picMkLst>
        </pc:picChg>
      </pc:sldChg>
    </pc:docChg>
  </pc:docChgLst>
  <pc:docChgLst>
    <pc:chgData name="Sarah Hutter" userId="S::shutter@wadhamschool.co.uk::093d6b15-458b-43c0-99d9-0f5b82a9e8fa" providerId="AD" clId="Web-{144B884E-3AD3-FC57-F098-5FED2AF73ABA}"/>
    <pc:docChg chg="addSld delSld modSld sldOrd">
      <pc:chgData name="Sarah Hutter" userId="S::shutter@wadhamschool.co.uk::093d6b15-458b-43c0-99d9-0f5b82a9e8fa" providerId="AD" clId="Web-{144B884E-3AD3-FC57-F098-5FED2AF73ABA}" dt="2024-09-20T08:11:44.645" v="76"/>
      <pc:docMkLst>
        <pc:docMk/>
      </pc:docMkLst>
      <pc:sldChg chg="add ord">
        <pc:chgData name="Sarah Hutter" userId="S::shutter@wadhamschool.co.uk::093d6b15-458b-43c0-99d9-0f5b82a9e8fa" providerId="AD" clId="Web-{144B884E-3AD3-FC57-F098-5FED2AF73ABA}" dt="2024-09-20T07:51:14.751" v="3"/>
        <pc:sldMkLst>
          <pc:docMk/>
          <pc:sldMk cId="3573409400" sldId="256"/>
        </pc:sldMkLst>
      </pc:sldChg>
      <pc:sldChg chg="addSp delSp modSp">
        <pc:chgData name="Sarah Hutter" userId="S::shutter@wadhamschool.co.uk::093d6b15-458b-43c0-99d9-0f5b82a9e8fa" providerId="AD" clId="Web-{144B884E-3AD3-FC57-F098-5FED2AF73ABA}" dt="2024-09-20T07:56:50.784" v="22" actId="1076"/>
        <pc:sldMkLst>
          <pc:docMk/>
          <pc:sldMk cId="2834582785" sldId="301"/>
        </pc:sldMkLst>
        <pc:spChg chg="del">
          <ac:chgData name="Sarah Hutter" userId="S::shutter@wadhamschool.co.uk::093d6b15-458b-43c0-99d9-0f5b82a9e8fa" providerId="AD" clId="Web-{144B884E-3AD3-FC57-F098-5FED2AF73ABA}" dt="2024-09-20T07:56:42.112" v="19"/>
          <ac:spMkLst>
            <pc:docMk/>
            <pc:sldMk cId="2834582785" sldId="301"/>
            <ac:spMk id="3" creationId="{0E56B9AC-8A09-849D-64A8-CD78000C4F7D}"/>
          </ac:spMkLst>
        </pc:spChg>
        <pc:picChg chg="add mod ord">
          <ac:chgData name="Sarah Hutter" userId="S::shutter@wadhamschool.co.uk::093d6b15-458b-43c0-99d9-0f5b82a9e8fa" providerId="AD" clId="Web-{144B884E-3AD3-FC57-F098-5FED2AF73ABA}" dt="2024-09-20T07:56:50.784" v="22" actId="1076"/>
          <ac:picMkLst>
            <pc:docMk/>
            <pc:sldMk cId="2834582785" sldId="301"/>
            <ac:picMk id="4" creationId="{E2BF075E-9EAD-4BE2-E0E9-310806B9A5F6}"/>
          </ac:picMkLst>
        </pc:picChg>
        <pc:picChg chg="del">
          <ac:chgData name="Sarah Hutter" userId="S::shutter@wadhamschool.co.uk::093d6b15-458b-43c0-99d9-0f5b82a9e8fa" providerId="AD" clId="Web-{144B884E-3AD3-FC57-F098-5FED2AF73ABA}" dt="2024-09-20T07:56:40.253" v="18"/>
          <ac:picMkLst>
            <pc:docMk/>
            <pc:sldMk cId="2834582785" sldId="301"/>
            <ac:picMk id="5" creationId="{23B33587-F51D-E743-6F31-EFE4F43FA35F}"/>
          </ac:picMkLst>
        </pc:picChg>
      </pc:sldChg>
      <pc:sldChg chg="del">
        <pc:chgData name="Sarah Hutter" userId="S::shutter@wadhamschool.co.uk::093d6b15-458b-43c0-99d9-0f5b82a9e8fa" providerId="AD" clId="Web-{144B884E-3AD3-FC57-F098-5FED2AF73ABA}" dt="2024-09-20T07:59:29.059" v="29"/>
        <pc:sldMkLst>
          <pc:docMk/>
          <pc:sldMk cId="1355200674" sldId="319"/>
        </pc:sldMkLst>
      </pc:sldChg>
      <pc:sldChg chg="del">
        <pc:chgData name="Sarah Hutter" userId="S::shutter@wadhamschool.co.uk::093d6b15-458b-43c0-99d9-0f5b82a9e8fa" providerId="AD" clId="Web-{144B884E-3AD3-FC57-F098-5FED2AF73ABA}" dt="2024-09-20T07:59:29.934" v="30"/>
        <pc:sldMkLst>
          <pc:docMk/>
          <pc:sldMk cId="1774055222" sldId="320"/>
        </pc:sldMkLst>
      </pc:sldChg>
      <pc:sldChg chg="del">
        <pc:chgData name="Sarah Hutter" userId="S::shutter@wadhamschool.co.uk::093d6b15-458b-43c0-99d9-0f5b82a9e8fa" providerId="AD" clId="Web-{144B884E-3AD3-FC57-F098-5FED2AF73ABA}" dt="2024-09-20T07:59:30.934" v="31"/>
        <pc:sldMkLst>
          <pc:docMk/>
          <pc:sldMk cId="1468501452" sldId="321"/>
        </pc:sldMkLst>
      </pc:sldChg>
      <pc:sldChg chg="add">
        <pc:chgData name="Sarah Hutter" userId="S::shutter@wadhamschool.co.uk::093d6b15-458b-43c0-99d9-0f5b82a9e8fa" providerId="AD" clId="Web-{144B884E-3AD3-FC57-F098-5FED2AF73ABA}" dt="2024-09-20T08:11:19.519" v="73"/>
        <pc:sldMkLst>
          <pc:docMk/>
          <pc:sldMk cId="2163721844" sldId="321"/>
        </pc:sldMkLst>
      </pc:sldChg>
      <pc:sldChg chg="del">
        <pc:chgData name="Sarah Hutter" userId="S::shutter@wadhamschool.co.uk::093d6b15-458b-43c0-99d9-0f5b82a9e8fa" providerId="AD" clId="Web-{144B884E-3AD3-FC57-F098-5FED2AF73ABA}" dt="2024-09-20T07:59:32.574" v="32"/>
        <pc:sldMkLst>
          <pc:docMk/>
          <pc:sldMk cId="2656068415" sldId="322"/>
        </pc:sldMkLst>
      </pc:sldChg>
      <pc:sldChg chg="del">
        <pc:chgData name="Sarah Hutter" userId="S::shutter@wadhamschool.co.uk::093d6b15-458b-43c0-99d9-0f5b82a9e8fa" providerId="AD" clId="Web-{144B884E-3AD3-FC57-F098-5FED2AF73ABA}" dt="2024-09-20T07:59:33.606" v="33"/>
        <pc:sldMkLst>
          <pc:docMk/>
          <pc:sldMk cId="789691474" sldId="323"/>
        </pc:sldMkLst>
      </pc:sldChg>
      <pc:sldChg chg="add">
        <pc:chgData name="Sarah Hutter" userId="S::shutter@wadhamschool.co.uk::093d6b15-458b-43c0-99d9-0f5b82a9e8fa" providerId="AD" clId="Web-{144B884E-3AD3-FC57-F098-5FED2AF73ABA}" dt="2024-09-20T08:11:19.534" v="74"/>
        <pc:sldMkLst>
          <pc:docMk/>
          <pc:sldMk cId="1645557772" sldId="323"/>
        </pc:sldMkLst>
      </pc:sldChg>
      <pc:sldChg chg="del">
        <pc:chgData name="Sarah Hutter" userId="S::shutter@wadhamschool.co.uk::093d6b15-458b-43c0-99d9-0f5b82a9e8fa" providerId="AD" clId="Web-{144B884E-3AD3-FC57-F098-5FED2AF73ABA}" dt="2024-09-20T07:59:35.121" v="34"/>
        <pc:sldMkLst>
          <pc:docMk/>
          <pc:sldMk cId="176494642" sldId="324"/>
        </pc:sldMkLst>
      </pc:sldChg>
      <pc:sldChg chg="add">
        <pc:chgData name="Sarah Hutter" userId="S::shutter@wadhamschool.co.uk::093d6b15-458b-43c0-99d9-0f5b82a9e8fa" providerId="AD" clId="Web-{144B884E-3AD3-FC57-F098-5FED2AF73ABA}" dt="2024-09-20T08:11:19.534" v="75"/>
        <pc:sldMkLst>
          <pc:docMk/>
          <pc:sldMk cId="1690127408" sldId="324"/>
        </pc:sldMkLst>
      </pc:sldChg>
      <pc:sldChg chg="del">
        <pc:chgData name="Sarah Hutter" userId="S::shutter@wadhamschool.co.uk::093d6b15-458b-43c0-99d9-0f5b82a9e8fa" providerId="AD" clId="Web-{144B884E-3AD3-FC57-F098-5FED2AF73ABA}" dt="2024-09-20T07:59:36.637" v="35"/>
        <pc:sldMkLst>
          <pc:docMk/>
          <pc:sldMk cId="337002669" sldId="325"/>
        </pc:sldMkLst>
      </pc:sldChg>
      <pc:sldChg chg="del">
        <pc:chgData name="Sarah Hutter" userId="S::shutter@wadhamschool.co.uk::093d6b15-458b-43c0-99d9-0f5b82a9e8fa" providerId="AD" clId="Web-{144B884E-3AD3-FC57-F098-5FED2AF73ABA}" dt="2024-09-20T08:01:37.972" v="37"/>
        <pc:sldMkLst>
          <pc:docMk/>
          <pc:sldMk cId="2041125136" sldId="326"/>
        </pc:sldMkLst>
      </pc:sldChg>
      <pc:sldChg chg="del">
        <pc:chgData name="Sarah Hutter" userId="S::shutter@wadhamschool.co.uk::093d6b15-458b-43c0-99d9-0f5b82a9e8fa" providerId="AD" clId="Web-{144B884E-3AD3-FC57-F098-5FED2AF73ABA}" dt="2024-09-20T08:01:38.800" v="38"/>
        <pc:sldMkLst>
          <pc:docMk/>
          <pc:sldMk cId="2666043129" sldId="327"/>
        </pc:sldMkLst>
      </pc:sldChg>
      <pc:sldChg chg="del">
        <pc:chgData name="Sarah Hutter" userId="S::shutter@wadhamschool.co.uk::093d6b15-458b-43c0-99d9-0f5b82a9e8fa" providerId="AD" clId="Web-{144B884E-3AD3-FC57-F098-5FED2AF73ABA}" dt="2024-09-20T08:11:44.645" v="76"/>
        <pc:sldMkLst>
          <pc:docMk/>
          <pc:sldMk cId="4013412566" sldId="328"/>
        </pc:sldMkLst>
      </pc:sldChg>
      <pc:sldChg chg="addSp delSp modSp">
        <pc:chgData name="Sarah Hutter" userId="S::shutter@wadhamschool.co.uk::093d6b15-458b-43c0-99d9-0f5b82a9e8fa" providerId="AD" clId="Web-{144B884E-3AD3-FC57-F098-5FED2AF73ABA}" dt="2024-09-20T07:57:53.382" v="27" actId="1076"/>
        <pc:sldMkLst>
          <pc:docMk/>
          <pc:sldMk cId="3437416258" sldId="329"/>
        </pc:sldMkLst>
        <pc:spChg chg="del">
          <ac:chgData name="Sarah Hutter" userId="S::shutter@wadhamschool.co.uk::093d6b15-458b-43c0-99d9-0f5b82a9e8fa" providerId="AD" clId="Web-{144B884E-3AD3-FC57-F098-5FED2AF73ABA}" dt="2024-09-20T07:57:38.693" v="23"/>
          <ac:spMkLst>
            <pc:docMk/>
            <pc:sldMk cId="3437416258" sldId="329"/>
            <ac:spMk id="3" creationId="{B836024E-183E-616E-5614-05E82744FCF0}"/>
          </ac:spMkLst>
        </pc:spChg>
        <pc:picChg chg="add mod ord">
          <ac:chgData name="Sarah Hutter" userId="S::shutter@wadhamschool.co.uk::093d6b15-458b-43c0-99d9-0f5b82a9e8fa" providerId="AD" clId="Web-{144B884E-3AD3-FC57-F098-5FED2AF73ABA}" dt="2024-09-20T07:57:53.382" v="27" actId="1076"/>
          <ac:picMkLst>
            <pc:docMk/>
            <pc:sldMk cId="3437416258" sldId="329"/>
            <ac:picMk id="4" creationId="{38DBA002-15DA-5FD6-FDEB-A460620D44F1}"/>
          </ac:picMkLst>
        </pc:picChg>
      </pc:sldChg>
      <pc:sldChg chg="addSp delSp modSp">
        <pc:chgData name="Sarah Hutter" userId="S::shutter@wadhamschool.co.uk::093d6b15-458b-43c0-99d9-0f5b82a9e8fa" providerId="AD" clId="Web-{144B884E-3AD3-FC57-F098-5FED2AF73ABA}" dt="2024-09-20T07:52:54.100" v="8" actId="14100"/>
        <pc:sldMkLst>
          <pc:docMk/>
          <pc:sldMk cId="93993399" sldId="330"/>
        </pc:sldMkLst>
        <pc:spChg chg="del">
          <ac:chgData name="Sarah Hutter" userId="S::shutter@wadhamschool.co.uk::093d6b15-458b-43c0-99d9-0f5b82a9e8fa" providerId="AD" clId="Web-{144B884E-3AD3-FC57-F098-5FED2AF73ABA}" dt="2024-09-20T07:52:46.615" v="5"/>
          <ac:spMkLst>
            <pc:docMk/>
            <pc:sldMk cId="93993399" sldId="330"/>
            <ac:spMk id="3" creationId="{287FA0F6-E65D-F132-BC31-E903B0B001E5}"/>
          </ac:spMkLst>
        </pc:spChg>
        <pc:picChg chg="add mod ord">
          <ac:chgData name="Sarah Hutter" userId="S::shutter@wadhamschool.co.uk::093d6b15-458b-43c0-99d9-0f5b82a9e8fa" providerId="AD" clId="Web-{144B884E-3AD3-FC57-F098-5FED2AF73ABA}" dt="2024-09-20T07:52:54.100" v="8" actId="14100"/>
          <ac:picMkLst>
            <pc:docMk/>
            <pc:sldMk cId="93993399" sldId="330"/>
            <ac:picMk id="4" creationId="{397914F2-941C-D13D-B160-0DA5F60CB7AA}"/>
          </ac:picMkLst>
        </pc:picChg>
      </pc:sldChg>
      <pc:sldChg chg="del">
        <pc:chgData name="Sarah Hutter" userId="S::shutter@wadhamschool.co.uk::093d6b15-458b-43c0-99d9-0f5b82a9e8fa" providerId="AD" clId="Web-{144B884E-3AD3-FC57-F098-5FED2AF73ABA}" dt="2024-09-20T07:55:23.905" v="17"/>
        <pc:sldMkLst>
          <pc:docMk/>
          <pc:sldMk cId="4136739514" sldId="331"/>
        </pc:sldMkLst>
      </pc:sldChg>
      <pc:sldChg chg="del">
        <pc:chgData name="Sarah Hutter" userId="S::shutter@wadhamschool.co.uk::093d6b15-458b-43c0-99d9-0f5b82a9e8fa" providerId="AD" clId="Web-{144B884E-3AD3-FC57-F098-5FED2AF73ABA}" dt="2024-09-20T07:51:16.376" v="4"/>
        <pc:sldMkLst>
          <pc:docMk/>
          <pc:sldMk cId="2684304589" sldId="332"/>
        </pc:sldMkLst>
      </pc:sldChg>
      <pc:sldChg chg="addSp delSp modSp add replId">
        <pc:chgData name="Sarah Hutter" userId="S::shutter@wadhamschool.co.uk::093d6b15-458b-43c0-99d9-0f5b82a9e8fa" providerId="AD" clId="Web-{144B884E-3AD3-FC57-F098-5FED2AF73ABA}" dt="2024-09-20T07:54:49.200" v="15" actId="1076"/>
        <pc:sldMkLst>
          <pc:docMk/>
          <pc:sldMk cId="343257519" sldId="349"/>
        </pc:sldMkLst>
        <pc:spChg chg="add del mod">
          <ac:chgData name="Sarah Hutter" userId="S::shutter@wadhamschool.co.uk::093d6b15-458b-43c0-99d9-0f5b82a9e8fa" providerId="AD" clId="Web-{144B884E-3AD3-FC57-F098-5FED2AF73ABA}" dt="2024-09-20T07:54:38.918" v="11"/>
          <ac:spMkLst>
            <pc:docMk/>
            <pc:sldMk cId="343257519" sldId="349"/>
            <ac:spMk id="5" creationId="{55984ED5-C099-380D-294C-A1B27E8D4616}"/>
          </ac:spMkLst>
        </pc:spChg>
        <pc:picChg chg="del">
          <ac:chgData name="Sarah Hutter" userId="S::shutter@wadhamschool.co.uk::093d6b15-458b-43c0-99d9-0f5b82a9e8fa" providerId="AD" clId="Web-{144B884E-3AD3-FC57-F098-5FED2AF73ABA}" dt="2024-09-20T07:53:02.522" v="10"/>
          <ac:picMkLst>
            <pc:docMk/>
            <pc:sldMk cId="343257519" sldId="349"/>
            <ac:picMk id="4" creationId="{397914F2-941C-D13D-B160-0DA5F60CB7AA}"/>
          </ac:picMkLst>
        </pc:picChg>
        <pc:picChg chg="add mod ord">
          <ac:chgData name="Sarah Hutter" userId="S::shutter@wadhamschool.co.uk::093d6b15-458b-43c0-99d9-0f5b82a9e8fa" providerId="AD" clId="Web-{144B884E-3AD3-FC57-F098-5FED2AF73ABA}" dt="2024-09-20T07:54:49.200" v="15" actId="1076"/>
          <ac:picMkLst>
            <pc:docMk/>
            <pc:sldMk cId="343257519" sldId="349"/>
            <ac:picMk id="6" creationId="{67DB7BD2-7743-EF9D-17D1-080D5A75376F}"/>
          </ac:picMkLst>
        </pc:picChg>
      </pc:sldChg>
      <pc:sldChg chg="add">
        <pc:chgData name="Sarah Hutter" userId="S::shutter@wadhamschool.co.uk::093d6b15-458b-43c0-99d9-0f5b82a9e8fa" providerId="AD" clId="Web-{144B884E-3AD3-FC57-F098-5FED2AF73ABA}" dt="2024-09-20T07:55:22.233" v="16"/>
        <pc:sldMkLst>
          <pc:docMk/>
          <pc:sldMk cId="664751447" sldId="350"/>
        </pc:sldMkLst>
      </pc:sldChg>
      <pc:sldChg chg="add">
        <pc:chgData name="Sarah Hutter" userId="S::shutter@wadhamschool.co.uk::093d6b15-458b-43c0-99d9-0f5b82a9e8fa" providerId="AD" clId="Web-{144B884E-3AD3-FC57-F098-5FED2AF73ABA}" dt="2024-09-20T07:59:26.683" v="28"/>
        <pc:sldMkLst>
          <pc:docMk/>
          <pc:sldMk cId="2633749435" sldId="351"/>
        </pc:sldMkLst>
      </pc:sldChg>
      <pc:sldChg chg="add">
        <pc:chgData name="Sarah Hutter" userId="S::shutter@wadhamschool.co.uk::093d6b15-458b-43c0-99d9-0f5b82a9e8fa" providerId="AD" clId="Web-{144B884E-3AD3-FC57-F098-5FED2AF73ABA}" dt="2024-09-20T08:01:35.612" v="36"/>
        <pc:sldMkLst>
          <pc:docMk/>
          <pc:sldMk cId="3016399543" sldId="352"/>
        </pc:sldMkLst>
      </pc:sldChg>
      <pc:sldChg chg="addSp delSp modSp new">
        <pc:chgData name="Sarah Hutter" userId="S::shutter@wadhamschool.co.uk::093d6b15-458b-43c0-99d9-0f5b82a9e8fa" providerId="AD" clId="Web-{144B884E-3AD3-FC57-F098-5FED2AF73ABA}" dt="2024-09-20T08:04:10.699" v="50" actId="1076"/>
        <pc:sldMkLst>
          <pc:docMk/>
          <pc:sldMk cId="110277897" sldId="353"/>
        </pc:sldMkLst>
        <pc:spChg chg="mod">
          <ac:chgData name="Sarah Hutter" userId="S::shutter@wadhamschool.co.uk::093d6b15-458b-43c0-99d9-0f5b82a9e8fa" providerId="AD" clId="Web-{144B884E-3AD3-FC57-F098-5FED2AF73ABA}" dt="2024-09-20T08:04:03.105" v="47" actId="1076"/>
          <ac:spMkLst>
            <pc:docMk/>
            <pc:sldMk cId="110277897" sldId="353"/>
            <ac:spMk id="2" creationId="{22D1EDBA-C906-9766-D2C0-4F53EDBA2B5D}"/>
          </ac:spMkLst>
        </pc:spChg>
        <pc:spChg chg="del">
          <ac:chgData name="Sarah Hutter" userId="S::shutter@wadhamschool.co.uk::093d6b15-458b-43c0-99d9-0f5b82a9e8fa" providerId="AD" clId="Web-{144B884E-3AD3-FC57-F098-5FED2AF73ABA}" dt="2024-09-20T08:03:54.667" v="40"/>
          <ac:spMkLst>
            <pc:docMk/>
            <pc:sldMk cId="110277897" sldId="353"/>
            <ac:spMk id="3" creationId="{4A525095-3D21-F7AC-3F48-DF0AEEFBA3A6}"/>
          </ac:spMkLst>
        </pc:spChg>
        <pc:picChg chg="add mod ord">
          <ac:chgData name="Sarah Hutter" userId="S::shutter@wadhamschool.co.uk::093d6b15-458b-43c0-99d9-0f5b82a9e8fa" providerId="AD" clId="Web-{144B884E-3AD3-FC57-F098-5FED2AF73ABA}" dt="2024-09-20T08:04:10.699" v="50" actId="1076"/>
          <ac:picMkLst>
            <pc:docMk/>
            <pc:sldMk cId="110277897" sldId="353"/>
            <ac:picMk id="4" creationId="{ED1145A6-0A65-2553-1EC0-8D58E815C7B7}"/>
          </ac:picMkLst>
        </pc:picChg>
      </pc:sldChg>
      <pc:sldChg chg="addSp delSp modSp add replId">
        <pc:chgData name="Sarah Hutter" userId="S::shutter@wadhamschool.co.uk::093d6b15-458b-43c0-99d9-0f5b82a9e8fa" providerId="AD" clId="Web-{144B884E-3AD3-FC57-F098-5FED2AF73ABA}" dt="2024-09-20T08:05:32.875" v="57" actId="14100"/>
        <pc:sldMkLst>
          <pc:docMk/>
          <pc:sldMk cId="3381982433" sldId="354"/>
        </pc:sldMkLst>
        <pc:spChg chg="add del mod">
          <ac:chgData name="Sarah Hutter" userId="S::shutter@wadhamschool.co.uk::093d6b15-458b-43c0-99d9-0f5b82a9e8fa" providerId="AD" clId="Web-{144B884E-3AD3-FC57-F098-5FED2AF73ABA}" dt="2024-09-20T08:05:23.531" v="54"/>
          <ac:spMkLst>
            <pc:docMk/>
            <pc:sldMk cId="3381982433" sldId="354"/>
            <ac:spMk id="5" creationId="{62DB63FB-CD9F-3077-5966-9812D5441FA7}"/>
          </ac:spMkLst>
        </pc:spChg>
        <pc:picChg chg="del mod">
          <ac:chgData name="Sarah Hutter" userId="S::shutter@wadhamschool.co.uk::093d6b15-458b-43c0-99d9-0f5b82a9e8fa" providerId="AD" clId="Web-{144B884E-3AD3-FC57-F098-5FED2AF73ABA}" dt="2024-09-20T08:04:22.902" v="53"/>
          <ac:picMkLst>
            <pc:docMk/>
            <pc:sldMk cId="3381982433" sldId="354"/>
            <ac:picMk id="4" creationId="{ED1145A6-0A65-2553-1EC0-8D58E815C7B7}"/>
          </ac:picMkLst>
        </pc:picChg>
        <pc:picChg chg="add mod ord">
          <ac:chgData name="Sarah Hutter" userId="S::shutter@wadhamschool.co.uk::093d6b15-458b-43c0-99d9-0f5b82a9e8fa" providerId="AD" clId="Web-{144B884E-3AD3-FC57-F098-5FED2AF73ABA}" dt="2024-09-20T08:05:32.875" v="57" actId="14100"/>
          <ac:picMkLst>
            <pc:docMk/>
            <pc:sldMk cId="3381982433" sldId="354"/>
            <ac:picMk id="6" creationId="{78BB51EB-8764-3B8E-B7EE-CF8183748BB1}"/>
          </ac:picMkLst>
        </pc:picChg>
      </pc:sldChg>
      <pc:sldChg chg="addSp delSp modSp add replId">
        <pc:chgData name="Sarah Hutter" userId="S::shutter@wadhamschool.co.uk::093d6b15-458b-43c0-99d9-0f5b82a9e8fa" providerId="AD" clId="Web-{144B884E-3AD3-FC57-F098-5FED2AF73ABA}" dt="2024-09-20T08:06:43.035" v="63" actId="1076"/>
        <pc:sldMkLst>
          <pc:docMk/>
          <pc:sldMk cId="4001405802" sldId="355"/>
        </pc:sldMkLst>
        <pc:spChg chg="add del mod">
          <ac:chgData name="Sarah Hutter" userId="S::shutter@wadhamschool.co.uk::093d6b15-458b-43c0-99d9-0f5b82a9e8fa" providerId="AD" clId="Web-{144B884E-3AD3-FC57-F098-5FED2AF73ABA}" dt="2024-09-20T08:06:38.238" v="60"/>
          <ac:spMkLst>
            <pc:docMk/>
            <pc:sldMk cId="4001405802" sldId="355"/>
            <ac:spMk id="4" creationId="{9FA75B82-3A55-39B0-A796-DBD51DF6C0DB}"/>
          </ac:spMkLst>
        </pc:spChg>
        <pc:picChg chg="add mod ord">
          <ac:chgData name="Sarah Hutter" userId="S::shutter@wadhamschool.co.uk::093d6b15-458b-43c0-99d9-0f5b82a9e8fa" providerId="AD" clId="Web-{144B884E-3AD3-FC57-F098-5FED2AF73ABA}" dt="2024-09-20T08:06:43.035" v="63" actId="1076"/>
          <ac:picMkLst>
            <pc:docMk/>
            <pc:sldMk cId="4001405802" sldId="355"/>
            <ac:picMk id="5" creationId="{7CC6C0D4-90F3-0763-738A-4A668474D56E}"/>
          </ac:picMkLst>
        </pc:picChg>
        <pc:picChg chg="del">
          <ac:chgData name="Sarah Hutter" userId="S::shutter@wadhamschool.co.uk::093d6b15-458b-43c0-99d9-0f5b82a9e8fa" providerId="AD" clId="Web-{144B884E-3AD3-FC57-F098-5FED2AF73ABA}" dt="2024-09-20T08:05:48.751" v="59"/>
          <ac:picMkLst>
            <pc:docMk/>
            <pc:sldMk cId="4001405802" sldId="355"/>
            <ac:picMk id="6" creationId="{78BB51EB-8764-3B8E-B7EE-CF8183748BB1}"/>
          </ac:picMkLst>
        </pc:picChg>
      </pc:sldChg>
      <pc:sldChg chg="new del">
        <pc:chgData name="Sarah Hutter" userId="S::shutter@wadhamschool.co.uk::093d6b15-458b-43c0-99d9-0f5b82a9e8fa" providerId="AD" clId="Web-{144B884E-3AD3-FC57-F098-5FED2AF73ABA}" dt="2024-09-20T08:07:48.304" v="72"/>
        <pc:sldMkLst>
          <pc:docMk/>
          <pc:sldMk cId="562232542" sldId="356"/>
        </pc:sldMkLst>
      </pc:sldChg>
      <pc:sldChg chg="addSp delSp modSp add replId">
        <pc:chgData name="Sarah Hutter" userId="S::shutter@wadhamschool.co.uk::093d6b15-458b-43c0-99d9-0f5b82a9e8fa" providerId="AD" clId="Web-{144B884E-3AD3-FC57-F098-5FED2AF73ABA}" dt="2024-09-20T08:07:41.116" v="71" actId="1076"/>
        <pc:sldMkLst>
          <pc:docMk/>
          <pc:sldMk cId="3925453129" sldId="357"/>
        </pc:sldMkLst>
        <pc:spChg chg="add del mod">
          <ac:chgData name="Sarah Hutter" userId="S::shutter@wadhamschool.co.uk::093d6b15-458b-43c0-99d9-0f5b82a9e8fa" providerId="AD" clId="Web-{144B884E-3AD3-FC57-F098-5FED2AF73ABA}" dt="2024-09-20T08:07:31.178" v="67"/>
          <ac:spMkLst>
            <pc:docMk/>
            <pc:sldMk cId="3925453129" sldId="357"/>
            <ac:spMk id="4" creationId="{9B950B09-F4B8-EDA1-3A28-9B0CEC8EACA6}"/>
          </ac:spMkLst>
        </pc:spChg>
        <pc:picChg chg="del">
          <ac:chgData name="Sarah Hutter" userId="S::shutter@wadhamschool.co.uk::093d6b15-458b-43c0-99d9-0f5b82a9e8fa" providerId="AD" clId="Web-{144B884E-3AD3-FC57-F098-5FED2AF73ABA}" dt="2024-09-20T08:06:54.395" v="66"/>
          <ac:picMkLst>
            <pc:docMk/>
            <pc:sldMk cId="3925453129" sldId="357"/>
            <ac:picMk id="5" creationId="{7CC6C0D4-90F3-0763-738A-4A668474D56E}"/>
          </ac:picMkLst>
        </pc:picChg>
        <pc:picChg chg="add mod ord">
          <ac:chgData name="Sarah Hutter" userId="S::shutter@wadhamschool.co.uk::093d6b15-458b-43c0-99d9-0f5b82a9e8fa" providerId="AD" clId="Web-{144B884E-3AD3-FC57-F098-5FED2AF73ABA}" dt="2024-09-20T08:07:41.116" v="71" actId="1076"/>
          <ac:picMkLst>
            <pc:docMk/>
            <pc:sldMk cId="3925453129" sldId="357"/>
            <ac:picMk id="6" creationId="{B3D24CEB-6F60-EF82-1BB2-F047CC81D2C4}"/>
          </ac:picMkLst>
        </pc:picChg>
      </pc:sldChg>
    </pc:docChg>
  </pc:docChgLst>
  <pc:docChgLst>
    <pc:chgData name="Sarah Hutter" userId="S::shutter@wadhamschool.co.uk::093d6b15-458b-43c0-99d9-0f5b82a9e8fa" providerId="AD" clId="Web-{7F0A312C-0847-94DE-8099-E3C25A0608F6}"/>
    <pc:docChg chg="addSld delSld">
      <pc:chgData name="Sarah Hutter" userId="S::shutter@wadhamschool.co.uk::093d6b15-458b-43c0-99d9-0f5b82a9e8fa" providerId="AD" clId="Web-{7F0A312C-0847-94DE-8099-E3C25A0608F6}" dt="2024-09-11T11:11:51.106" v="1"/>
      <pc:docMkLst>
        <pc:docMk/>
      </pc:docMkLst>
      <pc:sldChg chg="del">
        <pc:chgData name="Sarah Hutter" userId="S::shutter@wadhamschool.co.uk::093d6b15-458b-43c0-99d9-0f5b82a9e8fa" providerId="AD" clId="Web-{7F0A312C-0847-94DE-8099-E3C25A0608F6}" dt="2024-09-11T11:11:51.106" v="1"/>
        <pc:sldMkLst>
          <pc:docMk/>
          <pc:sldMk cId="3532078094" sldId="305"/>
        </pc:sldMkLst>
      </pc:sldChg>
      <pc:sldChg chg="add">
        <pc:chgData name="Sarah Hutter" userId="S::shutter@wadhamschool.co.uk::093d6b15-458b-43c0-99d9-0f5b82a9e8fa" providerId="AD" clId="Web-{7F0A312C-0847-94DE-8099-E3C25A0608F6}" dt="2024-09-11T11:11:47.152" v="0"/>
        <pc:sldMkLst>
          <pc:docMk/>
          <pc:sldMk cId="3640738580" sldId="348"/>
        </pc:sldMkLst>
      </pc:sldChg>
    </pc:docChg>
  </pc:docChgLst>
  <pc:docChgLst>
    <pc:chgData name="Sarah Hutter" userId="S::shutter@wadhamschool.co.uk::093d6b15-458b-43c0-99d9-0f5b82a9e8fa" providerId="AD" clId="Web-{B1D2C94B-5A37-DC87-1E6F-8591932456C3}"/>
    <pc:docChg chg="addSld delSld modSld">
      <pc:chgData name="Sarah Hutter" userId="S::shutter@wadhamschool.co.uk::093d6b15-458b-43c0-99d9-0f5b82a9e8fa" providerId="AD" clId="Web-{B1D2C94B-5A37-DC87-1E6F-8591932456C3}" dt="2023-11-02T22:31:53.269" v="107"/>
      <pc:docMkLst>
        <pc:docMk/>
      </pc:docMkLst>
    </pc:docChg>
  </pc:docChgLst>
  <pc:docChgLst>
    <pc:chgData name="Sarah Hutter" userId="S::shutter@wadhamschool.co.uk::093d6b15-458b-43c0-99d9-0f5b82a9e8fa" providerId="AD" clId="Web-{F9D8D9D1-BF0C-1C83-26E3-B5599F15FDF5}"/>
    <pc:docChg chg="addSld modSld">
      <pc:chgData name="Sarah Hutter" userId="S::shutter@wadhamschool.co.uk::093d6b15-458b-43c0-99d9-0f5b82a9e8fa" providerId="AD" clId="Web-{F9D8D9D1-BF0C-1C83-26E3-B5599F15FDF5}" dt="2023-10-31T10:53:12.876" v="16" actId="1076"/>
      <pc:docMkLst>
        <pc:docMk/>
      </pc:docMkLst>
    </pc:docChg>
  </pc:docChgLst>
  <pc:docChgLst>
    <pc:chgData name="Sarah Hutter" userId="S::shutter@wadhamschool.co.uk::093d6b15-458b-43c0-99d9-0f5b82a9e8fa" providerId="AD" clId="Web-{1193B987-DC6F-1263-3A49-C48AD9D256DB}"/>
    <pc:docChg chg="modSld">
      <pc:chgData name="Sarah Hutter" userId="S::shutter@wadhamschool.co.uk::093d6b15-458b-43c0-99d9-0f5b82a9e8fa" providerId="AD" clId="Web-{1193B987-DC6F-1263-3A49-C48AD9D256DB}" dt="2023-11-07T14:04:51.454" v="5"/>
      <pc:docMkLst>
        <pc:docMk/>
      </pc:docMkLst>
      <pc:sldChg chg="addSp delSp modSp">
        <pc:chgData name="Sarah Hutter" userId="S::shutter@wadhamschool.co.uk::093d6b15-458b-43c0-99d9-0f5b82a9e8fa" providerId="AD" clId="Web-{1193B987-DC6F-1263-3A49-C48AD9D256DB}" dt="2023-11-07T14:04:51.454" v="5"/>
        <pc:sldMkLst>
          <pc:docMk/>
          <pc:sldMk cId="2428068835" sldId="304"/>
        </pc:sldMkLst>
        <pc:spChg chg="mod">
          <ac:chgData name="Sarah Hutter" userId="S::shutter@wadhamschool.co.uk::093d6b15-458b-43c0-99d9-0f5b82a9e8fa" providerId="AD" clId="Web-{1193B987-DC6F-1263-3A49-C48AD9D256DB}" dt="2023-11-07T14:04:38.282" v="0" actId="1076"/>
          <ac:spMkLst>
            <pc:docMk/>
            <pc:sldMk cId="2428068835" sldId="304"/>
            <ac:spMk id="6" creationId="{721A22A3-AEAE-00FB-AD91-7ADE56FC7022}"/>
          </ac:spMkLst>
        </pc:spChg>
        <pc:picChg chg="add del mod">
          <ac:chgData name="Sarah Hutter" userId="S::shutter@wadhamschool.co.uk::093d6b15-458b-43c0-99d9-0f5b82a9e8fa" providerId="AD" clId="Web-{1193B987-DC6F-1263-3A49-C48AD9D256DB}" dt="2023-11-07T14:04:51.454" v="5"/>
          <ac:picMkLst>
            <pc:docMk/>
            <pc:sldMk cId="2428068835" sldId="304"/>
            <ac:picMk id="2" creationId="{CE319F6A-52DF-342A-1A8F-2E809B4B056D}"/>
          </ac:picMkLst>
        </pc:picChg>
        <pc:picChg chg="add del mod">
          <ac:chgData name="Sarah Hutter" userId="S::shutter@wadhamschool.co.uk::093d6b15-458b-43c0-99d9-0f5b82a9e8fa" providerId="AD" clId="Web-{1193B987-DC6F-1263-3A49-C48AD9D256DB}" dt="2023-11-07T14:04:49.345" v="4"/>
          <ac:picMkLst>
            <pc:docMk/>
            <pc:sldMk cId="2428068835" sldId="304"/>
            <ac:picMk id="3" creationId="{E4E1B4E4-D127-683E-7553-8831351C57A2}"/>
          </ac:picMkLst>
        </pc:picChg>
        <pc:picChg chg="mod">
          <ac:chgData name="Sarah Hutter" userId="S::shutter@wadhamschool.co.uk::093d6b15-458b-43c0-99d9-0f5b82a9e8fa" providerId="AD" clId="Web-{1193B987-DC6F-1263-3A49-C48AD9D256DB}" dt="2023-11-07T14:04:42.407" v="1" actId="1076"/>
          <ac:picMkLst>
            <pc:docMk/>
            <pc:sldMk cId="2428068835" sldId="304"/>
            <ac:picMk id="1033" creationId="{0C9F290C-D4CD-A921-F4A7-87E9E9AE9C1B}"/>
          </ac:picMkLst>
        </pc:picChg>
      </pc:sldChg>
    </pc:docChg>
  </pc:docChgLst>
  <pc:docChgLst>
    <pc:chgData name="Annabel Whitcombe" userId="77773231-f21e-4816-a16d-a24b76a08d67" providerId="ADAL" clId="{F30F1CD2-63A9-4948-A5BD-B815EB658A64}"/>
    <pc:docChg chg="addSld delSld modSld">
      <pc:chgData name="Annabel Whitcombe" userId="77773231-f21e-4816-a16d-a24b76a08d67" providerId="ADAL" clId="{F30F1CD2-63A9-4948-A5BD-B815EB658A64}" dt="2024-07-12T11:00:44.286" v="6"/>
      <pc:docMkLst>
        <pc:docMk/>
      </pc:docMkLst>
      <pc:sldChg chg="del">
        <pc:chgData name="Annabel Whitcombe" userId="77773231-f21e-4816-a16d-a24b76a08d67" providerId="ADAL" clId="{F30F1CD2-63A9-4948-A5BD-B815EB658A64}" dt="2024-07-09T09:48:23.504" v="1" actId="2696"/>
        <pc:sldMkLst>
          <pc:docMk/>
          <pc:sldMk cId="734645484" sldId="302"/>
        </pc:sldMkLst>
      </pc:sldChg>
      <pc:sldChg chg="del">
        <pc:chgData name="Annabel Whitcombe" userId="77773231-f21e-4816-a16d-a24b76a08d67" providerId="ADAL" clId="{F30F1CD2-63A9-4948-A5BD-B815EB658A64}" dt="2024-07-12T08:40:39.853" v="5" actId="2696"/>
        <pc:sldMkLst>
          <pc:docMk/>
          <pc:sldMk cId="797061513" sldId="303"/>
        </pc:sldMkLst>
      </pc:sldChg>
      <pc:sldChg chg="add">
        <pc:chgData name="Annabel Whitcombe" userId="77773231-f21e-4816-a16d-a24b76a08d67" providerId="ADAL" clId="{F30F1CD2-63A9-4948-A5BD-B815EB658A64}" dt="2024-07-09T09:48:19.275" v="0"/>
        <pc:sldMkLst>
          <pc:docMk/>
          <pc:sldMk cId="2345874362" sldId="337"/>
        </pc:sldMkLst>
      </pc:sldChg>
      <pc:sldChg chg="add">
        <pc:chgData name="Annabel Whitcombe" userId="77773231-f21e-4816-a16d-a24b76a08d67" providerId="ADAL" clId="{F30F1CD2-63A9-4948-A5BD-B815EB658A64}" dt="2024-07-09T09:48:19.275" v="0"/>
        <pc:sldMkLst>
          <pc:docMk/>
          <pc:sldMk cId="611618100" sldId="338"/>
        </pc:sldMkLst>
      </pc:sldChg>
      <pc:sldChg chg="add">
        <pc:chgData name="Annabel Whitcombe" userId="77773231-f21e-4816-a16d-a24b76a08d67" providerId="ADAL" clId="{F30F1CD2-63A9-4948-A5BD-B815EB658A64}" dt="2024-07-09T09:48:19.275" v="0"/>
        <pc:sldMkLst>
          <pc:docMk/>
          <pc:sldMk cId="761417360" sldId="339"/>
        </pc:sldMkLst>
      </pc:sldChg>
      <pc:sldChg chg="add">
        <pc:chgData name="Annabel Whitcombe" userId="77773231-f21e-4816-a16d-a24b76a08d67" providerId="ADAL" clId="{F30F1CD2-63A9-4948-A5BD-B815EB658A64}" dt="2024-07-09T10:57:35.427" v="2"/>
        <pc:sldMkLst>
          <pc:docMk/>
          <pc:sldMk cId="13974628" sldId="340"/>
        </pc:sldMkLst>
      </pc:sldChg>
      <pc:sldChg chg="add">
        <pc:chgData name="Annabel Whitcombe" userId="77773231-f21e-4816-a16d-a24b76a08d67" providerId="ADAL" clId="{F30F1CD2-63A9-4948-A5BD-B815EB658A64}" dt="2024-07-09T10:57:35.427" v="2"/>
        <pc:sldMkLst>
          <pc:docMk/>
          <pc:sldMk cId="2622042933" sldId="342"/>
        </pc:sldMkLst>
      </pc:sldChg>
      <pc:sldChg chg="add">
        <pc:chgData name="Annabel Whitcombe" userId="77773231-f21e-4816-a16d-a24b76a08d67" providerId="ADAL" clId="{F30F1CD2-63A9-4948-A5BD-B815EB658A64}" dt="2024-07-09T21:12:48.117" v="3"/>
        <pc:sldMkLst>
          <pc:docMk/>
          <pc:sldMk cId="2507805266" sldId="343"/>
        </pc:sldMkLst>
      </pc:sldChg>
      <pc:sldChg chg="add">
        <pc:chgData name="Annabel Whitcombe" userId="77773231-f21e-4816-a16d-a24b76a08d67" providerId="ADAL" clId="{F30F1CD2-63A9-4948-A5BD-B815EB658A64}" dt="2024-07-12T08:40:36.803" v="4"/>
        <pc:sldMkLst>
          <pc:docMk/>
          <pc:sldMk cId="3836465243" sldId="344"/>
        </pc:sldMkLst>
      </pc:sldChg>
      <pc:sldChg chg="add">
        <pc:chgData name="Annabel Whitcombe" userId="77773231-f21e-4816-a16d-a24b76a08d67" providerId="ADAL" clId="{F30F1CD2-63A9-4948-A5BD-B815EB658A64}" dt="2024-07-12T08:40:36.803" v="4"/>
        <pc:sldMkLst>
          <pc:docMk/>
          <pc:sldMk cId="4107075192" sldId="345"/>
        </pc:sldMkLst>
      </pc:sldChg>
      <pc:sldChg chg="add">
        <pc:chgData name="Annabel Whitcombe" userId="77773231-f21e-4816-a16d-a24b76a08d67" providerId="ADAL" clId="{F30F1CD2-63A9-4948-A5BD-B815EB658A64}" dt="2024-07-12T11:00:44.286" v="6"/>
        <pc:sldMkLst>
          <pc:docMk/>
          <pc:sldMk cId="3588422816" sldId="346"/>
        </pc:sldMkLst>
      </pc:sldChg>
      <pc:sldChg chg="add">
        <pc:chgData name="Annabel Whitcombe" userId="77773231-f21e-4816-a16d-a24b76a08d67" providerId="ADAL" clId="{F30F1CD2-63A9-4948-A5BD-B815EB658A64}" dt="2024-07-12T11:00:44.286" v="6"/>
        <pc:sldMkLst>
          <pc:docMk/>
          <pc:sldMk cId="181840211" sldId="347"/>
        </pc:sldMkLst>
      </pc:sldChg>
    </pc:docChg>
  </pc:docChgLst>
  <pc:docChgLst>
    <pc:chgData name="Sarah Hutter" userId="093d6b15-458b-43c0-99d9-0f5b82a9e8fa" providerId="ADAL" clId="{EBA1C37F-3007-4CA8-9CA8-6DB9E1C84B99}"/>
    <pc:docChg chg="custSel addSld delSld modSld sldOrd delMainMaster">
      <pc:chgData name="Sarah Hutter" userId="093d6b15-458b-43c0-99d9-0f5b82a9e8fa" providerId="ADAL" clId="{EBA1C37F-3007-4CA8-9CA8-6DB9E1C84B99}" dt="2023-11-07T14:30:01.321" v="84"/>
      <pc:docMkLst>
        <pc:docMk/>
      </pc:docMkLst>
      <pc:sldChg chg="del">
        <pc:chgData name="Sarah Hutter" userId="093d6b15-458b-43c0-99d9-0f5b82a9e8fa" providerId="ADAL" clId="{EBA1C37F-3007-4CA8-9CA8-6DB9E1C84B99}" dt="2023-11-07T14:07:21.133" v="15" actId="2696"/>
        <pc:sldMkLst>
          <pc:docMk/>
          <pc:sldMk cId="582681418" sldId="257"/>
        </pc:sldMkLst>
      </pc:sldChg>
      <pc:sldChg chg="add del">
        <pc:chgData name="Sarah Hutter" userId="093d6b15-458b-43c0-99d9-0f5b82a9e8fa" providerId="ADAL" clId="{EBA1C37F-3007-4CA8-9CA8-6DB9E1C84B99}" dt="2023-11-07T14:24:18.805" v="67" actId="2696"/>
        <pc:sldMkLst>
          <pc:docMk/>
          <pc:sldMk cId="1184864089" sldId="257"/>
        </pc:sldMkLst>
      </pc:sldChg>
      <pc:sldChg chg="add">
        <pc:chgData name="Sarah Hutter" userId="093d6b15-458b-43c0-99d9-0f5b82a9e8fa" providerId="ADAL" clId="{EBA1C37F-3007-4CA8-9CA8-6DB9E1C84B99}" dt="2023-11-07T14:24:24.933" v="71"/>
        <pc:sldMkLst>
          <pc:docMk/>
          <pc:sldMk cId="1368521678" sldId="257"/>
        </pc:sldMkLst>
      </pc:sldChg>
      <pc:sldChg chg="del">
        <pc:chgData name="Sarah Hutter" userId="093d6b15-458b-43c0-99d9-0f5b82a9e8fa" providerId="ADAL" clId="{EBA1C37F-3007-4CA8-9CA8-6DB9E1C84B99}" dt="2023-11-07T14:06:30.937" v="7" actId="2696"/>
        <pc:sldMkLst>
          <pc:docMk/>
          <pc:sldMk cId="699080401" sldId="258"/>
        </pc:sldMkLst>
      </pc:sldChg>
      <pc:sldChg chg="add del">
        <pc:chgData name="Sarah Hutter" userId="093d6b15-458b-43c0-99d9-0f5b82a9e8fa" providerId="ADAL" clId="{EBA1C37F-3007-4CA8-9CA8-6DB9E1C84B99}" dt="2023-11-07T14:24:39.148" v="73" actId="2696"/>
        <pc:sldMkLst>
          <pc:docMk/>
          <pc:sldMk cId="3147962224" sldId="258"/>
        </pc:sldMkLst>
      </pc:sldChg>
      <pc:sldChg chg="add">
        <pc:chgData name="Sarah Hutter" userId="093d6b15-458b-43c0-99d9-0f5b82a9e8fa" providerId="ADAL" clId="{EBA1C37F-3007-4CA8-9CA8-6DB9E1C84B99}" dt="2023-11-07T14:24:50.752" v="75"/>
        <pc:sldMkLst>
          <pc:docMk/>
          <pc:sldMk cId="4070613080" sldId="258"/>
        </pc:sldMkLst>
      </pc:sldChg>
      <pc:sldChg chg="add del">
        <pc:chgData name="Sarah Hutter" userId="093d6b15-458b-43c0-99d9-0f5b82a9e8fa" providerId="ADAL" clId="{EBA1C37F-3007-4CA8-9CA8-6DB9E1C84B99}" dt="2023-11-07T14:24:39.148" v="72" actId="2696"/>
        <pc:sldMkLst>
          <pc:docMk/>
          <pc:sldMk cId="588187556" sldId="259"/>
        </pc:sldMkLst>
      </pc:sldChg>
      <pc:sldChg chg="del">
        <pc:chgData name="Sarah Hutter" userId="093d6b15-458b-43c0-99d9-0f5b82a9e8fa" providerId="ADAL" clId="{EBA1C37F-3007-4CA8-9CA8-6DB9E1C84B99}" dt="2023-11-07T14:06:30.937" v="8" actId="2696"/>
        <pc:sldMkLst>
          <pc:docMk/>
          <pc:sldMk cId="3017856034" sldId="259"/>
        </pc:sldMkLst>
      </pc:sldChg>
      <pc:sldChg chg="add">
        <pc:chgData name="Sarah Hutter" userId="093d6b15-458b-43c0-99d9-0f5b82a9e8fa" providerId="ADAL" clId="{EBA1C37F-3007-4CA8-9CA8-6DB9E1C84B99}" dt="2023-11-07T14:24:50.752" v="75"/>
        <pc:sldMkLst>
          <pc:docMk/>
          <pc:sldMk cId="4286171561" sldId="259"/>
        </pc:sldMkLst>
      </pc:sldChg>
      <pc:sldChg chg="del">
        <pc:chgData name="Sarah Hutter" userId="093d6b15-458b-43c0-99d9-0f5b82a9e8fa" providerId="ADAL" clId="{EBA1C37F-3007-4CA8-9CA8-6DB9E1C84B99}" dt="2023-11-07T14:07:21.133" v="16" actId="2696"/>
        <pc:sldMkLst>
          <pc:docMk/>
          <pc:sldMk cId="679378124" sldId="260"/>
        </pc:sldMkLst>
      </pc:sldChg>
      <pc:sldChg chg="add del">
        <pc:chgData name="Sarah Hutter" userId="093d6b15-458b-43c0-99d9-0f5b82a9e8fa" providerId="ADAL" clId="{EBA1C37F-3007-4CA8-9CA8-6DB9E1C84B99}" dt="2023-11-07T14:24:18.805" v="68" actId="2696"/>
        <pc:sldMkLst>
          <pc:docMk/>
          <pc:sldMk cId="3505405963" sldId="260"/>
        </pc:sldMkLst>
      </pc:sldChg>
      <pc:sldChg chg="add">
        <pc:chgData name="Sarah Hutter" userId="093d6b15-458b-43c0-99d9-0f5b82a9e8fa" providerId="ADAL" clId="{EBA1C37F-3007-4CA8-9CA8-6DB9E1C84B99}" dt="2023-11-07T14:24:24.933" v="71"/>
        <pc:sldMkLst>
          <pc:docMk/>
          <pc:sldMk cId="3662131710" sldId="260"/>
        </pc:sldMkLst>
      </pc:sldChg>
      <pc:sldChg chg="add del">
        <pc:chgData name="Sarah Hutter" userId="093d6b15-458b-43c0-99d9-0f5b82a9e8fa" providerId="ADAL" clId="{EBA1C37F-3007-4CA8-9CA8-6DB9E1C84B99}" dt="2023-11-07T14:24:18.821" v="69" actId="2696"/>
        <pc:sldMkLst>
          <pc:docMk/>
          <pc:sldMk cId="89628481" sldId="261"/>
        </pc:sldMkLst>
      </pc:sldChg>
      <pc:sldChg chg="del">
        <pc:chgData name="Sarah Hutter" userId="093d6b15-458b-43c0-99d9-0f5b82a9e8fa" providerId="ADAL" clId="{EBA1C37F-3007-4CA8-9CA8-6DB9E1C84B99}" dt="2023-11-07T14:07:21.133" v="14" actId="2696"/>
        <pc:sldMkLst>
          <pc:docMk/>
          <pc:sldMk cId="92741893" sldId="261"/>
        </pc:sldMkLst>
      </pc:sldChg>
      <pc:sldChg chg="add">
        <pc:chgData name="Sarah Hutter" userId="093d6b15-458b-43c0-99d9-0f5b82a9e8fa" providerId="ADAL" clId="{EBA1C37F-3007-4CA8-9CA8-6DB9E1C84B99}" dt="2023-11-07T14:24:24.933" v="71"/>
        <pc:sldMkLst>
          <pc:docMk/>
          <pc:sldMk cId="1239056272" sldId="261"/>
        </pc:sldMkLst>
      </pc:sldChg>
      <pc:sldChg chg="del">
        <pc:chgData name="Sarah Hutter" userId="093d6b15-458b-43c0-99d9-0f5b82a9e8fa" providerId="ADAL" clId="{EBA1C37F-3007-4CA8-9CA8-6DB9E1C84B99}" dt="2023-11-07T14:07:39.282" v="20" actId="2696"/>
        <pc:sldMkLst>
          <pc:docMk/>
          <pc:sldMk cId="1818574847" sldId="262"/>
        </pc:sldMkLst>
      </pc:sldChg>
      <pc:sldChg chg="add">
        <pc:chgData name="Sarah Hutter" userId="093d6b15-458b-43c0-99d9-0f5b82a9e8fa" providerId="ADAL" clId="{EBA1C37F-3007-4CA8-9CA8-6DB9E1C84B99}" dt="2023-11-07T14:07:47.438" v="21"/>
        <pc:sldMkLst>
          <pc:docMk/>
          <pc:sldMk cId="3285403125" sldId="262"/>
        </pc:sldMkLst>
      </pc:sldChg>
      <pc:sldChg chg="del">
        <pc:chgData name="Sarah Hutter" userId="093d6b15-458b-43c0-99d9-0f5b82a9e8fa" providerId="ADAL" clId="{EBA1C37F-3007-4CA8-9CA8-6DB9E1C84B99}" dt="2023-11-07T14:07:39.282" v="19" actId="2696"/>
        <pc:sldMkLst>
          <pc:docMk/>
          <pc:sldMk cId="641084430" sldId="263"/>
        </pc:sldMkLst>
      </pc:sldChg>
      <pc:sldChg chg="add">
        <pc:chgData name="Sarah Hutter" userId="093d6b15-458b-43c0-99d9-0f5b82a9e8fa" providerId="ADAL" clId="{EBA1C37F-3007-4CA8-9CA8-6DB9E1C84B99}" dt="2023-11-07T14:07:47.438" v="21"/>
        <pc:sldMkLst>
          <pc:docMk/>
          <pc:sldMk cId="1326189888" sldId="263"/>
        </pc:sldMkLst>
      </pc:sldChg>
      <pc:sldChg chg="del">
        <pc:chgData name="Sarah Hutter" userId="093d6b15-458b-43c0-99d9-0f5b82a9e8fa" providerId="ADAL" clId="{EBA1C37F-3007-4CA8-9CA8-6DB9E1C84B99}" dt="2023-11-07T14:07:39.266" v="18" actId="2696"/>
        <pc:sldMkLst>
          <pc:docMk/>
          <pc:sldMk cId="804777287" sldId="264"/>
        </pc:sldMkLst>
      </pc:sldChg>
      <pc:sldChg chg="add">
        <pc:chgData name="Sarah Hutter" userId="093d6b15-458b-43c0-99d9-0f5b82a9e8fa" providerId="ADAL" clId="{EBA1C37F-3007-4CA8-9CA8-6DB9E1C84B99}" dt="2023-11-07T14:07:47.438" v="21"/>
        <pc:sldMkLst>
          <pc:docMk/>
          <pc:sldMk cId="2390271141" sldId="264"/>
        </pc:sldMkLst>
      </pc:sldChg>
      <pc:sldChg chg="del">
        <pc:chgData name="Sarah Hutter" userId="093d6b15-458b-43c0-99d9-0f5b82a9e8fa" providerId="ADAL" clId="{EBA1C37F-3007-4CA8-9CA8-6DB9E1C84B99}" dt="2023-11-07T14:23:23.690" v="54" actId="2696"/>
        <pc:sldMkLst>
          <pc:docMk/>
          <pc:sldMk cId="3167407773" sldId="266"/>
        </pc:sldMkLst>
      </pc:sldChg>
      <pc:sldChg chg="del">
        <pc:chgData name="Sarah Hutter" userId="093d6b15-458b-43c0-99d9-0f5b82a9e8fa" providerId="ADAL" clId="{EBA1C37F-3007-4CA8-9CA8-6DB9E1C84B99}" dt="2023-11-07T14:23:23.690" v="55" actId="2696"/>
        <pc:sldMkLst>
          <pc:docMk/>
          <pc:sldMk cId="1836350741" sldId="267"/>
        </pc:sldMkLst>
      </pc:sldChg>
      <pc:sldChg chg="del">
        <pc:chgData name="Sarah Hutter" userId="093d6b15-458b-43c0-99d9-0f5b82a9e8fa" providerId="ADAL" clId="{EBA1C37F-3007-4CA8-9CA8-6DB9E1C84B99}" dt="2023-11-07T14:23:23.706" v="56" actId="2696"/>
        <pc:sldMkLst>
          <pc:docMk/>
          <pc:sldMk cId="446637647" sldId="268"/>
        </pc:sldMkLst>
      </pc:sldChg>
      <pc:sldChg chg="del">
        <pc:chgData name="Sarah Hutter" userId="093d6b15-458b-43c0-99d9-0f5b82a9e8fa" providerId="ADAL" clId="{EBA1C37F-3007-4CA8-9CA8-6DB9E1C84B99}" dt="2023-11-07T14:23:23.706" v="57" actId="2696"/>
        <pc:sldMkLst>
          <pc:docMk/>
          <pc:sldMk cId="1568531871" sldId="269"/>
        </pc:sldMkLst>
      </pc:sldChg>
      <pc:sldChg chg="del">
        <pc:chgData name="Sarah Hutter" userId="093d6b15-458b-43c0-99d9-0f5b82a9e8fa" providerId="ADAL" clId="{EBA1C37F-3007-4CA8-9CA8-6DB9E1C84B99}" dt="2023-11-07T14:23:23.721" v="58" actId="2696"/>
        <pc:sldMkLst>
          <pc:docMk/>
          <pc:sldMk cId="918891648" sldId="270"/>
        </pc:sldMkLst>
      </pc:sldChg>
      <pc:sldChg chg="del">
        <pc:chgData name="Sarah Hutter" userId="093d6b15-458b-43c0-99d9-0f5b82a9e8fa" providerId="ADAL" clId="{EBA1C37F-3007-4CA8-9CA8-6DB9E1C84B99}" dt="2023-11-07T14:23:34.664" v="59" actId="2696"/>
        <pc:sldMkLst>
          <pc:docMk/>
          <pc:sldMk cId="1001004134" sldId="271"/>
        </pc:sldMkLst>
      </pc:sldChg>
      <pc:sldChg chg="add del">
        <pc:chgData name="Sarah Hutter" userId="093d6b15-458b-43c0-99d9-0f5b82a9e8fa" providerId="ADAL" clId="{EBA1C37F-3007-4CA8-9CA8-6DB9E1C84B99}" dt="2023-11-07T14:27:43.434" v="76" actId="2696"/>
        <pc:sldMkLst>
          <pc:docMk/>
          <pc:sldMk cId="727587217" sldId="272"/>
        </pc:sldMkLst>
      </pc:sldChg>
      <pc:sldChg chg="del">
        <pc:chgData name="Sarah Hutter" userId="093d6b15-458b-43c0-99d9-0f5b82a9e8fa" providerId="ADAL" clId="{EBA1C37F-3007-4CA8-9CA8-6DB9E1C84B99}" dt="2023-11-07T14:23:47.863" v="65" actId="2696"/>
        <pc:sldMkLst>
          <pc:docMk/>
          <pc:sldMk cId="1511390033" sldId="272"/>
        </pc:sldMkLst>
      </pc:sldChg>
      <pc:sldChg chg="add">
        <pc:chgData name="Sarah Hutter" userId="093d6b15-458b-43c0-99d9-0f5b82a9e8fa" providerId="ADAL" clId="{EBA1C37F-3007-4CA8-9CA8-6DB9E1C84B99}" dt="2023-11-07T14:27:54.925" v="77"/>
        <pc:sldMkLst>
          <pc:docMk/>
          <pc:sldMk cId="1770043034" sldId="272"/>
        </pc:sldMkLst>
      </pc:sldChg>
      <pc:sldChg chg="del">
        <pc:chgData name="Sarah Hutter" userId="093d6b15-458b-43c0-99d9-0f5b82a9e8fa" providerId="ADAL" clId="{EBA1C37F-3007-4CA8-9CA8-6DB9E1C84B99}" dt="2023-11-07T14:24:18.821" v="70" actId="2696"/>
        <pc:sldMkLst>
          <pc:docMk/>
          <pc:sldMk cId="2095796289" sldId="282"/>
        </pc:sldMkLst>
      </pc:sldChg>
      <pc:sldChg chg="add del">
        <pc:chgData name="Sarah Hutter" userId="093d6b15-458b-43c0-99d9-0f5b82a9e8fa" providerId="ADAL" clId="{EBA1C37F-3007-4CA8-9CA8-6DB9E1C84B99}" dt="2023-11-07T14:29:34.884" v="80" actId="2696"/>
        <pc:sldMkLst>
          <pc:docMk/>
          <pc:sldMk cId="2324521406" sldId="282"/>
        </pc:sldMkLst>
      </pc:sldChg>
      <pc:sldChg chg="add ord">
        <pc:chgData name="Sarah Hutter" userId="093d6b15-458b-43c0-99d9-0f5b82a9e8fa" providerId="ADAL" clId="{EBA1C37F-3007-4CA8-9CA8-6DB9E1C84B99}" dt="2023-11-07T14:30:01.321" v="84"/>
        <pc:sldMkLst>
          <pc:docMk/>
          <pc:sldMk cId="2533755717" sldId="282"/>
        </pc:sldMkLst>
      </pc:sldChg>
      <pc:sldChg chg="del">
        <pc:chgData name="Sarah Hutter" userId="093d6b15-458b-43c0-99d9-0f5b82a9e8fa" providerId="ADAL" clId="{EBA1C37F-3007-4CA8-9CA8-6DB9E1C84B99}" dt="2023-11-07T14:24:39.148" v="74" actId="2696"/>
        <pc:sldMkLst>
          <pc:docMk/>
          <pc:sldMk cId="515357898" sldId="283"/>
        </pc:sldMkLst>
      </pc:sldChg>
      <pc:sldChg chg="add">
        <pc:chgData name="Sarah Hutter" userId="093d6b15-458b-43c0-99d9-0f5b82a9e8fa" providerId="ADAL" clId="{EBA1C37F-3007-4CA8-9CA8-6DB9E1C84B99}" dt="2023-11-07T14:24:50.752" v="75"/>
        <pc:sldMkLst>
          <pc:docMk/>
          <pc:sldMk cId="2438731878" sldId="283"/>
        </pc:sldMkLst>
      </pc:sldChg>
      <pc:sldChg chg="del">
        <pc:chgData name="Sarah Hutter" userId="093d6b15-458b-43c0-99d9-0f5b82a9e8fa" providerId="ADAL" clId="{EBA1C37F-3007-4CA8-9CA8-6DB9E1C84B99}" dt="2023-11-07T14:13:25.186" v="49" actId="2696"/>
        <pc:sldMkLst>
          <pc:docMk/>
          <pc:sldMk cId="1299371058" sldId="285"/>
        </pc:sldMkLst>
      </pc:sldChg>
      <pc:sldChg chg="add">
        <pc:chgData name="Sarah Hutter" userId="093d6b15-458b-43c0-99d9-0f5b82a9e8fa" providerId="ADAL" clId="{EBA1C37F-3007-4CA8-9CA8-6DB9E1C84B99}" dt="2023-11-07T14:13:36.910" v="53"/>
        <pc:sldMkLst>
          <pc:docMk/>
          <pc:sldMk cId="2215779592" sldId="285"/>
        </pc:sldMkLst>
      </pc:sldChg>
      <pc:sldChg chg="del">
        <pc:chgData name="Sarah Hutter" userId="093d6b15-458b-43c0-99d9-0f5b82a9e8fa" providerId="ADAL" clId="{EBA1C37F-3007-4CA8-9CA8-6DB9E1C84B99}" dt="2023-11-07T14:13:25.186" v="50" actId="2696"/>
        <pc:sldMkLst>
          <pc:docMk/>
          <pc:sldMk cId="708773148" sldId="286"/>
        </pc:sldMkLst>
      </pc:sldChg>
      <pc:sldChg chg="add">
        <pc:chgData name="Sarah Hutter" userId="093d6b15-458b-43c0-99d9-0f5b82a9e8fa" providerId="ADAL" clId="{EBA1C37F-3007-4CA8-9CA8-6DB9E1C84B99}" dt="2023-11-07T14:13:36.910" v="53"/>
        <pc:sldMkLst>
          <pc:docMk/>
          <pc:sldMk cId="1927565550" sldId="286"/>
        </pc:sldMkLst>
      </pc:sldChg>
      <pc:sldChg chg="del">
        <pc:chgData name="Sarah Hutter" userId="093d6b15-458b-43c0-99d9-0f5b82a9e8fa" providerId="ADAL" clId="{EBA1C37F-3007-4CA8-9CA8-6DB9E1C84B99}" dt="2023-11-07T14:13:25.202" v="51" actId="2696"/>
        <pc:sldMkLst>
          <pc:docMk/>
          <pc:sldMk cId="1912136442" sldId="287"/>
        </pc:sldMkLst>
      </pc:sldChg>
      <pc:sldChg chg="add">
        <pc:chgData name="Sarah Hutter" userId="093d6b15-458b-43c0-99d9-0f5b82a9e8fa" providerId="ADAL" clId="{EBA1C37F-3007-4CA8-9CA8-6DB9E1C84B99}" dt="2023-11-07T14:13:36.910" v="53"/>
        <pc:sldMkLst>
          <pc:docMk/>
          <pc:sldMk cId="2364820086" sldId="287"/>
        </pc:sldMkLst>
      </pc:sldChg>
      <pc:sldChg chg="add">
        <pc:chgData name="Sarah Hutter" userId="093d6b15-458b-43c0-99d9-0f5b82a9e8fa" providerId="ADAL" clId="{EBA1C37F-3007-4CA8-9CA8-6DB9E1C84B99}" dt="2023-11-07T14:13:36.910" v="53"/>
        <pc:sldMkLst>
          <pc:docMk/>
          <pc:sldMk cId="414279706" sldId="288"/>
        </pc:sldMkLst>
      </pc:sldChg>
      <pc:sldChg chg="del">
        <pc:chgData name="Sarah Hutter" userId="093d6b15-458b-43c0-99d9-0f5b82a9e8fa" providerId="ADAL" clId="{EBA1C37F-3007-4CA8-9CA8-6DB9E1C84B99}" dt="2023-11-07T14:13:25.202" v="52" actId="2696"/>
        <pc:sldMkLst>
          <pc:docMk/>
          <pc:sldMk cId="3706848259" sldId="288"/>
        </pc:sldMkLst>
      </pc:sldChg>
      <pc:sldChg chg="del">
        <pc:chgData name="Sarah Hutter" userId="093d6b15-458b-43c0-99d9-0f5b82a9e8fa" providerId="ADAL" clId="{EBA1C37F-3007-4CA8-9CA8-6DB9E1C84B99}" dt="2023-11-07T14:13:00.985" v="46" actId="2696"/>
        <pc:sldMkLst>
          <pc:docMk/>
          <pc:sldMk cId="4036478859" sldId="289"/>
        </pc:sldMkLst>
      </pc:sldChg>
      <pc:sldChg chg="add">
        <pc:chgData name="Sarah Hutter" userId="093d6b15-458b-43c0-99d9-0f5b82a9e8fa" providerId="ADAL" clId="{EBA1C37F-3007-4CA8-9CA8-6DB9E1C84B99}" dt="2023-11-07T14:13:15.515" v="48"/>
        <pc:sldMkLst>
          <pc:docMk/>
          <pc:sldMk cId="4278048322" sldId="289"/>
        </pc:sldMkLst>
      </pc:sldChg>
      <pc:sldChg chg="del">
        <pc:chgData name="Sarah Hutter" userId="093d6b15-458b-43c0-99d9-0f5b82a9e8fa" providerId="ADAL" clId="{EBA1C37F-3007-4CA8-9CA8-6DB9E1C84B99}" dt="2023-11-07T14:13:00.985" v="47" actId="2696"/>
        <pc:sldMkLst>
          <pc:docMk/>
          <pc:sldMk cId="1195818062" sldId="290"/>
        </pc:sldMkLst>
      </pc:sldChg>
      <pc:sldChg chg="add">
        <pc:chgData name="Sarah Hutter" userId="093d6b15-458b-43c0-99d9-0f5b82a9e8fa" providerId="ADAL" clId="{EBA1C37F-3007-4CA8-9CA8-6DB9E1C84B99}" dt="2023-11-07T14:13:15.515" v="48"/>
        <pc:sldMkLst>
          <pc:docMk/>
          <pc:sldMk cId="1275207522" sldId="290"/>
        </pc:sldMkLst>
      </pc:sldChg>
      <pc:sldChg chg="del">
        <pc:chgData name="Sarah Hutter" userId="093d6b15-458b-43c0-99d9-0f5b82a9e8fa" providerId="ADAL" clId="{EBA1C37F-3007-4CA8-9CA8-6DB9E1C84B99}" dt="2023-11-07T14:12:43.269" v="44" actId="2696"/>
        <pc:sldMkLst>
          <pc:docMk/>
          <pc:sldMk cId="1204503342" sldId="291"/>
        </pc:sldMkLst>
      </pc:sldChg>
      <pc:sldChg chg="add">
        <pc:chgData name="Sarah Hutter" userId="093d6b15-458b-43c0-99d9-0f5b82a9e8fa" providerId="ADAL" clId="{EBA1C37F-3007-4CA8-9CA8-6DB9E1C84B99}" dt="2023-11-07T14:12:52.706" v="45"/>
        <pc:sldMkLst>
          <pc:docMk/>
          <pc:sldMk cId="3259820342" sldId="291"/>
        </pc:sldMkLst>
      </pc:sldChg>
      <pc:sldChg chg="del">
        <pc:chgData name="Sarah Hutter" userId="093d6b15-458b-43c0-99d9-0f5b82a9e8fa" providerId="ADAL" clId="{EBA1C37F-3007-4CA8-9CA8-6DB9E1C84B99}" dt="2023-11-07T14:23:47.833" v="60" actId="2696"/>
        <pc:sldMkLst>
          <pc:docMk/>
          <pc:sldMk cId="956833668" sldId="292"/>
        </pc:sldMkLst>
      </pc:sldChg>
      <pc:sldChg chg="add">
        <pc:chgData name="Sarah Hutter" userId="093d6b15-458b-43c0-99d9-0f5b82a9e8fa" providerId="ADAL" clId="{EBA1C37F-3007-4CA8-9CA8-6DB9E1C84B99}" dt="2023-11-07T14:23:54.111" v="66"/>
        <pc:sldMkLst>
          <pc:docMk/>
          <pc:sldMk cId="2090623841" sldId="292"/>
        </pc:sldMkLst>
      </pc:sldChg>
      <pc:sldChg chg="add">
        <pc:chgData name="Sarah Hutter" userId="093d6b15-458b-43c0-99d9-0f5b82a9e8fa" providerId="ADAL" clId="{EBA1C37F-3007-4CA8-9CA8-6DB9E1C84B99}" dt="2023-11-07T14:23:54.111" v="66"/>
        <pc:sldMkLst>
          <pc:docMk/>
          <pc:sldMk cId="626276177" sldId="293"/>
        </pc:sldMkLst>
      </pc:sldChg>
      <pc:sldChg chg="del">
        <pc:chgData name="Sarah Hutter" userId="093d6b15-458b-43c0-99d9-0f5b82a9e8fa" providerId="ADAL" clId="{EBA1C37F-3007-4CA8-9CA8-6DB9E1C84B99}" dt="2023-11-07T14:23:47.833" v="61" actId="2696"/>
        <pc:sldMkLst>
          <pc:docMk/>
          <pc:sldMk cId="1212647953" sldId="293"/>
        </pc:sldMkLst>
      </pc:sldChg>
      <pc:sldChg chg="del">
        <pc:chgData name="Sarah Hutter" userId="093d6b15-458b-43c0-99d9-0f5b82a9e8fa" providerId="ADAL" clId="{EBA1C37F-3007-4CA8-9CA8-6DB9E1C84B99}" dt="2023-11-07T14:23:47.833" v="62" actId="2696"/>
        <pc:sldMkLst>
          <pc:docMk/>
          <pc:sldMk cId="41462497" sldId="294"/>
        </pc:sldMkLst>
      </pc:sldChg>
      <pc:sldChg chg="add">
        <pc:chgData name="Sarah Hutter" userId="093d6b15-458b-43c0-99d9-0f5b82a9e8fa" providerId="ADAL" clId="{EBA1C37F-3007-4CA8-9CA8-6DB9E1C84B99}" dt="2023-11-07T14:23:54.111" v="66"/>
        <pc:sldMkLst>
          <pc:docMk/>
          <pc:sldMk cId="695641930" sldId="294"/>
        </pc:sldMkLst>
      </pc:sldChg>
      <pc:sldChg chg="add">
        <pc:chgData name="Sarah Hutter" userId="093d6b15-458b-43c0-99d9-0f5b82a9e8fa" providerId="ADAL" clId="{EBA1C37F-3007-4CA8-9CA8-6DB9E1C84B99}" dt="2023-11-07T14:23:54.111" v="66"/>
        <pc:sldMkLst>
          <pc:docMk/>
          <pc:sldMk cId="2413660687" sldId="295"/>
        </pc:sldMkLst>
      </pc:sldChg>
      <pc:sldChg chg="del">
        <pc:chgData name="Sarah Hutter" userId="093d6b15-458b-43c0-99d9-0f5b82a9e8fa" providerId="ADAL" clId="{EBA1C37F-3007-4CA8-9CA8-6DB9E1C84B99}" dt="2023-11-07T14:23:47.857" v="64" actId="2696"/>
        <pc:sldMkLst>
          <pc:docMk/>
          <pc:sldMk cId="4220554623" sldId="295"/>
        </pc:sldMkLst>
      </pc:sldChg>
      <pc:sldChg chg="add">
        <pc:chgData name="Sarah Hutter" userId="093d6b15-458b-43c0-99d9-0f5b82a9e8fa" providerId="ADAL" clId="{EBA1C37F-3007-4CA8-9CA8-6DB9E1C84B99}" dt="2023-11-07T14:23:54.111" v="66"/>
        <pc:sldMkLst>
          <pc:docMk/>
          <pc:sldMk cId="436583545" sldId="296"/>
        </pc:sldMkLst>
      </pc:sldChg>
      <pc:sldChg chg="del">
        <pc:chgData name="Sarah Hutter" userId="093d6b15-458b-43c0-99d9-0f5b82a9e8fa" providerId="ADAL" clId="{EBA1C37F-3007-4CA8-9CA8-6DB9E1C84B99}" dt="2023-11-07T14:23:47.853" v="63" actId="2696"/>
        <pc:sldMkLst>
          <pc:docMk/>
          <pc:sldMk cId="530034779" sldId="296"/>
        </pc:sldMkLst>
      </pc:sldChg>
      <pc:sldChg chg="add">
        <pc:chgData name="Sarah Hutter" userId="093d6b15-458b-43c0-99d9-0f5b82a9e8fa" providerId="ADAL" clId="{EBA1C37F-3007-4CA8-9CA8-6DB9E1C84B99}" dt="2023-11-07T14:06:11.301" v="6"/>
        <pc:sldMkLst>
          <pc:docMk/>
          <pc:sldMk cId="2834582785" sldId="301"/>
        </pc:sldMkLst>
      </pc:sldChg>
      <pc:sldChg chg="del">
        <pc:chgData name="Sarah Hutter" userId="093d6b15-458b-43c0-99d9-0f5b82a9e8fa" providerId="ADAL" clId="{EBA1C37F-3007-4CA8-9CA8-6DB9E1C84B99}" dt="2023-11-07T14:06:06.582" v="5" actId="2696"/>
        <pc:sldMkLst>
          <pc:docMk/>
          <pc:sldMk cId="3718638304" sldId="301"/>
        </pc:sldMkLst>
      </pc:sldChg>
      <pc:sldChg chg="del">
        <pc:chgData name="Sarah Hutter" userId="093d6b15-458b-43c0-99d9-0f5b82a9e8fa" providerId="ADAL" clId="{EBA1C37F-3007-4CA8-9CA8-6DB9E1C84B99}" dt="2023-11-07T14:06:42.180" v="10" actId="2696"/>
        <pc:sldMkLst>
          <pc:docMk/>
          <pc:sldMk cId="608615017" sldId="302"/>
        </pc:sldMkLst>
      </pc:sldChg>
      <pc:sldChg chg="add">
        <pc:chgData name="Sarah Hutter" userId="093d6b15-458b-43c0-99d9-0f5b82a9e8fa" providerId="ADAL" clId="{EBA1C37F-3007-4CA8-9CA8-6DB9E1C84B99}" dt="2023-11-07T14:06:51.034" v="11"/>
        <pc:sldMkLst>
          <pc:docMk/>
          <pc:sldMk cId="734645484" sldId="302"/>
        </pc:sldMkLst>
      </pc:sldChg>
      <pc:sldChg chg="del">
        <pc:chgData name="Sarah Hutter" userId="093d6b15-458b-43c0-99d9-0f5b82a9e8fa" providerId="ADAL" clId="{EBA1C37F-3007-4CA8-9CA8-6DB9E1C84B99}" dt="2023-11-07T14:06:59.159" v="12" actId="2696"/>
        <pc:sldMkLst>
          <pc:docMk/>
          <pc:sldMk cId="236264491" sldId="303"/>
        </pc:sldMkLst>
      </pc:sldChg>
      <pc:sldChg chg="add">
        <pc:chgData name="Sarah Hutter" userId="093d6b15-458b-43c0-99d9-0f5b82a9e8fa" providerId="ADAL" clId="{EBA1C37F-3007-4CA8-9CA8-6DB9E1C84B99}" dt="2023-11-07T14:28:14.877" v="79"/>
        <pc:sldMkLst>
          <pc:docMk/>
          <pc:sldMk cId="797061513" sldId="303"/>
        </pc:sldMkLst>
      </pc:sldChg>
      <pc:sldChg chg="add del">
        <pc:chgData name="Sarah Hutter" userId="093d6b15-458b-43c0-99d9-0f5b82a9e8fa" providerId="ADAL" clId="{EBA1C37F-3007-4CA8-9CA8-6DB9E1C84B99}" dt="2023-11-07T14:28:08.472" v="78" actId="2696"/>
        <pc:sldMkLst>
          <pc:docMk/>
          <pc:sldMk cId="937582512" sldId="303"/>
        </pc:sldMkLst>
      </pc:sldChg>
      <pc:sldChg chg="addSp modSp">
        <pc:chgData name="Sarah Hutter" userId="093d6b15-458b-43c0-99d9-0f5b82a9e8fa" providerId="ADAL" clId="{EBA1C37F-3007-4CA8-9CA8-6DB9E1C84B99}" dt="2023-11-07T14:05:21.572" v="3" actId="1076"/>
        <pc:sldMkLst>
          <pc:docMk/>
          <pc:sldMk cId="2428068835" sldId="304"/>
        </pc:sldMkLst>
        <pc:spChg chg="mod">
          <ac:chgData name="Sarah Hutter" userId="093d6b15-458b-43c0-99d9-0f5b82a9e8fa" providerId="ADAL" clId="{EBA1C37F-3007-4CA8-9CA8-6DB9E1C84B99}" dt="2023-11-07T14:05:21.572" v="3" actId="1076"/>
          <ac:spMkLst>
            <pc:docMk/>
            <pc:sldMk cId="2428068835" sldId="304"/>
            <ac:spMk id="6" creationId="{721A22A3-AEAE-00FB-AD91-7ADE56FC7022}"/>
          </ac:spMkLst>
        </pc:spChg>
        <pc:spChg chg="add">
          <ac:chgData name="Sarah Hutter" userId="093d6b15-458b-43c0-99d9-0f5b82a9e8fa" providerId="ADAL" clId="{EBA1C37F-3007-4CA8-9CA8-6DB9E1C84B99}" dt="2023-11-07T14:05:13.295" v="0"/>
          <ac:spMkLst>
            <pc:docMk/>
            <pc:sldMk cId="2428068835" sldId="304"/>
            <ac:spMk id="9" creationId="{DA313B16-B920-478C-BD04-F83FDD0FC4CC}"/>
          </ac:spMkLst>
        </pc:spChg>
        <pc:picChg chg="mod">
          <ac:chgData name="Sarah Hutter" userId="093d6b15-458b-43c0-99d9-0f5b82a9e8fa" providerId="ADAL" clId="{EBA1C37F-3007-4CA8-9CA8-6DB9E1C84B99}" dt="2023-11-07T14:05:17.440" v="2" actId="1076"/>
          <ac:picMkLst>
            <pc:docMk/>
            <pc:sldMk cId="2428068835" sldId="304"/>
            <ac:picMk id="1033" creationId="{0C9F290C-D4CD-A921-F4A7-87E9E9AE9C1B}"/>
          </ac:picMkLst>
        </pc:picChg>
      </pc:sldChg>
      <pc:sldChg chg="add">
        <pc:chgData name="Sarah Hutter" userId="093d6b15-458b-43c0-99d9-0f5b82a9e8fa" providerId="ADAL" clId="{EBA1C37F-3007-4CA8-9CA8-6DB9E1C84B99}" dt="2023-11-07T14:12:38.526" v="43"/>
        <pc:sldMkLst>
          <pc:docMk/>
          <pc:sldMk cId="3920529437" sldId="306"/>
        </pc:sldMkLst>
      </pc:sldChg>
      <pc:sldChg chg="del">
        <pc:chgData name="Sarah Hutter" userId="093d6b15-458b-43c0-99d9-0f5b82a9e8fa" providerId="ADAL" clId="{EBA1C37F-3007-4CA8-9CA8-6DB9E1C84B99}" dt="2023-11-07T14:12:30.881" v="42" actId="2696"/>
        <pc:sldMkLst>
          <pc:docMk/>
          <pc:sldMk cId="4145988902" sldId="306"/>
        </pc:sldMkLst>
      </pc:sldChg>
      <pc:sldChg chg="add">
        <pc:chgData name="Sarah Hutter" userId="093d6b15-458b-43c0-99d9-0f5b82a9e8fa" providerId="ADAL" clId="{EBA1C37F-3007-4CA8-9CA8-6DB9E1C84B99}" dt="2023-11-07T14:12:26.435" v="41"/>
        <pc:sldMkLst>
          <pc:docMk/>
          <pc:sldMk cId="359465205" sldId="308"/>
        </pc:sldMkLst>
      </pc:sldChg>
      <pc:sldChg chg="del">
        <pc:chgData name="Sarah Hutter" userId="093d6b15-458b-43c0-99d9-0f5b82a9e8fa" providerId="ADAL" clId="{EBA1C37F-3007-4CA8-9CA8-6DB9E1C84B99}" dt="2023-11-07T14:12:18.319" v="40" actId="2696"/>
        <pc:sldMkLst>
          <pc:docMk/>
          <pc:sldMk cId="3144462593" sldId="308"/>
        </pc:sldMkLst>
      </pc:sldChg>
      <pc:sldChg chg="del">
        <pc:chgData name="Sarah Hutter" userId="093d6b15-458b-43c0-99d9-0f5b82a9e8fa" providerId="ADAL" clId="{EBA1C37F-3007-4CA8-9CA8-6DB9E1C84B99}" dt="2023-11-07T14:12:05.612" v="26" actId="2696"/>
        <pc:sldMkLst>
          <pc:docMk/>
          <pc:sldMk cId="2262479951" sldId="309"/>
        </pc:sldMkLst>
      </pc:sldChg>
      <pc:sldChg chg="add">
        <pc:chgData name="Sarah Hutter" userId="093d6b15-458b-43c0-99d9-0f5b82a9e8fa" providerId="ADAL" clId="{EBA1C37F-3007-4CA8-9CA8-6DB9E1C84B99}" dt="2023-11-07T14:12:12.925" v="39"/>
        <pc:sldMkLst>
          <pc:docMk/>
          <pc:sldMk cId="2860634422" sldId="309"/>
        </pc:sldMkLst>
      </pc:sldChg>
      <pc:sldChg chg="add">
        <pc:chgData name="Sarah Hutter" userId="093d6b15-458b-43c0-99d9-0f5b82a9e8fa" providerId="ADAL" clId="{EBA1C37F-3007-4CA8-9CA8-6DB9E1C84B99}" dt="2023-11-07T14:05:34.394" v="4"/>
        <pc:sldMkLst>
          <pc:docMk/>
          <pc:sldMk cId="1096784588" sldId="310"/>
        </pc:sldMkLst>
      </pc:sldChg>
      <pc:sldChg chg="add del">
        <pc:chgData name="Sarah Hutter" userId="093d6b15-458b-43c0-99d9-0f5b82a9e8fa" providerId="ADAL" clId="{EBA1C37F-3007-4CA8-9CA8-6DB9E1C84B99}" dt="2023-11-07T14:11:47.137" v="25" actId="2696"/>
        <pc:sldMkLst>
          <pc:docMk/>
          <pc:sldMk cId="4142611580" sldId="311"/>
        </pc:sldMkLst>
      </pc:sldChg>
      <pc:sldChg chg="add del">
        <pc:chgData name="Sarah Hutter" userId="093d6b15-458b-43c0-99d9-0f5b82a9e8fa" providerId="ADAL" clId="{EBA1C37F-3007-4CA8-9CA8-6DB9E1C84B99}" dt="2023-11-07T14:11:47.137" v="24" actId="2696"/>
        <pc:sldMkLst>
          <pc:docMk/>
          <pc:sldMk cId="2862901579" sldId="312"/>
        </pc:sldMkLst>
      </pc:sldChg>
      <pc:sldChg chg="add del">
        <pc:chgData name="Sarah Hutter" userId="093d6b15-458b-43c0-99d9-0f5b82a9e8fa" providerId="ADAL" clId="{EBA1C37F-3007-4CA8-9CA8-6DB9E1C84B99}" dt="2023-11-07T14:11:47.137" v="23" actId="2696"/>
        <pc:sldMkLst>
          <pc:docMk/>
          <pc:sldMk cId="3767980330" sldId="313"/>
        </pc:sldMkLst>
      </pc:sldChg>
      <pc:sldChg chg="add">
        <pc:chgData name="Sarah Hutter" userId="093d6b15-458b-43c0-99d9-0f5b82a9e8fa" providerId="ADAL" clId="{EBA1C37F-3007-4CA8-9CA8-6DB9E1C84B99}" dt="2023-11-07T14:11:32.011" v="22"/>
        <pc:sldMkLst>
          <pc:docMk/>
          <pc:sldMk cId="1585137284" sldId="314"/>
        </pc:sldMkLst>
      </pc:sldChg>
      <pc:sldChg chg="add">
        <pc:chgData name="Sarah Hutter" userId="093d6b15-458b-43c0-99d9-0f5b82a9e8fa" providerId="ADAL" clId="{EBA1C37F-3007-4CA8-9CA8-6DB9E1C84B99}" dt="2023-11-07T14:11:32.011" v="22"/>
        <pc:sldMkLst>
          <pc:docMk/>
          <pc:sldMk cId="495605186" sldId="315"/>
        </pc:sldMkLst>
      </pc:sldChg>
      <pc:sldChg chg="add">
        <pc:chgData name="Sarah Hutter" userId="093d6b15-458b-43c0-99d9-0f5b82a9e8fa" providerId="ADAL" clId="{EBA1C37F-3007-4CA8-9CA8-6DB9E1C84B99}" dt="2023-11-07T14:11:32.011" v="22"/>
        <pc:sldMkLst>
          <pc:docMk/>
          <pc:sldMk cId="122248779" sldId="316"/>
        </pc:sldMkLst>
      </pc:sldChg>
      <pc:sldChg chg="add">
        <pc:chgData name="Sarah Hutter" userId="093d6b15-458b-43c0-99d9-0f5b82a9e8fa" providerId="ADAL" clId="{EBA1C37F-3007-4CA8-9CA8-6DB9E1C84B99}" dt="2023-11-07T14:11:32.011" v="22"/>
        <pc:sldMkLst>
          <pc:docMk/>
          <pc:sldMk cId="2969380325" sldId="317"/>
        </pc:sldMkLst>
      </pc:sldChg>
      <pc:sldChg chg="add">
        <pc:chgData name="Sarah Hutter" userId="093d6b15-458b-43c0-99d9-0f5b82a9e8fa" providerId="ADAL" clId="{EBA1C37F-3007-4CA8-9CA8-6DB9E1C84B99}" dt="2023-11-07T14:11:32.011" v="22"/>
        <pc:sldMkLst>
          <pc:docMk/>
          <pc:sldMk cId="1431514310" sldId="318"/>
        </pc:sldMkLst>
      </pc:sldChg>
      <pc:sldChg chg="add del">
        <pc:chgData name="Sarah Hutter" userId="093d6b15-458b-43c0-99d9-0f5b82a9e8fa" providerId="ADAL" clId="{EBA1C37F-3007-4CA8-9CA8-6DB9E1C84B99}" dt="2023-11-07T14:29:51.643" v="83" actId="2696"/>
        <pc:sldMkLst>
          <pc:docMk/>
          <pc:sldMk cId="4183148209" sldId="319"/>
        </pc:sldMkLst>
      </pc:sldChg>
      <pc:sldMasterChg chg="del delSldLayout">
        <pc:chgData name="Sarah Hutter" userId="093d6b15-458b-43c0-99d9-0f5b82a9e8fa" providerId="ADAL" clId="{EBA1C37F-3007-4CA8-9CA8-6DB9E1C84B99}" dt="2023-11-07T14:12:05.623" v="38" actId="2696"/>
        <pc:sldMasterMkLst>
          <pc:docMk/>
          <pc:sldMasterMk cId="543752379" sldId="2147483660"/>
        </pc:sldMasterMkLst>
        <pc:sldLayoutChg chg="del">
          <pc:chgData name="Sarah Hutter" userId="093d6b15-458b-43c0-99d9-0f5b82a9e8fa" providerId="ADAL" clId="{EBA1C37F-3007-4CA8-9CA8-6DB9E1C84B99}" dt="2023-11-07T14:12:05.623" v="27" actId="2696"/>
          <pc:sldLayoutMkLst>
            <pc:docMk/>
            <pc:sldMasterMk cId="543752379" sldId="2147483660"/>
            <pc:sldLayoutMk cId="234141523" sldId="2147483661"/>
          </pc:sldLayoutMkLst>
        </pc:sldLayoutChg>
        <pc:sldLayoutChg chg="del">
          <pc:chgData name="Sarah Hutter" userId="093d6b15-458b-43c0-99d9-0f5b82a9e8fa" providerId="ADAL" clId="{EBA1C37F-3007-4CA8-9CA8-6DB9E1C84B99}" dt="2023-11-07T14:12:05.623" v="28" actId="2696"/>
          <pc:sldLayoutMkLst>
            <pc:docMk/>
            <pc:sldMasterMk cId="543752379" sldId="2147483660"/>
            <pc:sldLayoutMk cId="3409086086" sldId="2147483662"/>
          </pc:sldLayoutMkLst>
        </pc:sldLayoutChg>
        <pc:sldLayoutChg chg="del">
          <pc:chgData name="Sarah Hutter" userId="093d6b15-458b-43c0-99d9-0f5b82a9e8fa" providerId="ADAL" clId="{EBA1C37F-3007-4CA8-9CA8-6DB9E1C84B99}" dt="2023-11-07T14:12:05.623" v="29" actId="2696"/>
          <pc:sldLayoutMkLst>
            <pc:docMk/>
            <pc:sldMasterMk cId="543752379" sldId="2147483660"/>
            <pc:sldLayoutMk cId="182342281" sldId="2147483663"/>
          </pc:sldLayoutMkLst>
        </pc:sldLayoutChg>
        <pc:sldLayoutChg chg="del">
          <pc:chgData name="Sarah Hutter" userId="093d6b15-458b-43c0-99d9-0f5b82a9e8fa" providerId="ADAL" clId="{EBA1C37F-3007-4CA8-9CA8-6DB9E1C84B99}" dt="2023-11-07T14:12:05.623" v="30" actId="2696"/>
          <pc:sldLayoutMkLst>
            <pc:docMk/>
            <pc:sldMasterMk cId="543752379" sldId="2147483660"/>
            <pc:sldLayoutMk cId="1052798150" sldId="2147483664"/>
          </pc:sldLayoutMkLst>
        </pc:sldLayoutChg>
        <pc:sldLayoutChg chg="del">
          <pc:chgData name="Sarah Hutter" userId="093d6b15-458b-43c0-99d9-0f5b82a9e8fa" providerId="ADAL" clId="{EBA1C37F-3007-4CA8-9CA8-6DB9E1C84B99}" dt="2023-11-07T14:12:05.623" v="31" actId="2696"/>
          <pc:sldLayoutMkLst>
            <pc:docMk/>
            <pc:sldMasterMk cId="543752379" sldId="2147483660"/>
            <pc:sldLayoutMk cId="1777450587" sldId="2147483665"/>
          </pc:sldLayoutMkLst>
        </pc:sldLayoutChg>
        <pc:sldLayoutChg chg="del">
          <pc:chgData name="Sarah Hutter" userId="093d6b15-458b-43c0-99d9-0f5b82a9e8fa" providerId="ADAL" clId="{EBA1C37F-3007-4CA8-9CA8-6DB9E1C84B99}" dt="2023-11-07T14:12:05.623" v="32" actId="2696"/>
          <pc:sldLayoutMkLst>
            <pc:docMk/>
            <pc:sldMasterMk cId="543752379" sldId="2147483660"/>
            <pc:sldLayoutMk cId="2741174801" sldId="2147483666"/>
          </pc:sldLayoutMkLst>
        </pc:sldLayoutChg>
        <pc:sldLayoutChg chg="del">
          <pc:chgData name="Sarah Hutter" userId="093d6b15-458b-43c0-99d9-0f5b82a9e8fa" providerId="ADAL" clId="{EBA1C37F-3007-4CA8-9CA8-6DB9E1C84B99}" dt="2023-11-07T14:12:05.623" v="33" actId="2696"/>
          <pc:sldLayoutMkLst>
            <pc:docMk/>
            <pc:sldMasterMk cId="543752379" sldId="2147483660"/>
            <pc:sldLayoutMk cId="1038068970" sldId="2147483667"/>
          </pc:sldLayoutMkLst>
        </pc:sldLayoutChg>
        <pc:sldLayoutChg chg="del">
          <pc:chgData name="Sarah Hutter" userId="093d6b15-458b-43c0-99d9-0f5b82a9e8fa" providerId="ADAL" clId="{EBA1C37F-3007-4CA8-9CA8-6DB9E1C84B99}" dt="2023-11-07T14:12:05.623" v="34" actId="2696"/>
          <pc:sldLayoutMkLst>
            <pc:docMk/>
            <pc:sldMasterMk cId="543752379" sldId="2147483660"/>
            <pc:sldLayoutMk cId="1340582061" sldId="2147483668"/>
          </pc:sldLayoutMkLst>
        </pc:sldLayoutChg>
        <pc:sldLayoutChg chg="del">
          <pc:chgData name="Sarah Hutter" userId="093d6b15-458b-43c0-99d9-0f5b82a9e8fa" providerId="ADAL" clId="{EBA1C37F-3007-4CA8-9CA8-6DB9E1C84B99}" dt="2023-11-07T14:12:05.623" v="35" actId="2696"/>
          <pc:sldLayoutMkLst>
            <pc:docMk/>
            <pc:sldMasterMk cId="543752379" sldId="2147483660"/>
            <pc:sldLayoutMk cId="2125804201" sldId="2147483669"/>
          </pc:sldLayoutMkLst>
        </pc:sldLayoutChg>
        <pc:sldLayoutChg chg="del">
          <pc:chgData name="Sarah Hutter" userId="093d6b15-458b-43c0-99d9-0f5b82a9e8fa" providerId="ADAL" clId="{EBA1C37F-3007-4CA8-9CA8-6DB9E1C84B99}" dt="2023-11-07T14:12:05.623" v="36" actId="2696"/>
          <pc:sldLayoutMkLst>
            <pc:docMk/>
            <pc:sldMasterMk cId="543752379" sldId="2147483660"/>
            <pc:sldLayoutMk cId="1561470828" sldId="2147483670"/>
          </pc:sldLayoutMkLst>
        </pc:sldLayoutChg>
        <pc:sldLayoutChg chg="del">
          <pc:chgData name="Sarah Hutter" userId="093d6b15-458b-43c0-99d9-0f5b82a9e8fa" providerId="ADAL" clId="{EBA1C37F-3007-4CA8-9CA8-6DB9E1C84B99}" dt="2023-11-07T14:12:05.623" v="37" actId="2696"/>
          <pc:sldLayoutMkLst>
            <pc:docMk/>
            <pc:sldMasterMk cId="543752379" sldId="2147483660"/>
            <pc:sldLayoutMk cId="3649475865" sldId="2147483671"/>
          </pc:sldLayoutMkLst>
        </pc:sldLayoutChg>
      </pc:sldMasterChg>
    </pc:docChg>
  </pc:docChgLst>
  <pc:docChgLst>
    <pc:chgData name="Sarah Hutter" userId="093d6b15-458b-43c0-99d9-0f5b82a9e8fa" providerId="ADAL" clId="{6D082631-9165-4313-B278-D87639447D06}"/>
    <pc:docChg chg="custSel addSld delSld modSld sldOrd">
      <pc:chgData name="Sarah Hutter" userId="093d6b15-458b-43c0-99d9-0f5b82a9e8fa" providerId="ADAL" clId="{6D082631-9165-4313-B278-D87639447D06}" dt="2023-10-25T14:35:13.522" v="1006" actId="14100"/>
      <pc:docMkLst>
        <pc:docMk/>
      </pc:docMkLst>
      <pc:sldChg chg="addSp modSp new mod">
        <pc:chgData name="Sarah Hutter" userId="093d6b15-458b-43c0-99d9-0f5b82a9e8fa" providerId="ADAL" clId="{6D082631-9165-4313-B278-D87639447D06}" dt="2023-10-22T21:27:48.723" v="269" actId="1076"/>
        <pc:sldMkLst>
          <pc:docMk/>
          <pc:sldMk cId="3582203618" sldId="274"/>
        </pc:sldMkLst>
        <pc:spChg chg="mod">
          <ac:chgData name="Sarah Hutter" userId="093d6b15-458b-43c0-99d9-0f5b82a9e8fa" providerId="ADAL" clId="{6D082631-9165-4313-B278-D87639447D06}" dt="2023-10-22T21:27:31.304" v="265" actId="1076"/>
          <ac:spMkLst>
            <pc:docMk/>
            <pc:sldMk cId="3582203618" sldId="274"/>
            <ac:spMk id="2" creationId="{939BF87C-4F62-038E-641F-5999CF5C645E}"/>
          </ac:spMkLst>
        </pc:spChg>
        <pc:picChg chg="add mod">
          <ac:chgData name="Sarah Hutter" userId="093d6b15-458b-43c0-99d9-0f5b82a9e8fa" providerId="ADAL" clId="{6D082631-9165-4313-B278-D87639447D06}" dt="2023-10-22T21:27:48.723" v="269" actId="1076"/>
          <ac:picMkLst>
            <pc:docMk/>
            <pc:sldMk cId="3582203618" sldId="274"/>
            <ac:picMk id="5" creationId="{CDC98B1D-691C-F974-37BD-CBEB0D38EB9E}"/>
          </ac:picMkLst>
        </pc:picChg>
      </pc:sldChg>
      <pc:sldChg chg="addSp delSp modSp new mod">
        <pc:chgData name="Sarah Hutter" userId="093d6b15-458b-43c0-99d9-0f5b82a9e8fa" providerId="ADAL" clId="{6D082631-9165-4313-B278-D87639447D06}" dt="2023-10-23T13:31:31.562" v="339" actId="1076"/>
        <pc:sldMkLst>
          <pc:docMk/>
          <pc:sldMk cId="2380562632" sldId="278"/>
        </pc:sldMkLst>
        <pc:spChg chg="mod">
          <ac:chgData name="Sarah Hutter" userId="093d6b15-458b-43c0-99d9-0f5b82a9e8fa" providerId="ADAL" clId="{6D082631-9165-4313-B278-D87639447D06}" dt="2023-10-23T13:31:01.773" v="333" actId="1076"/>
          <ac:spMkLst>
            <pc:docMk/>
            <pc:sldMk cId="2380562632" sldId="278"/>
            <ac:spMk id="2" creationId="{AFB37523-AB56-9972-0D97-09CA53B65AFB}"/>
          </ac:spMkLst>
        </pc:spChg>
        <pc:spChg chg="del">
          <ac:chgData name="Sarah Hutter" userId="093d6b15-458b-43c0-99d9-0f5b82a9e8fa" providerId="ADAL" clId="{6D082631-9165-4313-B278-D87639447D06}" dt="2023-10-23T13:31:03.303" v="334" actId="22"/>
          <ac:spMkLst>
            <pc:docMk/>
            <pc:sldMk cId="2380562632" sldId="278"/>
            <ac:spMk id="3" creationId="{9DEF4202-1EEA-061F-7ECA-19066FE267B7}"/>
          </ac:spMkLst>
        </pc:spChg>
        <pc:picChg chg="add mod ord">
          <ac:chgData name="Sarah Hutter" userId="093d6b15-458b-43c0-99d9-0f5b82a9e8fa" providerId="ADAL" clId="{6D082631-9165-4313-B278-D87639447D06}" dt="2023-10-23T13:31:31.562" v="339" actId="1076"/>
          <ac:picMkLst>
            <pc:docMk/>
            <pc:sldMk cId="2380562632" sldId="278"/>
            <ac:picMk id="5" creationId="{5A50BF90-D3AC-1C21-1D4E-25CBCCBC0F77}"/>
          </ac:picMkLst>
        </pc:picChg>
      </pc:sldChg>
      <pc:sldChg chg="addSp modSp new mod">
        <pc:chgData name="Sarah Hutter" userId="093d6b15-458b-43c0-99d9-0f5b82a9e8fa" providerId="ADAL" clId="{6D082631-9165-4313-B278-D87639447D06}" dt="2023-10-23T13:33:55.454" v="377" actId="1076"/>
        <pc:sldMkLst>
          <pc:docMk/>
          <pc:sldMk cId="2775135190" sldId="280"/>
        </pc:sldMkLst>
        <pc:spChg chg="mod">
          <ac:chgData name="Sarah Hutter" userId="093d6b15-458b-43c0-99d9-0f5b82a9e8fa" providerId="ADAL" clId="{6D082631-9165-4313-B278-D87639447D06}" dt="2023-10-23T13:33:41.844" v="373" actId="1076"/>
          <ac:spMkLst>
            <pc:docMk/>
            <pc:sldMk cId="2775135190" sldId="280"/>
            <ac:spMk id="2" creationId="{2E83686B-EF58-009B-8BBD-FA10A42E9832}"/>
          </ac:spMkLst>
        </pc:spChg>
        <pc:picChg chg="add mod">
          <ac:chgData name="Sarah Hutter" userId="093d6b15-458b-43c0-99d9-0f5b82a9e8fa" providerId="ADAL" clId="{6D082631-9165-4313-B278-D87639447D06}" dt="2023-10-23T13:33:55.454" v="377" actId="1076"/>
          <ac:picMkLst>
            <pc:docMk/>
            <pc:sldMk cId="2775135190" sldId="280"/>
            <ac:picMk id="5" creationId="{A6475392-4AF0-62FC-7A7D-5642ABE4B9F4}"/>
          </ac:picMkLst>
        </pc:picChg>
      </pc:sldChg>
      <pc:sldChg chg="modSp new mod">
        <pc:chgData name="Sarah Hutter" userId="093d6b15-458b-43c0-99d9-0f5b82a9e8fa" providerId="ADAL" clId="{6D082631-9165-4313-B278-D87639447D06}" dt="2023-10-23T13:44:17.654" v="495" actId="20577"/>
        <pc:sldMkLst>
          <pc:docMk/>
          <pc:sldMk cId="1363190333" sldId="281"/>
        </pc:sldMkLst>
        <pc:spChg chg="mod">
          <ac:chgData name="Sarah Hutter" userId="093d6b15-458b-43c0-99d9-0f5b82a9e8fa" providerId="ADAL" clId="{6D082631-9165-4313-B278-D87639447D06}" dt="2023-10-23T13:37:27.626" v="389" actId="1076"/>
          <ac:spMkLst>
            <pc:docMk/>
            <pc:sldMk cId="1363190333" sldId="281"/>
            <ac:spMk id="2" creationId="{56FDB1B4-7E04-8144-1220-B3EF5CF6464F}"/>
          </ac:spMkLst>
        </pc:spChg>
        <pc:spChg chg="mod">
          <ac:chgData name="Sarah Hutter" userId="093d6b15-458b-43c0-99d9-0f5b82a9e8fa" providerId="ADAL" clId="{6D082631-9165-4313-B278-D87639447D06}" dt="2023-10-23T13:44:17.654" v="495" actId="20577"/>
          <ac:spMkLst>
            <pc:docMk/>
            <pc:sldMk cId="1363190333" sldId="281"/>
            <ac:spMk id="3" creationId="{5605720B-C27A-E06C-B742-B2A650A03B1E}"/>
          </ac:spMkLst>
        </pc:spChg>
      </pc:sldChg>
      <pc:sldChg chg="modSp new mod">
        <pc:chgData name="Sarah Hutter" userId="093d6b15-458b-43c0-99d9-0f5b82a9e8fa" providerId="ADAL" clId="{6D082631-9165-4313-B278-D87639447D06}" dt="2023-10-23T13:46:26.245" v="540" actId="27636"/>
        <pc:sldMkLst>
          <pc:docMk/>
          <pc:sldMk cId="438940193" sldId="284"/>
        </pc:sldMkLst>
        <pc:spChg chg="mod">
          <ac:chgData name="Sarah Hutter" userId="093d6b15-458b-43c0-99d9-0f5b82a9e8fa" providerId="ADAL" clId="{6D082631-9165-4313-B278-D87639447D06}" dt="2023-10-23T13:45:20.788" v="518" actId="1076"/>
          <ac:spMkLst>
            <pc:docMk/>
            <pc:sldMk cId="438940193" sldId="284"/>
            <ac:spMk id="2" creationId="{C31F1332-3138-5BDC-2339-BDDBCC039F00}"/>
          </ac:spMkLst>
        </pc:spChg>
        <pc:spChg chg="mod">
          <ac:chgData name="Sarah Hutter" userId="093d6b15-458b-43c0-99d9-0f5b82a9e8fa" providerId="ADAL" clId="{6D082631-9165-4313-B278-D87639447D06}" dt="2023-10-23T13:46:26.245" v="540" actId="27636"/>
          <ac:spMkLst>
            <pc:docMk/>
            <pc:sldMk cId="438940193" sldId="284"/>
            <ac:spMk id="3" creationId="{AD61ECF8-59EE-07E5-ED67-F3E6233104F7}"/>
          </ac:spMkLst>
        </pc:spChg>
      </pc:sldChg>
      <pc:sldChg chg="addSp modSp new mod">
        <pc:chgData name="Sarah Hutter" userId="093d6b15-458b-43c0-99d9-0f5b82a9e8fa" providerId="ADAL" clId="{6D082631-9165-4313-B278-D87639447D06}" dt="2023-10-23T21:17:35.429" v="791" actId="14100"/>
        <pc:sldMkLst>
          <pc:docMk/>
          <pc:sldMk cId="1405056795" sldId="297"/>
        </pc:sldMkLst>
        <pc:spChg chg="mod">
          <ac:chgData name="Sarah Hutter" userId="093d6b15-458b-43c0-99d9-0f5b82a9e8fa" providerId="ADAL" clId="{6D082631-9165-4313-B278-D87639447D06}" dt="2023-10-23T21:17:28.043" v="788" actId="1076"/>
          <ac:spMkLst>
            <pc:docMk/>
            <pc:sldMk cId="1405056795" sldId="297"/>
            <ac:spMk id="2" creationId="{FE0503D9-A0E7-E22A-7154-A61CEB3804A1}"/>
          </ac:spMkLst>
        </pc:spChg>
        <pc:picChg chg="add mod">
          <ac:chgData name="Sarah Hutter" userId="093d6b15-458b-43c0-99d9-0f5b82a9e8fa" providerId="ADAL" clId="{6D082631-9165-4313-B278-D87639447D06}" dt="2023-10-23T21:17:35.429" v="791" actId="14100"/>
          <ac:picMkLst>
            <pc:docMk/>
            <pc:sldMk cId="1405056795" sldId="297"/>
            <ac:picMk id="5" creationId="{ACBEF6F4-75B5-F6D5-7C25-B44EA7F31295}"/>
          </ac:picMkLst>
        </pc:picChg>
      </pc:sldChg>
      <pc:sldChg chg="addSp modSp new mod">
        <pc:chgData name="Sarah Hutter" userId="093d6b15-458b-43c0-99d9-0f5b82a9e8fa" providerId="ADAL" clId="{6D082631-9165-4313-B278-D87639447D06}" dt="2023-10-23T21:18:51.003" v="813" actId="1076"/>
        <pc:sldMkLst>
          <pc:docMk/>
          <pc:sldMk cId="3958776636" sldId="298"/>
        </pc:sldMkLst>
        <pc:spChg chg="mod">
          <ac:chgData name="Sarah Hutter" userId="093d6b15-458b-43c0-99d9-0f5b82a9e8fa" providerId="ADAL" clId="{6D082631-9165-4313-B278-D87639447D06}" dt="2023-10-23T21:17:59.479" v="808" actId="20577"/>
          <ac:spMkLst>
            <pc:docMk/>
            <pc:sldMk cId="3958776636" sldId="298"/>
            <ac:spMk id="2" creationId="{4B30FADD-3C67-368A-2A23-B8D23592861F}"/>
          </ac:spMkLst>
        </pc:spChg>
        <pc:picChg chg="add mod">
          <ac:chgData name="Sarah Hutter" userId="093d6b15-458b-43c0-99d9-0f5b82a9e8fa" providerId="ADAL" clId="{6D082631-9165-4313-B278-D87639447D06}" dt="2023-10-23T21:18:51.003" v="813" actId="1076"/>
          <ac:picMkLst>
            <pc:docMk/>
            <pc:sldMk cId="3958776636" sldId="298"/>
            <ac:picMk id="5" creationId="{C737C0E4-5E14-D91F-1AE7-AB031983FA75}"/>
          </ac:picMkLst>
        </pc:picChg>
      </pc:sldChg>
      <pc:sldChg chg="addSp modSp new mod">
        <pc:chgData name="Sarah Hutter" userId="093d6b15-458b-43c0-99d9-0f5b82a9e8fa" providerId="ADAL" clId="{6D082631-9165-4313-B278-D87639447D06}" dt="2023-10-23T21:55:24.493" v="842" actId="1076"/>
        <pc:sldMkLst>
          <pc:docMk/>
          <pc:sldMk cId="1271966447" sldId="299"/>
        </pc:sldMkLst>
        <pc:spChg chg="mod">
          <ac:chgData name="Sarah Hutter" userId="093d6b15-458b-43c0-99d9-0f5b82a9e8fa" providerId="ADAL" clId="{6D082631-9165-4313-B278-D87639447D06}" dt="2023-10-23T21:19:13.559" v="838" actId="20577"/>
          <ac:spMkLst>
            <pc:docMk/>
            <pc:sldMk cId="1271966447" sldId="299"/>
            <ac:spMk id="2" creationId="{F566CB8D-2EE2-567A-16C1-009B0B8ECE1F}"/>
          </ac:spMkLst>
        </pc:spChg>
        <pc:picChg chg="add mod">
          <ac:chgData name="Sarah Hutter" userId="093d6b15-458b-43c0-99d9-0f5b82a9e8fa" providerId="ADAL" clId="{6D082631-9165-4313-B278-D87639447D06}" dt="2023-10-23T21:55:24.493" v="842" actId="1076"/>
          <ac:picMkLst>
            <pc:docMk/>
            <pc:sldMk cId="1271966447" sldId="299"/>
            <ac:picMk id="5" creationId="{9D3B89F2-F6AC-0F7C-6942-68C148A7FD2D}"/>
          </ac:picMkLst>
        </pc:picChg>
      </pc:sldChg>
      <pc:sldChg chg="addSp modSp new mod">
        <pc:chgData name="Sarah Hutter" userId="093d6b15-458b-43c0-99d9-0f5b82a9e8fa" providerId="ADAL" clId="{6D082631-9165-4313-B278-D87639447D06}" dt="2023-10-23T21:56:29.397" v="866" actId="1076"/>
        <pc:sldMkLst>
          <pc:docMk/>
          <pc:sldMk cId="1665147012" sldId="300"/>
        </pc:sldMkLst>
        <pc:spChg chg="mod">
          <ac:chgData name="Sarah Hutter" userId="093d6b15-458b-43c0-99d9-0f5b82a9e8fa" providerId="ADAL" clId="{6D082631-9165-4313-B278-D87639447D06}" dt="2023-10-23T21:55:40.516" v="861" actId="1076"/>
          <ac:spMkLst>
            <pc:docMk/>
            <pc:sldMk cId="1665147012" sldId="300"/>
            <ac:spMk id="2" creationId="{32AF126D-CE78-5E9A-6F23-952B6D5D392D}"/>
          </ac:spMkLst>
        </pc:spChg>
        <pc:picChg chg="add mod">
          <ac:chgData name="Sarah Hutter" userId="093d6b15-458b-43c0-99d9-0f5b82a9e8fa" providerId="ADAL" clId="{6D082631-9165-4313-B278-D87639447D06}" dt="2023-10-23T21:56:29.397" v="866" actId="1076"/>
          <ac:picMkLst>
            <pc:docMk/>
            <pc:sldMk cId="1665147012" sldId="300"/>
            <ac:picMk id="5" creationId="{CFC68D80-6BA5-174C-6B34-50E3A6101653}"/>
          </ac:picMkLst>
        </pc:picChg>
      </pc:sldChg>
      <pc:sldChg chg="modSp add mod">
        <pc:chgData name="Sarah Hutter" userId="093d6b15-458b-43c0-99d9-0f5b82a9e8fa" providerId="ADAL" clId="{6D082631-9165-4313-B278-D87639447D06}" dt="2023-10-25T13:37:28.730" v="988" actId="20577"/>
        <pc:sldMkLst>
          <pc:docMk/>
          <pc:sldMk cId="2428068835" sldId="304"/>
        </pc:sldMkLst>
        <pc:spChg chg="mod">
          <ac:chgData name="Sarah Hutter" userId="093d6b15-458b-43c0-99d9-0f5b82a9e8fa" providerId="ADAL" clId="{6D082631-9165-4313-B278-D87639447D06}" dt="2023-10-25T13:37:28.730" v="988" actId="20577"/>
          <ac:spMkLst>
            <pc:docMk/>
            <pc:sldMk cId="2428068835" sldId="304"/>
            <ac:spMk id="6" creationId="{721A22A3-AEAE-00FB-AD91-7ADE56FC7022}"/>
          </ac:spMkLst>
        </pc:spChg>
      </pc:sldChg>
      <pc:sldChg chg="add">
        <pc:chgData name="Sarah Hutter" userId="093d6b15-458b-43c0-99d9-0f5b82a9e8fa" providerId="ADAL" clId="{6D082631-9165-4313-B278-D87639447D06}" dt="2023-10-25T13:37:22.543" v="984"/>
        <pc:sldMkLst>
          <pc:docMk/>
          <pc:sldMk cId="3532078094" sldId="305"/>
        </pc:sldMkLst>
      </pc:sldChg>
    </pc:docChg>
  </pc:docChgLst>
  <pc:docChgLst>
    <pc:chgData name="Annabel Whitcombe" userId="S::awhitcombe@wadhamschool.co.uk::77773231-f21e-4816-a16d-a24b76a08d67" providerId="AD" clId="Web-{9C345B05-1A5D-5B13-6F5C-F9DDB5FA2E54}"/>
    <pc:docChg chg="modSld">
      <pc:chgData name="Annabel Whitcombe" userId="S::awhitcombe@wadhamschool.co.uk::77773231-f21e-4816-a16d-a24b76a08d67" providerId="AD" clId="Web-{9C345B05-1A5D-5B13-6F5C-F9DDB5FA2E54}" dt="2024-07-09T07:20:41.990" v="1"/>
      <pc:docMkLst>
        <pc:docMk/>
      </pc:docMkLst>
      <pc:sldChg chg="delSp">
        <pc:chgData name="Annabel Whitcombe" userId="S::awhitcombe@wadhamschool.co.uk::77773231-f21e-4816-a16d-a24b76a08d67" providerId="AD" clId="Web-{9C345B05-1A5D-5B13-6F5C-F9DDB5FA2E54}" dt="2024-07-09T07:20:37.583" v="0"/>
        <pc:sldMkLst>
          <pc:docMk/>
          <pc:sldMk cId="734645484" sldId="302"/>
        </pc:sldMkLst>
        <pc:picChg chg="del">
          <ac:chgData name="Annabel Whitcombe" userId="S::awhitcombe@wadhamschool.co.uk::77773231-f21e-4816-a16d-a24b76a08d67" providerId="AD" clId="Web-{9C345B05-1A5D-5B13-6F5C-F9DDB5FA2E54}" dt="2024-07-09T07:20:37.583" v="0"/>
          <ac:picMkLst>
            <pc:docMk/>
            <pc:sldMk cId="734645484" sldId="302"/>
            <ac:picMk id="5" creationId="{839F5BDE-2F74-2B26-4BA2-724211FE25A0}"/>
          </ac:picMkLst>
        </pc:picChg>
      </pc:sldChg>
      <pc:sldChg chg="delSp">
        <pc:chgData name="Annabel Whitcombe" userId="S::awhitcombe@wadhamschool.co.uk::77773231-f21e-4816-a16d-a24b76a08d67" providerId="AD" clId="Web-{9C345B05-1A5D-5B13-6F5C-F9DDB5FA2E54}" dt="2024-07-09T07:20:41.990" v="1"/>
        <pc:sldMkLst>
          <pc:docMk/>
          <pc:sldMk cId="797061513" sldId="303"/>
        </pc:sldMkLst>
        <pc:picChg chg="del">
          <ac:chgData name="Annabel Whitcombe" userId="S::awhitcombe@wadhamschool.co.uk::77773231-f21e-4816-a16d-a24b76a08d67" providerId="AD" clId="Web-{9C345B05-1A5D-5B13-6F5C-F9DDB5FA2E54}" dt="2024-07-09T07:20:41.990" v="1"/>
          <ac:picMkLst>
            <pc:docMk/>
            <pc:sldMk cId="797061513" sldId="303"/>
            <ac:picMk id="5" creationId="{6F318330-75BF-012C-3C50-FCF884B04E23}"/>
          </ac:picMkLst>
        </pc:picChg>
      </pc:sldChg>
    </pc:docChg>
  </pc:docChgLst>
  <pc:docChgLst>
    <pc:chgData name="Sarah Hutter" userId="S::shutter@wadhamschool.co.uk::093d6b15-458b-43c0-99d9-0f5b82a9e8fa" providerId="AD" clId="Web-{CC0BC604-BC7A-CC58-DF85-49791DB0A181}"/>
    <pc:docChg chg="addSld addMainMaster modMainMaster">
      <pc:chgData name="Sarah Hutter" userId="S::shutter@wadhamschool.co.uk::093d6b15-458b-43c0-99d9-0f5b82a9e8fa" providerId="AD" clId="Web-{CC0BC604-BC7A-CC58-DF85-49791DB0A181}" dt="2023-11-02T21:35:24.038" v="0"/>
      <pc:docMkLst>
        <pc:docMk/>
      </pc:docMkLst>
      <pc:sldMasterChg chg="replId modSldLayout">
        <pc:chgData name="Sarah Hutter" userId="S::shutter@wadhamschool.co.uk::093d6b15-458b-43c0-99d9-0f5b82a9e8fa" providerId="AD" clId="Web-{CC0BC604-BC7A-CC58-DF85-49791DB0A181}" dt="2023-11-02T21:35:24.038" v="0"/>
        <pc:sldMasterMkLst>
          <pc:docMk/>
          <pc:sldMasterMk cId="3525097679" sldId="2147483672"/>
        </pc:sldMasterMkLst>
        <pc:sldLayoutChg chg="replId">
          <pc:chgData name="Sarah Hutter" userId="S::shutter@wadhamschool.co.uk::093d6b15-458b-43c0-99d9-0f5b82a9e8fa" providerId="AD" clId="Web-{CC0BC604-BC7A-CC58-DF85-49791DB0A181}" dt="2023-11-02T21:35:24.038" v="0"/>
          <pc:sldLayoutMkLst>
            <pc:docMk/>
            <pc:sldMasterMk cId="3525097679" sldId="2147483672"/>
            <pc:sldLayoutMk cId="1393570063" sldId="2147483673"/>
          </pc:sldLayoutMkLst>
        </pc:sldLayoutChg>
        <pc:sldLayoutChg chg="replId">
          <pc:chgData name="Sarah Hutter" userId="S::shutter@wadhamschool.co.uk::093d6b15-458b-43c0-99d9-0f5b82a9e8fa" providerId="AD" clId="Web-{CC0BC604-BC7A-CC58-DF85-49791DB0A181}" dt="2023-11-02T21:35:24.038" v="0"/>
          <pc:sldLayoutMkLst>
            <pc:docMk/>
            <pc:sldMasterMk cId="3525097679" sldId="2147483672"/>
            <pc:sldLayoutMk cId="914303229" sldId="2147483674"/>
          </pc:sldLayoutMkLst>
        </pc:sldLayoutChg>
        <pc:sldLayoutChg chg="replId">
          <pc:chgData name="Sarah Hutter" userId="S::shutter@wadhamschool.co.uk::093d6b15-458b-43c0-99d9-0f5b82a9e8fa" providerId="AD" clId="Web-{CC0BC604-BC7A-CC58-DF85-49791DB0A181}" dt="2023-11-02T21:35:24.038" v="0"/>
          <pc:sldLayoutMkLst>
            <pc:docMk/>
            <pc:sldMasterMk cId="3525097679" sldId="2147483672"/>
            <pc:sldLayoutMk cId="207590909" sldId="2147483675"/>
          </pc:sldLayoutMkLst>
        </pc:sldLayoutChg>
        <pc:sldLayoutChg chg="replId">
          <pc:chgData name="Sarah Hutter" userId="S::shutter@wadhamschool.co.uk::093d6b15-458b-43c0-99d9-0f5b82a9e8fa" providerId="AD" clId="Web-{CC0BC604-BC7A-CC58-DF85-49791DB0A181}" dt="2023-11-02T21:35:24.038" v="0"/>
          <pc:sldLayoutMkLst>
            <pc:docMk/>
            <pc:sldMasterMk cId="3525097679" sldId="2147483672"/>
            <pc:sldLayoutMk cId="2044666506" sldId="2147483676"/>
          </pc:sldLayoutMkLst>
        </pc:sldLayoutChg>
        <pc:sldLayoutChg chg="replId">
          <pc:chgData name="Sarah Hutter" userId="S::shutter@wadhamschool.co.uk::093d6b15-458b-43c0-99d9-0f5b82a9e8fa" providerId="AD" clId="Web-{CC0BC604-BC7A-CC58-DF85-49791DB0A181}" dt="2023-11-02T21:35:24.038" v="0"/>
          <pc:sldLayoutMkLst>
            <pc:docMk/>
            <pc:sldMasterMk cId="3525097679" sldId="2147483672"/>
            <pc:sldLayoutMk cId="906892612" sldId="2147483677"/>
          </pc:sldLayoutMkLst>
        </pc:sldLayoutChg>
        <pc:sldLayoutChg chg="replId">
          <pc:chgData name="Sarah Hutter" userId="S::shutter@wadhamschool.co.uk::093d6b15-458b-43c0-99d9-0f5b82a9e8fa" providerId="AD" clId="Web-{CC0BC604-BC7A-CC58-DF85-49791DB0A181}" dt="2023-11-02T21:35:24.038" v="0"/>
          <pc:sldLayoutMkLst>
            <pc:docMk/>
            <pc:sldMasterMk cId="3525097679" sldId="2147483672"/>
            <pc:sldLayoutMk cId="2650273576" sldId="2147483678"/>
          </pc:sldLayoutMkLst>
        </pc:sldLayoutChg>
        <pc:sldLayoutChg chg="replId">
          <pc:chgData name="Sarah Hutter" userId="S::shutter@wadhamschool.co.uk::093d6b15-458b-43c0-99d9-0f5b82a9e8fa" providerId="AD" clId="Web-{CC0BC604-BC7A-CC58-DF85-49791DB0A181}" dt="2023-11-02T21:35:24.038" v="0"/>
          <pc:sldLayoutMkLst>
            <pc:docMk/>
            <pc:sldMasterMk cId="3525097679" sldId="2147483672"/>
            <pc:sldLayoutMk cId="274972192" sldId="2147483679"/>
          </pc:sldLayoutMkLst>
        </pc:sldLayoutChg>
        <pc:sldLayoutChg chg="replId">
          <pc:chgData name="Sarah Hutter" userId="S::shutter@wadhamschool.co.uk::093d6b15-458b-43c0-99d9-0f5b82a9e8fa" providerId="AD" clId="Web-{CC0BC604-BC7A-CC58-DF85-49791DB0A181}" dt="2023-11-02T21:35:24.038" v="0"/>
          <pc:sldLayoutMkLst>
            <pc:docMk/>
            <pc:sldMasterMk cId="3525097679" sldId="2147483672"/>
            <pc:sldLayoutMk cId="2593876361" sldId="2147483680"/>
          </pc:sldLayoutMkLst>
        </pc:sldLayoutChg>
        <pc:sldLayoutChg chg="replId">
          <pc:chgData name="Sarah Hutter" userId="S::shutter@wadhamschool.co.uk::093d6b15-458b-43c0-99d9-0f5b82a9e8fa" providerId="AD" clId="Web-{CC0BC604-BC7A-CC58-DF85-49791DB0A181}" dt="2023-11-02T21:35:24.038" v="0"/>
          <pc:sldLayoutMkLst>
            <pc:docMk/>
            <pc:sldMasterMk cId="3525097679" sldId="2147483672"/>
            <pc:sldLayoutMk cId="2394914706" sldId="2147483681"/>
          </pc:sldLayoutMkLst>
        </pc:sldLayoutChg>
        <pc:sldLayoutChg chg="replId">
          <pc:chgData name="Sarah Hutter" userId="S::shutter@wadhamschool.co.uk::093d6b15-458b-43c0-99d9-0f5b82a9e8fa" providerId="AD" clId="Web-{CC0BC604-BC7A-CC58-DF85-49791DB0A181}" dt="2023-11-02T21:35:24.038" v="0"/>
          <pc:sldLayoutMkLst>
            <pc:docMk/>
            <pc:sldMasterMk cId="3525097679" sldId="2147483672"/>
            <pc:sldLayoutMk cId="4222149350" sldId="2147483682"/>
          </pc:sldLayoutMkLst>
        </pc:sldLayoutChg>
        <pc:sldLayoutChg chg="replId">
          <pc:chgData name="Sarah Hutter" userId="S::shutter@wadhamschool.co.uk::093d6b15-458b-43c0-99d9-0f5b82a9e8fa" providerId="AD" clId="Web-{CC0BC604-BC7A-CC58-DF85-49791DB0A181}" dt="2023-11-02T21:35:24.038" v="0"/>
          <pc:sldLayoutMkLst>
            <pc:docMk/>
            <pc:sldMasterMk cId="3525097679" sldId="2147483672"/>
            <pc:sldLayoutMk cId="2394345194" sldId="2147483683"/>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0FE6DE-1FAD-A44D-986B-7B6C17FF895A}" type="datetimeFigureOut">
              <a:rPr lang="en-GB" smtClean="0"/>
              <a:t>20/09/2024</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2769A5-21C6-4545-B901-F45B695E7A29}" type="slidenum">
              <a:rPr lang="en-GB" smtClean="0"/>
              <a:t>‹#›</a:t>
            </a:fld>
            <a:endParaRPr lang="en-GB"/>
          </a:p>
        </p:txBody>
      </p:sp>
    </p:spTree>
    <p:extLst>
      <p:ext uri="{BB962C8B-B14F-4D97-AF65-F5344CB8AC3E}">
        <p14:creationId xmlns:p14="http://schemas.microsoft.com/office/powerpoint/2010/main" val="14861984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F8D689-D700-DC4F-BCCE-443D0C289EE8}" type="slidenum">
              <a:rPr lang="en-GB" smtClean="0"/>
              <a:t>25</a:t>
            </a:fld>
            <a:endParaRPr lang="en-GB"/>
          </a:p>
        </p:txBody>
      </p:sp>
    </p:spTree>
    <p:extLst>
      <p:ext uri="{BB962C8B-B14F-4D97-AF65-F5344CB8AC3E}">
        <p14:creationId xmlns:p14="http://schemas.microsoft.com/office/powerpoint/2010/main" val="6678978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F8D689-D700-DC4F-BCCE-443D0C289EE8}" type="slidenum">
              <a:rPr lang="en-GB" smtClean="0"/>
              <a:t>32</a:t>
            </a:fld>
            <a:endParaRPr lang="en-GB"/>
          </a:p>
        </p:txBody>
      </p:sp>
    </p:spTree>
    <p:extLst>
      <p:ext uri="{BB962C8B-B14F-4D97-AF65-F5344CB8AC3E}">
        <p14:creationId xmlns:p14="http://schemas.microsoft.com/office/powerpoint/2010/main" val="6678978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F8D689-D700-DC4F-BCCE-443D0C289EE8}" type="slidenum">
              <a:rPr lang="en-GB" smtClean="0"/>
              <a:t>33</a:t>
            </a:fld>
            <a:endParaRPr lang="en-GB"/>
          </a:p>
        </p:txBody>
      </p:sp>
    </p:spTree>
    <p:extLst>
      <p:ext uri="{BB962C8B-B14F-4D97-AF65-F5344CB8AC3E}">
        <p14:creationId xmlns:p14="http://schemas.microsoft.com/office/powerpoint/2010/main" val="42537649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F8D689-D700-DC4F-BCCE-443D0C289EE8}" type="slidenum">
              <a:rPr lang="en-GB" smtClean="0"/>
              <a:t>34</a:t>
            </a:fld>
            <a:endParaRPr lang="en-GB"/>
          </a:p>
        </p:txBody>
      </p:sp>
    </p:spTree>
    <p:extLst>
      <p:ext uri="{BB962C8B-B14F-4D97-AF65-F5344CB8AC3E}">
        <p14:creationId xmlns:p14="http://schemas.microsoft.com/office/powerpoint/2010/main" val="25734049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F8D689-D700-DC4F-BCCE-443D0C289EE8}" type="slidenum">
              <a:rPr lang="en-GB" smtClean="0"/>
              <a:t>35</a:t>
            </a:fld>
            <a:endParaRPr lang="en-GB"/>
          </a:p>
        </p:txBody>
      </p:sp>
    </p:spTree>
    <p:extLst>
      <p:ext uri="{BB962C8B-B14F-4D97-AF65-F5344CB8AC3E}">
        <p14:creationId xmlns:p14="http://schemas.microsoft.com/office/powerpoint/2010/main" val="3685273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A1D7A6F1-BBB4-4318-BA12-7542D90608CF}"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F45F8E-9B39-4E37-B826-E5EAD66616DE}" type="slidenum">
              <a:rPr lang="en-GB" smtClean="0"/>
              <a:t>‹#›</a:t>
            </a:fld>
            <a:endParaRPr lang="en-GB"/>
          </a:p>
        </p:txBody>
      </p:sp>
    </p:spTree>
    <p:extLst>
      <p:ext uri="{BB962C8B-B14F-4D97-AF65-F5344CB8AC3E}">
        <p14:creationId xmlns:p14="http://schemas.microsoft.com/office/powerpoint/2010/main" val="13935700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1D7A6F1-BBB4-4318-BA12-7542D90608CF}"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F45F8E-9B39-4E37-B826-E5EAD66616DE}" type="slidenum">
              <a:rPr lang="en-GB" smtClean="0"/>
              <a:t>‹#›</a:t>
            </a:fld>
            <a:endParaRPr lang="en-GB"/>
          </a:p>
        </p:txBody>
      </p:sp>
    </p:spTree>
    <p:extLst>
      <p:ext uri="{BB962C8B-B14F-4D97-AF65-F5344CB8AC3E}">
        <p14:creationId xmlns:p14="http://schemas.microsoft.com/office/powerpoint/2010/main" val="914303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D7A6F1-BBB4-4318-BA12-7542D90608CF}"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F45F8E-9B39-4E37-B826-E5EAD66616DE}" type="slidenum">
              <a:rPr lang="en-GB" smtClean="0"/>
              <a:t>‹#›</a:t>
            </a:fld>
            <a:endParaRPr lang="en-GB"/>
          </a:p>
        </p:txBody>
      </p:sp>
    </p:spTree>
    <p:extLst>
      <p:ext uri="{BB962C8B-B14F-4D97-AF65-F5344CB8AC3E}">
        <p14:creationId xmlns:p14="http://schemas.microsoft.com/office/powerpoint/2010/main" val="207590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1D7A6F1-BBB4-4318-BA12-7542D90608CF}" type="datetimeFigureOut">
              <a:rPr lang="en-GB" smtClean="0"/>
              <a:t>20/09/2024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F45F8E-9B39-4E37-B826-E5EAD66616DE}" type="slidenum">
              <a:rPr lang="en-GB" smtClean="0"/>
              <a:t>‹#›</a:t>
            </a:fld>
            <a:endParaRPr lang="en-GB"/>
          </a:p>
        </p:txBody>
      </p:sp>
    </p:spTree>
    <p:extLst>
      <p:ext uri="{BB962C8B-B14F-4D97-AF65-F5344CB8AC3E}">
        <p14:creationId xmlns:p14="http://schemas.microsoft.com/office/powerpoint/2010/main" val="2044666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1D7A6F1-BBB4-4318-BA12-7542D90608CF}" type="datetimeFigureOut">
              <a:rPr lang="en-GB" smtClean="0"/>
              <a:t>20/09/2024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F45F8E-9B39-4E37-B826-E5EAD66616DE}" type="slidenum">
              <a:rPr lang="en-GB" smtClean="0"/>
              <a:t>‹#›</a:t>
            </a:fld>
            <a:endParaRPr lang="en-GB"/>
          </a:p>
        </p:txBody>
      </p:sp>
    </p:spTree>
    <p:extLst>
      <p:ext uri="{BB962C8B-B14F-4D97-AF65-F5344CB8AC3E}">
        <p14:creationId xmlns:p14="http://schemas.microsoft.com/office/powerpoint/2010/main" val="906892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1D7A6F1-BBB4-4318-BA12-7542D90608CF}" type="datetimeFigureOut">
              <a:rPr lang="en-GB" smtClean="0"/>
              <a:t>20/09/2024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F45F8E-9B39-4E37-B826-E5EAD66616DE}" type="slidenum">
              <a:rPr lang="en-GB" smtClean="0"/>
              <a:t>‹#›</a:t>
            </a:fld>
            <a:endParaRPr lang="en-GB"/>
          </a:p>
        </p:txBody>
      </p:sp>
    </p:spTree>
    <p:extLst>
      <p:ext uri="{BB962C8B-B14F-4D97-AF65-F5344CB8AC3E}">
        <p14:creationId xmlns:p14="http://schemas.microsoft.com/office/powerpoint/2010/main" val="26502735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D7A6F1-BBB4-4318-BA12-7542D90608CF}" type="datetimeFigureOut">
              <a:rPr lang="en-GB" smtClean="0"/>
              <a:t>20/09/2024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F45F8E-9B39-4E37-B826-E5EAD66616DE}" type="slidenum">
              <a:rPr lang="en-GB" smtClean="0"/>
              <a:t>‹#›</a:t>
            </a:fld>
            <a:endParaRPr lang="en-GB"/>
          </a:p>
        </p:txBody>
      </p:sp>
    </p:spTree>
    <p:extLst>
      <p:ext uri="{BB962C8B-B14F-4D97-AF65-F5344CB8AC3E}">
        <p14:creationId xmlns:p14="http://schemas.microsoft.com/office/powerpoint/2010/main" val="27497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A1D7A6F1-BBB4-4318-BA12-7542D90608CF}" type="datetimeFigureOut">
              <a:rPr lang="en-GB" smtClean="0"/>
              <a:t>20/09/2024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F45F8E-9B39-4E37-B826-E5EAD66616DE}" type="slidenum">
              <a:rPr lang="en-GB" smtClean="0"/>
              <a:t>‹#›</a:t>
            </a:fld>
            <a:endParaRPr lang="en-GB"/>
          </a:p>
        </p:txBody>
      </p:sp>
    </p:spTree>
    <p:extLst>
      <p:ext uri="{BB962C8B-B14F-4D97-AF65-F5344CB8AC3E}">
        <p14:creationId xmlns:p14="http://schemas.microsoft.com/office/powerpoint/2010/main" val="2593876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A1D7A6F1-BBB4-4318-BA12-7542D90608CF}" type="datetimeFigureOut">
              <a:rPr lang="en-GB" smtClean="0"/>
              <a:t>20/09/2024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F45F8E-9B39-4E37-B826-E5EAD66616DE}" type="slidenum">
              <a:rPr lang="en-GB" smtClean="0"/>
              <a:t>‹#›</a:t>
            </a:fld>
            <a:endParaRPr lang="en-GB"/>
          </a:p>
        </p:txBody>
      </p:sp>
    </p:spTree>
    <p:extLst>
      <p:ext uri="{BB962C8B-B14F-4D97-AF65-F5344CB8AC3E}">
        <p14:creationId xmlns:p14="http://schemas.microsoft.com/office/powerpoint/2010/main" val="23949147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1D7A6F1-BBB4-4318-BA12-7542D90608CF}"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F45F8E-9B39-4E37-B826-E5EAD66616DE}" type="slidenum">
              <a:rPr lang="en-GB" smtClean="0"/>
              <a:t>‹#›</a:t>
            </a:fld>
            <a:endParaRPr lang="en-GB"/>
          </a:p>
        </p:txBody>
      </p:sp>
    </p:spTree>
    <p:extLst>
      <p:ext uri="{BB962C8B-B14F-4D97-AF65-F5344CB8AC3E}">
        <p14:creationId xmlns:p14="http://schemas.microsoft.com/office/powerpoint/2010/main" val="4222149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1D7A6F1-BBB4-4318-BA12-7542D90608CF}"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F45F8E-9B39-4E37-B826-E5EAD66616DE}" type="slidenum">
              <a:rPr lang="en-GB" smtClean="0"/>
              <a:t>‹#›</a:t>
            </a:fld>
            <a:endParaRPr lang="en-GB"/>
          </a:p>
        </p:txBody>
      </p:sp>
    </p:spTree>
    <p:extLst>
      <p:ext uri="{BB962C8B-B14F-4D97-AF65-F5344CB8AC3E}">
        <p14:creationId xmlns:p14="http://schemas.microsoft.com/office/powerpoint/2010/main" val="2394345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A1D7A6F1-BBB4-4318-BA12-7542D90608CF}" type="datetimeFigureOut">
              <a:rPr lang="en-GB" smtClean="0"/>
              <a:t>20/09/2024</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6AF45F8E-9B39-4E37-B826-E5EAD66616DE}" type="slidenum">
              <a:rPr lang="en-GB" smtClean="0"/>
              <a:t>‹#›</a:t>
            </a:fld>
            <a:endParaRPr lang="en-GB"/>
          </a:p>
        </p:txBody>
      </p:sp>
    </p:spTree>
    <p:extLst>
      <p:ext uri="{BB962C8B-B14F-4D97-AF65-F5344CB8AC3E}">
        <p14:creationId xmlns:p14="http://schemas.microsoft.com/office/powerpoint/2010/main" val="352509767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1.png"/><Relationship Id="rId7" Type="http://schemas.openxmlformats.org/officeDocument/2006/relationships/image" Target="../media/image31.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 Id="rId9" Type="http://schemas.openxmlformats.org/officeDocument/2006/relationships/image" Target="../media/image33.png"/></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a:extLst>
              <a:ext uri="{FF2B5EF4-FFF2-40B4-BE49-F238E27FC236}">
                <a16:creationId xmlns:a16="http://schemas.microsoft.com/office/drawing/2014/main" id="{27A6D65B-48B4-98ED-E026-70438AD5E1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4471" y="148223"/>
            <a:ext cx="1412568" cy="709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9" name="Picture 5">
            <a:extLst>
              <a:ext uri="{FF2B5EF4-FFF2-40B4-BE49-F238E27FC236}">
                <a16:creationId xmlns:a16="http://schemas.microsoft.com/office/drawing/2014/main" id="{3CB6C49B-7493-09EB-8F5E-E50BE54FCB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961" y="163081"/>
            <a:ext cx="902190" cy="9587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Text Box 6">
            <a:extLst>
              <a:ext uri="{FF2B5EF4-FFF2-40B4-BE49-F238E27FC236}">
                <a16:creationId xmlns:a16="http://schemas.microsoft.com/office/drawing/2014/main" id="{9FA32974-1891-C519-41AD-97DA5AE13665}"/>
              </a:ext>
            </a:extLst>
          </p:cNvPr>
          <p:cNvSpPr txBox="1">
            <a:spLocks noChangeArrowheads="1"/>
          </p:cNvSpPr>
          <p:nvPr/>
        </p:nvSpPr>
        <p:spPr bwMode="auto">
          <a:xfrm>
            <a:off x="780696" y="9107826"/>
            <a:ext cx="5296608" cy="22194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lvl="0" algn="ctr" defTabSz="914400" eaLnBrk="0" fontAlgn="base" hangingPunct="0">
              <a:spcBef>
                <a:spcPct val="0"/>
              </a:spcBef>
              <a:spcAft>
                <a:spcPct val="0"/>
              </a:spcAft>
            </a:pPr>
            <a:r>
              <a:rPr lang="en-GB" altLang="en-US" sz="3200" i="1">
                <a:solidFill>
                  <a:srgbClr val="000000"/>
                </a:solidFill>
                <a:latin typeface="Arial Narrow" panose="020B0606020202030204" pitchFamily="34" charset="0"/>
              </a:rPr>
              <a:t>“Life in all its fullness” John 10:10</a:t>
            </a:r>
          </a:p>
        </p:txBody>
      </p:sp>
      <p:sp>
        <p:nvSpPr>
          <p:cNvPr id="5" name="Text Box 7">
            <a:extLst>
              <a:ext uri="{FF2B5EF4-FFF2-40B4-BE49-F238E27FC236}">
                <a16:creationId xmlns:a16="http://schemas.microsoft.com/office/drawing/2014/main" id="{C82BF529-1FD3-68AE-B18F-1A40671105B8}"/>
              </a:ext>
            </a:extLst>
          </p:cNvPr>
          <p:cNvSpPr txBox="1">
            <a:spLocks noChangeArrowheads="1"/>
          </p:cNvSpPr>
          <p:nvPr/>
        </p:nvSpPr>
        <p:spPr bwMode="auto">
          <a:xfrm>
            <a:off x="835889" y="153654"/>
            <a:ext cx="4792415" cy="1080322"/>
          </a:xfrm>
          <a:prstGeom prst="rect">
            <a:avLst/>
          </a:prstGeom>
          <a:noFill/>
          <a:ln>
            <a:noFill/>
          </a:ln>
          <a:effectLst/>
          <a:extLst>
            <a:ext uri="{909E8E84-426E-40DD-AFC4-6F175D3DCCD1}">
              <a14:hiddenFill xmlns:a14="http://schemas.microsoft.com/office/drawing/2010/main">
                <a:solidFill>
                  <a:srgbClr val="666633"/>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200"/>
              </a:spcAft>
              <a:buClrTx/>
              <a:buSzTx/>
              <a:buFontTx/>
              <a:buNone/>
              <a:tabLst/>
            </a:pPr>
            <a:r>
              <a:rPr kumimoji="0" lang="en-GB" altLang="en-US" sz="4600" b="1" i="0" u="none" strike="noStrike" cap="none" normalizeH="0" baseline="0">
                <a:ln>
                  <a:noFill/>
                </a:ln>
                <a:solidFill>
                  <a:srgbClr val="000000"/>
                </a:solidFill>
                <a:effectLst/>
                <a:latin typeface="Arial Narrow" panose="020B0606020202030204" pitchFamily="34" charset="0"/>
              </a:rPr>
              <a:t> Wadham School</a:t>
            </a:r>
          </a:p>
          <a:p>
            <a:pPr marL="0" marR="0" lvl="0" indent="0" algn="ctr" defTabSz="914400" rtl="0" eaLnBrk="0" fontAlgn="base" latinLnBrk="0" hangingPunct="0">
              <a:lnSpc>
                <a:spcPct val="100000"/>
              </a:lnSpc>
              <a:spcBef>
                <a:spcPct val="0"/>
              </a:spcBef>
              <a:spcAft>
                <a:spcPts val="1200"/>
              </a:spcAft>
              <a:buClrTx/>
              <a:buSzTx/>
              <a:buFontTx/>
              <a:buNone/>
              <a:tabLst/>
            </a:pPr>
            <a:r>
              <a:rPr kumimoji="0" lang="en-GB" altLang="en-US" sz="1800" b="1" i="1" u="none" strike="noStrike" cap="none" normalizeH="0" baseline="0">
                <a:ln>
                  <a:noFill/>
                </a:ln>
                <a:solidFill>
                  <a:srgbClr val="666633"/>
                </a:solidFill>
                <a:effectLst/>
                <a:latin typeface="Arial Narrow" panose="020B0606020202030204" pitchFamily="34" charset="0"/>
              </a:rPr>
              <a:t> A Church of England Community School</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8">
            <a:extLst>
              <a:ext uri="{FF2B5EF4-FFF2-40B4-BE49-F238E27FC236}">
                <a16:creationId xmlns:a16="http://schemas.microsoft.com/office/drawing/2014/main" id="{721A22A3-AEAE-00FB-AD91-7ADE56FC7022}"/>
              </a:ext>
            </a:extLst>
          </p:cNvPr>
          <p:cNvSpPr txBox="1">
            <a:spLocks noChangeArrowheads="1"/>
          </p:cNvSpPr>
          <p:nvPr/>
        </p:nvSpPr>
        <p:spPr bwMode="auto">
          <a:xfrm>
            <a:off x="492549" y="1703107"/>
            <a:ext cx="5872899" cy="2219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3600" b="1">
                <a:solidFill>
                  <a:srgbClr val="C00000"/>
                </a:solidFill>
                <a:latin typeface="Tahoma" panose="020B0604030504040204" pitchFamily="34" charset="0"/>
                <a:cs typeface="Arial" panose="020B0604020202020204" pitchFamily="34" charset="0"/>
              </a:rPr>
              <a:t>Knowledge Organisers</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3600" b="1">
                <a:solidFill>
                  <a:srgbClr val="C00000"/>
                </a:solidFill>
                <a:latin typeface="Tahoma" panose="020B0604030504040204" pitchFamily="34" charset="0"/>
                <a:cs typeface="Arial" panose="020B0604020202020204" pitchFamily="34" charset="0"/>
              </a:rPr>
              <a:t>Year 10</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3600" b="1">
                <a:solidFill>
                  <a:srgbClr val="C00000"/>
                </a:solidFill>
                <a:latin typeface="Tahoma" panose="020B0604030504040204" pitchFamily="34" charset="0"/>
                <a:cs typeface="Arial" panose="020B0604020202020204" pitchFamily="34" charset="0"/>
              </a:rPr>
              <a:t>Term 1 &amp; 2</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3600" b="1">
                <a:solidFill>
                  <a:srgbClr val="C00000"/>
                </a:solidFill>
                <a:latin typeface="Tahoma" panose="020B0604030504040204" pitchFamily="34" charset="0"/>
                <a:cs typeface="Arial" panose="020B0604020202020204" pitchFamily="34" charset="0"/>
              </a:rPr>
              <a:t>2024-2025</a:t>
            </a:r>
          </a:p>
          <a:p>
            <a:pPr marL="0" marR="0" lvl="0" indent="0" algn="ctr" defTabSz="914400" rtl="0" eaLnBrk="0" fontAlgn="base" latinLnBrk="0" hangingPunct="0">
              <a:lnSpc>
                <a:spcPct val="100000"/>
              </a:lnSpc>
              <a:spcBef>
                <a:spcPct val="0"/>
              </a:spcBef>
              <a:spcAft>
                <a:spcPct val="0"/>
              </a:spcAft>
              <a:buClrTx/>
              <a:buSzTx/>
              <a:buFontTx/>
              <a:buNone/>
              <a:tabLst/>
            </a:pPr>
            <a:endParaRPr lang="en-US" altLang="en-US">
              <a:latin typeface="Arial" panose="020B0604020202020204" pitchFamily="34" charset="0"/>
              <a:cs typeface="Arial" panose="020B0604020202020204" pitchFamily="34" charset="0"/>
            </a:endParaRPr>
          </a:p>
        </p:txBody>
      </p:sp>
      <p:pic>
        <p:nvPicPr>
          <p:cNvPr id="1033" name="Picture 5" descr="Wheel logo cropped final (002)">
            <a:extLst>
              <a:ext uri="{FF2B5EF4-FFF2-40B4-BE49-F238E27FC236}">
                <a16:creationId xmlns:a16="http://schemas.microsoft.com/office/drawing/2014/main" id="{0C9F290C-D4CD-A921-F4A7-87E9E9AE9C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6936" t="14484" r="23018" b="17464"/>
          <a:stretch>
            <a:fillRect/>
          </a:stretch>
        </p:blipFill>
        <p:spPr bwMode="auto">
          <a:xfrm>
            <a:off x="1203476" y="3934884"/>
            <a:ext cx="4452588" cy="440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31" name="Picture 7">
            <a:extLst>
              <a:ext uri="{FF2B5EF4-FFF2-40B4-BE49-F238E27FC236}">
                <a16:creationId xmlns:a16="http://schemas.microsoft.com/office/drawing/2014/main" id="{BD40AD57-80C6-5B7E-3E6D-31F1A546819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5" y="-3175"/>
            <a:ext cx="1062038" cy="11096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
        <p:nvSpPr>
          <p:cNvPr id="9" name="TextBox 8">
            <a:extLst>
              <a:ext uri="{FF2B5EF4-FFF2-40B4-BE49-F238E27FC236}">
                <a16:creationId xmlns:a16="http://schemas.microsoft.com/office/drawing/2014/main" id="{DA313B16-B920-478C-BD04-F83FDD0FC4CC}"/>
              </a:ext>
            </a:extLst>
          </p:cNvPr>
          <p:cNvSpPr txBox="1"/>
          <p:nvPr/>
        </p:nvSpPr>
        <p:spPr>
          <a:xfrm>
            <a:off x="1203476" y="8365747"/>
            <a:ext cx="445104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Calibri"/>
              </a:rPr>
              <a:t>Name.............................................................</a:t>
            </a:r>
          </a:p>
          <a:p>
            <a:r>
              <a:rPr lang="en-GB">
                <a:cs typeface="Calibri"/>
              </a:rPr>
              <a:t>Tutor group..............................</a:t>
            </a:r>
          </a:p>
        </p:txBody>
      </p:sp>
    </p:spTree>
    <p:extLst>
      <p:ext uri="{BB962C8B-B14F-4D97-AF65-F5344CB8AC3E}">
        <p14:creationId xmlns:p14="http://schemas.microsoft.com/office/powerpoint/2010/main" val="24280688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descr="A diagram of a hand and a hand&#10;&#10;Description automatically generated">
            <a:extLst>
              <a:ext uri="{FF2B5EF4-FFF2-40B4-BE49-F238E27FC236}">
                <a16:creationId xmlns:a16="http://schemas.microsoft.com/office/drawing/2014/main" id="{7DC95673-31E1-D5C6-66F2-C2DF64D3559C}"/>
              </a:ext>
            </a:extLst>
          </p:cNvPr>
          <p:cNvPicPr>
            <a:picLocks noGrp="1" noChangeAspect="1"/>
          </p:cNvPicPr>
          <p:nvPr>
            <p:ph idx="1"/>
          </p:nvPr>
        </p:nvPicPr>
        <p:blipFill>
          <a:blip r:embed="rId2"/>
          <a:stretch>
            <a:fillRect/>
          </a:stretch>
        </p:blipFill>
        <p:spPr>
          <a:xfrm>
            <a:off x="966362" y="1259521"/>
            <a:ext cx="4930051" cy="1581765"/>
          </a:xfrm>
        </p:spPr>
      </p:pic>
      <p:sp>
        <p:nvSpPr>
          <p:cNvPr id="4" name="TextBox 3">
            <a:extLst>
              <a:ext uri="{FF2B5EF4-FFF2-40B4-BE49-F238E27FC236}">
                <a16:creationId xmlns:a16="http://schemas.microsoft.com/office/drawing/2014/main" id="{CFA5DCA4-2E7F-5270-1830-8F0D95C11744}"/>
              </a:ext>
            </a:extLst>
          </p:cNvPr>
          <p:cNvSpPr txBox="1"/>
          <p:nvPr/>
        </p:nvSpPr>
        <p:spPr>
          <a:xfrm>
            <a:off x="317202" y="346038"/>
            <a:ext cx="61710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latin typeface="Tahoma"/>
                <a:ea typeface="Calibri"/>
                <a:cs typeface="Calibri"/>
              </a:rPr>
              <a:t>Using Your Knowledge </a:t>
            </a:r>
            <a:r>
              <a:rPr lang="en-US" b="1" err="1">
                <a:latin typeface="Tahoma"/>
                <a:ea typeface="Calibri"/>
                <a:cs typeface="Calibri"/>
              </a:rPr>
              <a:t>Organiser</a:t>
            </a:r>
            <a:endParaRPr lang="en-US" b="1">
              <a:latin typeface="Tahoma"/>
              <a:ea typeface="Calibri"/>
              <a:cs typeface="Calibri"/>
            </a:endParaRPr>
          </a:p>
        </p:txBody>
      </p:sp>
      <p:sp>
        <p:nvSpPr>
          <p:cNvPr id="6" name="TextBox 5">
            <a:extLst>
              <a:ext uri="{FF2B5EF4-FFF2-40B4-BE49-F238E27FC236}">
                <a16:creationId xmlns:a16="http://schemas.microsoft.com/office/drawing/2014/main" id="{BABB66ED-5F1C-3B4A-4BC1-446BCB051879}"/>
              </a:ext>
            </a:extLst>
          </p:cNvPr>
          <p:cNvSpPr txBox="1"/>
          <p:nvPr/>
        </p:nvSpPr>
        <p:spPr>
          <a:xfrm>
            <a:off x="451770" y="3055030"/>
            <a:ext cx="5900755" cy="2677656"/>
          </a:xfrm>
          <a:custGeom>
            <a:avLst/>
            <a:gdLst>
              <a:gd name="connsiteX0" fmla="*/ 0 w 5900755"/>
              <a:gd name="connsiteY0" fmla="*/ 0 h 2677656"/>
              <a:gd name="connsiteX1" fmla="*/ 590076 w 5900755"/>
              <a:gd name="connsiteY1" fmla="*/ 0 h 2677656"/>
              <a:gd name="connsiteX2" fmla="*/ 1003128 w 5900755"/>
              <a:gd name="connsiteY2" fmla="*/ 0 h 2677656"/>
              <a:gd name="connsiteX3" fmla="*/ 1416181 w 5900755"/>
              <a:gd name="connsiteY3" fmla="*/ 0 h 2677656"/>
              <a:gd name="connsiteX4" fmla="*/ 2124272 w 5900755"/>
              <a:gd name="connsiteY4" fmla="*/ 0 h 2677656"/>
              <a:gd name="connsiteX5" fmla="*/ 2596332 w 5900755"/>
              <a:gd name="connsiteY5" fmla="*/ 0 h 2677656"/>
              <a:gd name="connsiteX6" fmla="*/ 3009385 w 5900755"/>
              <a:gd name="connsiteY6" fmla="*/ 0 h 2677656"/>
              <a:gd name="connsiteX7" fmla="*/ 3481445 w 5900755"/>
              <a:gd name="connsiteY7" fmla="*/ 0 h 2677656"/>
              <a:gd name="connsiteX8" fmla="*/ 4012513 w 5900755"/>
              <a:gd name="connsiteY8" fmla="*/ 0 h 2677656"/>
              <a:gd name="connsiteX9" fmla="*/ 4661596 w 5900755"/>
              <a:gd name="connsiteY9" fmla="*/ 0 h 2677656"/>
              <a:gd name="connsiteX10" fmla="*/ 5133657 w 5900755"/>
              <a:gd name="connsiteY10" fmla="*/ 0 h 2677656"/>
              <a:gd name="connsiteX11" fmla="*/ 5900755 w 5900755"/>
              <a:gd name="connsiteY11" fmla="*/ 0 h 2677656"/>
              <a:gd name="connsiteX12" fmla="*/ 5900755 w 5900755"/>
              <a:gd name="connsiteY12" fmla="*/ 535531 h 2677656"/>
              <a:gd name="connsiteX13" fmla="*/ 5900755 w 5900755"/>
              <a:gd name="connsiteY13" fmla="*/ 990733 h 2677656"/>
              <a:gd name="connsiteX14" fmla="*/ 5900755 w 5900755"/>
              <a:gd name="connsiteY14" fmla="*/ 1526264 h 2677656"/>
              <a:gd name="connsiteX15" fmla="*/ 5900755 w 5900755"/>
              <a:gd name="connsiteY15" fmla="*/ 2115348 h 2677656"/>
              <a:gd name="connsiteX16" fmla="*/ 5900755 w 5900755"/>
              <a:gd name="connsiteY16" fmla="*/ 2677656 h 2677656"/>
              <a:gd name="connsiteX17" fmla="*/ 5192664 w 5900755"/>
              <a:gd name="connsiteY17" fmla="*/ 2677656 h 2677656"/>
              <a:gd name="connsiteX18" fmla="*/ 4543581 w 5900755"/>
              <a:gd name="connsiteY18" fmla="*/ 2677656 h 2677656"/>
              <a:gd name="connsiteX19" fmla="*/ 3894498 w 5900755"/>
              <a:gd name="connsiteY19" fmla="*/ 2677656 h 2677656"/>
              <a:gd name="connsiteX20" fmla="*/ 3304423 w 5900755"/>
              <a:gd name="connsiteY20" fmla="*/ 2677656 h 2677656"/>
              <a:gd name="connsiteX21" fmla="*/ 2832362 w 5900755"/>
              <a:gd name="connsiteY21" fmla="*/ 2677656 h 2677656"/>
              <a:gd name="connsiteX22" fmla="*/ 2183279 w 5900755"/>
              <a:gd name="connsiteY22" fmla="*/ 2677656 h 2677656"/>
              <a:gd name="connsiteX23" fmla="*/ 1652211 w 5900755"/>
              <a:gd name="connsiteY23" fmla="*/ 2677656 h 2677656"/>
              <a:gd name="connsiteX24" fmla="*/ 944121 w 5900755"/>
              <a:gd name="connsiteY24" fmla="*/ 2677656 h 2677656"/>
              <a:gd name="connsiteX25" fmla="*/ 0 w 5900755"/>
              <a:gd name="connsiteY25" fmla="*/ 2677656 h 2677656"/>
              <a:gd name="connsiteX26" fmla="*/ 0 w 5900755"/>
              <a:gd name="connsiteY26" fmla="*/ 2168901 h 2677656"/>
              <a:gd name="connsiteX27" fmla="*/ 0 w 5900755"/>
              <a:gd name="connsiteY27" fmla="*/ 1713700 h 2677656"/>
              <a:gd name="connsiteX28" fmla="*/ 0 w 5900755"/>
              <a:gd name="connsiteY28" fmla="*/ 1178169 h 2677656"/>
              <a:gd name="connsiteX29" fmla="*/ 0 w 5900755"/>
              <a:gd name="connsiteY29" fmla="*/ 589084 h 2677656"/>
              <a:gd name="connsiteX30" fmla="*/ 0 w 5900755"/>
              <a:gd name="connsiteY30" fmla="*/ 0 h 2677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900755" h="2677656" fill="none" extrusionOk="0">
                <a:moveTo>
                  <a:pt x="0" y="0"/>
                </a:moveTo>
                <a:cubicBezTo>
                  <a:pt x="254605" y="-39839"/>
                  <a:pt x="358613" y="53013"/>
                  <a:pt x="590076" y="0"/>
                </a:cubicBezTo>
                <a:cubicBezTo>
                  <a:pt x="821539" y="-53013"/>
                  <a:pt x="814277" y="42283"/>
                  <a:pt x="1003128" y="0"/>
                </a:cubicBezTo>
                <a:cubicBezTo>
                  <a:pt x="1191979" y="-42283"/>
                  <a:pt x="1265392" y="28350"/>
                  <a:pt x="1416181" y="0"/>
                </a:cubicBezTo>
                <a:cubicBezTo>
                  <a:pt x="1566970" y="-28350"/>
                  <a:pt x="1787513" y="40385"/>
                  <a:pt x="2124272" y="0"/>
                </a:cubicBezTo>
                <a:cubicBezTo>
                  <a:pt x="2461031" y="-40385"/>
                  <a:pt x="2366106" y="54646"/>
                  <a:pt x="2596332" y="0"/>
                </a:cubicBezTo>
                <a:cubicBezTo>
                  <a:pt x="2826558" y="-54646"/>
                  <a:pt x="2865236" y="42275"/>
                  <a:pt x="3009385" y="0"/>
                </a:cubicBezTo>
                <a:cubicBezTo>
                  <a:pt x="3153534" y="-42275"/>
                  <a:pt x="3362518" y="36979"/>
                  <a:pt x="3481445" y="0"/>
                </a:cubicBezTo>
                <a:cubicBezTo>
                  <a:pt x="3600372" y="-36979"/>
                  <a:pt x="3750512" y="53087"/>
                  <a:pt x="4012513" y="0"/>
                </a:cubicBezTo>
                <a:cubicBezTo>
                  <a:pt x="4274514" y="-53087"/>
                  <a:pt x="4525507" y="55170"/>
                  <a:pt x="4661596" y="0"/>
                </a:cubicBezTo>
                <a:cubicBezTo>
                  <a:pt x="4797685" y="-55170"/>
                  <a:pt x="4932664" y="11824"/>
                  <a:pt x="5133657" y="0"/>
                </a:cubicBezTo>
                <a:cubicBezTo>
                  <a:pt x="5334650" y="-11824"/>
                  <a:pt x="5746842" y="50540"/>
                  <a:pt x="5900755" y="0"/>
                </a:cubicBezTo>
                <a:cubicBezTo>
                  <a:pt x="5933042" y="133229"/>
                  <a:pt x="5845722" y="300498"/>
                  <a:pt x="5900755" y="535531"/>
                </a:cubicBezTo>
                <a:cubicBezTo>
                  <a:pt x="5955788" y="770564"/>
                  <a:pt x="5876406" y="866446"/>
                  <a:pt x="5900755" y="990733"/>
                </a:cubicBezTo>
                <a:cubicBezTo>
                  <a:pt x="5925104" y="1115020"/>
                  <a:pt x="5897743" y="1279130"/>
                  <a:pt x="5900755" y="1526264"/>
                </a:cubicBezTo>
                <a:cubicBezTo>
                  <a:pt x="5903767" y="1773398"/>
                  <a:pt x="5864505" y="1920743"/>
                  <a:pt x="5900755" y="2115348"/>
                </a:cubicBezTo>
                <a:cubicBezTo>
                  <a:pt x="5937005" y="2309953"/>
                  <a:pt x="5894098" y="2455580"/>
                  <a:pt x="5900755" y="2677656"/>
                </a:cubicBezTo>
                <a:cubicBezTo>
                  <a:pt x="5688255" y="2721358"/>
                  <a:pt x="5434330" y="2604364"/>
                  <a:pt x="5192664" y="2677656"/>
                </a:cubicBezTo>
                <a:cubicBezTo>
                  <a:pt x="4950998" y="2750948"/>
                  <a:pt x="4789884" y="2662742"/>
                  <a:pt x="4543581" y="2677656"/>
                </a:cubicBezTo>
                <a:cubicBezTo>
                  <a:pt x="4297278" y="2692570"/>
                  <a:pt x="4144182" y="2630868"/>
                  <a:pt x="3894498" y="2677656"/>
                </a:cubicBezTo>
                <a:cubicBezTo>
                  <a:pt x="3644814" y="2724444"/>
                  <a:pt x="3463063" y="2635662"/>
                  <a:pt x="3304423" y="2677656"/>
                </a:cubicBezTo>
                <a:cubicBezTo>
                  <a:pt x="3145783" y="2719650"/>
                  <a:pt x="2929761" y="2652174"/>
                  <a:pt x="2832362" y="2677656"/>
                </a:cubicBezTo>
                <a:cubicBezTo>
                  <a:pt x="2734963" y="2703138"/>
                  <a:pt x="2389075" y="2621893"/>
                  <a:pt x="2183279" y="2677656"/>
                </a:cubicBezTo>
                <a:cubicBezTo>
                  <a:pt x="1977483" y="2733419"/>
                  <a:pt x="1792948" y="2639015"/>
                  <a:pt x="1652211" y="2677656"/>
                </a:cubicBezTo>
                <a:cubicBezTo>
                  <a:pt x="1511474" y="2716297"/>
                  <a:pt x="1152569" y="2662692"/>
                  <a:pt x="944121" y="2677656"/>
                </a:cubicBezTo>
                <a:cubicBezTo>
                  <a:pt x="735673" y="2692620"/>
                  <a:pt x="393577" y="2571089"/>
                  <a:pt x="0" y="2677656"/>
                </a:cubicBezTo>
                <a:cubicBezTo>
                  <a:pt x="-11596" y="2454369"/>
                  <a:pt x="46215" y="2370508"/>
                  <a:pt x="0" y="2168901"/>
                </a:cubicBezTo>
                <a:cubicBezTo>
                  <a:pt x="-46215" y="1967295"/>
                  <a:pt x="49249" y="1851641"/>
                  <a:pt x="0" y="1713700"/>
                </a:cubicBezTo>
                <a:cubicBezTo>
                  <a:pt x="-49249" y="1575759"/>
                  <a:pt x="36461" y="1445770"/>
                  <a:pt x="0" y="1178169"/>
                </a:cubicBezTo>
                <a:cubicBezTo>
                  <a:pt x="-36461" y="910568"/>
                  <a:pt x="64349" y="830901"/>
                  <a:pt x="0" y="589084"/>
                </a:cubicBezTo>
                <a:cubicBezTo>
                  <a:pt x="-64349" y="347267"/>
                  <a:pt x="54365" y="177475"/>
                  <a:pt x="0" y="0"/>
                </a:cubicBezTo>
                <a:close/>
              </a:path>
              <a:path w="5900755" h="2677656" stroke="0" extrusionOk="0">
                <a:moveTo>
                  <a:pt x="0" y="0"/>
                </a:moveTo>
                <a:cubicBezTo>
                  <a:pt x="128590" y="-31222"/>
                  <a:pt x="362590" y="57291"/>
                  <a:pt x="531068" y="0"/>
                </a:cubicBezTo>
                <a:cubicBezTo>
                  <a:pt x="699546" y="-57291"/>
                  <a:pt x="827317" y="14133"/>
                  <a:pt x="1003128" y="0"/>
                </a:cubicBezTo>
                <a:cubicBezTo>
                  <a:pt x="1178939" y="-14133"/>
                  <a:pt x="1365790" y="7587"/>
                  <a:pt x="1475189" y="0"/>
                </a:cubicBezTo>
                <a:cubicBezTo>
                  <a:pt x="1584588" y="-7587"/>
                  <a:pt x="1752400" y="9251"/>
                  <a:pt x="1888242" y="0"/>
                </a:cubicBezTo>
                <a:cubicBezTo>
                  <a:pt x="2024084" y="-9251"/>
                  <a:pt x="2129748" y="12722"/>
                  <a:pt x="2301294" y="0"/>
                </a:cubicBezTo>
                <a:cubicBezTo>
                  <a:pt x="2472840" y="-12722"/>
                  <a:pt x="2629242" y="39063"/>
                  <a:pt x="2714347" y="0"/>
                </a:cubicBezTo>
                <a:cubicBezTo>
                  <a:pt x="2799452" y="-39063"/>
                  <a:pt x="3103515" y="47881"/>
                  <a:pt x="3363430" y="0"/>
                </a:cubicBezTo>
                <a:cubicBezTo>
                  <a:pt x="3623345" y="-47881"/>
                  <a:pt x="3643839" y="20599"/>
                  <a:pt x="3776483" y="0"/>
                </a:cubicBezTo>
                <a:cubicBezTo>
                  <a:pt x="3909127" y="-20599"/>
                  <a:pt x="4018610" y="19797"/>
                  <a:pt x="4248544" y="0"/>
                </a:cubicBezTo>
                <a:cubicBezTo>
                  <a:pt x="4478478" y="-19797"/>
                  <a:pt x="4494595" y="44403"/>
                  <a:pt x="4720604" y="0"/>
                </a:cubicBezTo>
                <a:cubicBezTo>
                  <a:pt x="4946613" y="-44403"/>
                  <a:pt x="5386120" y="1516"/>
                  <a:pt x="5900755" y="0"/>
                </a:cubicBezTo>
                <a:cubicBezTo>
                  <a:pt x="5913544" y="175889"/>
                  <a:pt x="5886297" y="233116"/>
                  <a:pt x="5900755" y="455202"/>
                </a:cubicBezTo>
                <a:cubicBezTo>
                  <a:pt x="5915213" y="677288"/>
                  <a:pt x="5888329" y="848486"/>
                  <a:pt x="5900755" y="990733"/>
                </a:cubicBezTo>
                <a:cubicBezTo>
                  <a:pt x="5913181" y="1132980"/>
                  <a:pt x="5846205" y="1397670"/>
                  <a:pt x="5900755" y="1553040"/>
                </a:cubicBezTo>
                <a:cubicBezTo>
                  <a:pt x="5955305" y="1708410"/>
                  <a:pt x="5878730" y="1985874"/>
                  <a:pt x="5900755" y="2115348"/>
                </a:cubicBezTo>
                <a:cubicBezTo>
                  <a:pt x="5922780" y="2244822"/>
                  <a:pt x="5899685" y="2469545"/>
                  <a:pt x="5900755" y="2677656"/>
                </a:cubicBezTo>
                <a:cubicBezTo>
                  <a:pt x="5726512" y="2697702"/>
                  <a:pt x="5583918" y="2649076"/>
                  <a:pt x="5487702" y="2677656"/>
                </a:cubicBezTo>
                <a:cubicBezTo>
                  <a:pt x="5391486" y="2706236"/>
                  <a:pt x="5122330" y="2623907"/>
                  <a:pt x="5015642" y="2677656"/>
                </a:cubicBezTo>
                <a:cubicBezTo>
                  <a:pt x="4908954" y="2731405"/>
                  <a:pt x="4671387" y="2649153"/>
                  <a:pt x="4484574" y="2677656"/>
                </a:cubicBezTo>
                <a:cubicBezTo>
                  <a:pt x="4297761" y="2706159"/>
                  <a:pt x="4086257" y="2650623"/>
                  <a:pt x="3894498" y="2677656"/>
                </a:cubicBezTo>
                <a:cubicBezTo>
                  <a:pt x="3702739" y="2704689"/>
                  <a:pt x="3484386" y="2650757"/>
                  <a:pt x="3363430" y="2677656"/>
                </a:cubicBezTo>
                <a:cubicBezTo>
                  <a:pt x="3242474" y="2704555"/>
                  <a:pt x="3155683" y="2642074"/>
                  <a:pt x="2950377" y="2677656"/>
                </a:cubicBezTo>
                <a:cubicBezTo>
                  <a:pt x="2745071" y="2713238"/>
                  <a:pt x="2572842" y="2609101"/>
                  <a:pt x="2360302" y="2677656"/>
                </a:cubicBezTo>
                <a:cubicBezTo>
                  <a:pt x="2147763" y="2746211"/>
                  <a:pt x="1909414" y="2663610"/>
                  <a:pt x="1770226" y="2677656"/>
                </a:cubicBezTo>
                <a:cubicBezTo>
                  <a:pt x="1631038" y="2691702"/>
                  <a:pt x="1328582" y="2616624"/>
                  <a:pt x="1121143" y="2677656"/>
                </a:cubicBezTo>
                <a:cubicBezTo>
                  <a:pt x="913704" y="2738688"/>
                  <a:pt x="373226" y="2615852"/>
                  <a:pt x="0" y="2677656"/>
                </a:cubicBezTo>
                <a:cubicBezTo>
                  <a:pt x="-12802" y="2513043"/>
                  <a:pt x="24349" y="2434049"/>
                  <a:pt x="0" y="2195678"/>
                </a:cubicBezTo>
                <a:cubicBezTo>
                  <a:pt x="-24349" y="1957307"/>
                  <a:pt x="24885" y="1828137"/>
                  <a:pt x="0" y="1713700"/>
                </a:cubicBezTo>
                <a:cubicBezTo>
                  <a:pt x="-24885" y="1599263"/>
                  <a:pt x="27538" y="1401403"/>
                  <a:pt x="0" y="1204945"/>
                </a:cubicBezTo>
                <a:cubicBezTo>
                  <a:pt x="-27538" y="1008488"/>
                  <a:pt x="13014" y="898379"/>
                  <a:pt x="0" y="749744"/>
                </a:cubicBezTo>
                <a:cubicBezTo>
                  <a:pt x="-13014" y="601109"/>
                  <a:pt x="61587" y="257680"/>
                  <a:pt x="0" y="0"/>
                </a:cubicBezTo>
                <a:close/>
              </a:path>
            </a:pathLst>
          </a:custGeom>
          <a:solidFill>
            <a:schemeClr val="bg1">
              <a:lumMod val="95000"/>
            </a:schemeClr>
          </a:solidFill>
          <a:ln>
            <a:solidFill>
              <a:schemeClr val="tx1">
                <a:lumMod val="95000"/>
                <a:lumOff val="5000"/>
              </a:schemeClr>
            </a:solidFill>
            <a:extLst>
              <a:ext uri="{C807C97D-BFC1-408E-A445-0C87EB9F89A2}">
                <ask:lineSketchStyleProps xmlns:ask="http://schemas.microsoft.com/office/drawing/2018/sketchyshapes" sd="3499211612">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u="sng" dirty="0">
                <a:latin typeface="Tahoma"/>
                <a:ea typeface="Calibri"/>
                <a:cs typeface="Calibri"/>
              </a:rPr>
              <a:t>Look-Say-Cover-Write-Check</a:t>
            </a:r>
            <a:endParaRPr lang="en-US" sz="1200" u="sng">
              <a:ea typeface="Calibri"/>
              <a:cs typeface="Calibri"/>
            </a:endParaRPr>
          </a:p>
          <a:p>
            <a:endParaRPr lang="en-US" sz="1200" dirty="0">
              <a:latin typeface="Tahoma"/>
              <a:ea typeface="Calibri"/>
              <a:cs typeface="Calibri"/>
            </a:endParaRPr>
          </a:p>
          <a:p>
            <a:r>
              <a:rPr lang="en-US" sz="1200">
                <a:latin typeface="Tahoma"/>
                <a:ea typeface="Calibri"/>
                <a:cs typeface="Calibri"/>
              </a:rPr>
              <a:t>Retrieval practice using the look-say-cover-write-check technique, when done in </a:t>
            </a:r>
            <a:r>
              <a:rPr lang="en-US" sz="1200" dirty="0">
                <a:latin typeface="Tahoma"/>
                <a:ea typeface="Calibri"/>
                <a:cs typeface="Calibri"/>
              </a:rPr>
              <a:t>regular small chunks, is one of the best ways you can learn relevant knowledge over time.</a:t>
            </a:r>
            <a:endParaRPr lang="en-US" sz="1200">
              <a:ea typeface="Calibri"/>
              <a:cs typeface="Calibri"/>
            </a:endParaRPr>
          </a:p>
          <a:p>
            <a:endParaRPr lang="en-US" sz="1200" dirty="0">
              <a:latin typeface="Tahoma"/>
              <a:ea typeface="Calibri"/>
              <a:cs typeface="Calibri"/>
            </a:endParaRPr>
          </a:p>
          <a:p>
            <a:r>
              <a:rPr lang="en-US" sz="1200" dirty="0">
                <a:latin typeface="Tahoma"/>
                <a:ea typeface="Calibri"/>
                <a:cs typeface="Calibri"/>
              </a:rPr>
              <a:t>Working in Independent mode:</a:t>
            </a:r>
          </a:p>
          <a:p>
            <a:pPr marL="285750" indent="-285750">
              <a:buFont typeface="Arial"/>
              <a:buChar char="•"/>
            </a:pPr>
            <a:r>
              <a:rPr lang="en-US" sz="1200" dirty="0">
                <a:latin typeface="Tahoma"/>
                <a:ea typeface="Calibri"/>
                <a:cs typeface="Calibri"/>
              </a:rPr>
              <a:t>Look at the first bullet point or sentence</a:t>
            </a:r>
          </a:p>
          <a:p>
            <a:pPr marL="285750" indent="-285750">
              <a:buFont typeface="Arial"/>
              <a:buChar char="•"/>
            </a:pPr>
            <a:r>
              <a:rPr lang="en-US" sz="1200" dirty="0">
                <a:latin typeface="Tahoma"/>
                <a:ea typeface="Calibri"/>
                <a:cs typeface="Calibri"/>
              </a:rPr>
              <a:t>Read through it three to five times</a:t>
            </a:r>
          </a:p>
          <a:p>
            <a:pPr marL="285750" indent="-285750">
              <a:buFont typeface="Arial"/>
              <a:buChar char="•"/>
            </a:pPr>
            <a:r>
              <a:rPr lang="en-US" sz="1200" dirty="0">
                <a:latin typeface="Tahoma"/>
                <a:ea typeface="Calibri"/>
                <a:cs typeface="Calibri"/>
              </a:rPr>
              <a:t>Cover</a:t>
            </a:r>
          </a:p>
          <a:p>
            <a:pPr marL="285750" indent="-285750">
              <a:buFont typeface="Arial"/>
              <a:buChar char="•"/>
            </a:pPr>
            <a:r>
              <a:rPr lang="en-US" sz="1200" dirty="0">
                <a:latin typeface="Tahoma"/>
                <a:ea typeface="Calibri"/>
                <a:cs typeface="Calibri"/>
              </a:rPr>
              <a:t>Write it out exactly</a:t>
            </a:r>
          </a:p>
          <a:p>
            <a:pPr marL="285750" indent="-285750">
              <a:buFont typeface="Arial"/>
              <a:buChar char="•"/>
            </a:pPr>
            <a:r>
              <a:rPr lang="en-US" sz="1200" dirty="0">
                <a:latin typeface="Tahoma"/>
                <a:ea typeface="Calibri"/>
                <a:cs typeface="Calibri"/>
              </a:rPr>
              <a:t>Remove and check what you wrote and tick if correct</a:t>
            </a:r>
          </a:p>
          <a:p>
            <a:pPr marL="285750" indent="-285750">
              <a:buFont typeface="Arial"/>
              <a:buChar char="•"/>
            </a:pPr>
            <a:r>
              <a:rPr lang="en-US" sz="1200" dirty="0">
                <a:latin typeface="Tahoma"/>
                <a:ea typeface="Calibri"/>
                <a:cs typeface="Calibri"/>
              </a:rPr>
              <a:t>Repeat</a:t>
            </a:r>
          </a:p>
          <a:p>
            <a:pPr marL="285750" indent="-285750">
              <a:buFont typeface="Arial"/>
              <a:buChar char="•"/>
            </a:pPr>
            <a:r>
              <a:rPr lang="en-US" sz="1200" dirty="0">
                <a:latin typeface="Tahoma"/>
                <a:ea typeface="Calibri"/>
                <a:cs typeface="Calibri"/>
              </a:rPr>
              <a:t>When you get it 100% right, move on to the next chunk of information</a:t>
            </a:r>
          </a:p>
        </p:txBody>
      </p:sp>
      <p:pic>
        <p:nvPicPr>
          <p:cNvPr id="5" name="Picture 4" descr="A red and white shield with white and black stripes&#10;&#10;Description automatically generated">
            <a:extLst>
              <a:ext uri="{FF2B5EF4-FFF2-40B4-BE49-F238E27FC236}">
                <a16:creationId xmlns:a16="http://schemas.microsoft.com/office/drawing/2014/main" id="{9234050C-E89D-F5A6-AC17-49FF2EF43544}"/>
              </a:ext>
            </a:extLst>
          </p:cNvPr>
          <p:cNvPicPr>
            <a:picLocks noChangeAspect="1"/>
          </p:cNvPicPr>
          <p:nvPr/>
        </p:nvPicPr>
        <p:blipFill>
          <a:blip r:embed="rId3"/>
          <a:stretch>
            <a:fillRect/>
          </a:stretch>
        </p:blipFill>
        <p:spPr>
          <a:xfrm>
            <a:off x="314197" y="340795"/>
            <a:ext cx="858673" cy="918712"/>
          </a:xfrm>
          <a:prstGeom prst="rect">
            <a:avLst/>
          </a:prstGeom>
        </p:spPr>
      </p:pic>
      <p:pic>
        <p:nvPicPr>
          <p:cNvPr id="7" name="Picture 6">
            <a:extLst>
              <a:ext uri="{FF2B5EF4-FFF2-40B4-BE49-F238E27FC236}">
                <a16:creationId xmlns:a16="http://schemas.microsoft.com/office/drawing/2014/main" id="{C2F8264E-4BB6-7571-A07C-B0765BE81EA7}"/>
              </a:ext>
            </a:extLst>
          </p:cNvPr>
          <p:cNvPicPr>
            <a:picLocks noChangeAspect="1"/>
          </p:cNvPicPr>
          <p:nvPr/>
        </p:nvPicPr>
        <p:blipFill>
          <a:blip r:embed="rId4"/>
          <a:stretch>
            <a:fillRect/>
          </a:stretch>
        </p:blipFill>
        <p:spPr>
          <a:xfrm>
            <a:off x="5491367" y="345558"/>
            <a:ext cx="996149" cy="909187"/>
          </a:xfrm>
          <a:prstGeom prst="rect">
            <a:avLst/>
          </a:prstGeom>
        </p:spPr>
      </p:pic>
      <p:graphicFrame>
        <p:nvGraphicFramePr>
          <p:cNvPr id="8" name="Table 7">
            <a:extLst>
              <a:ext uri="{FF2B5EF4-FFF2-40B4-BE49-F238E27FC236}">
                <a16:creationId xmlns:a16="http://schemas.microsoft.com/office/drawing/2014/main" id="{A9734132-091C-70C5-9070-F8DE2A309D2D}"/>
              </a:ext>
            </a:extLst>
          </p:cNvPr>
          <p:cNvGraphicFramePr>
            <a:graphicFrameLocks noGrp="1"/>
          </p:cNvGraphicFramePr>
          <p:nvPr/>
        </p:nvGraphicFramePr>
        <p:xfrm>
          <a:off x="316966" y="6214681"/>
          <a:ext cx="6108477" cy="3209544"/>
        </p:xfrm>
        <a:graphic>
          <a:graphicData uri="http://schemas.openxmlformats.org/drawingml/2006/table">
            <a:tbl>
              <a:tblPr firstRow="1" bandRow="1">
                <a:tableStyleId>{9D7B26C5-4107-4FEC-AEDC-1716B250A1EF}</a:tableStyleId>
              </a:tblPr>
              <a:tblGrid>
                <a:gridCol w="2036159">
                  <a:extLst>
                    <a:ext uri="{9D8B030D-6E8A-4147-A177-3AD203B41FA5}">
                      <a16:colId xmlns:a16="http://schemas.microsoft.com/office/drawing/2014/main" val="3006030336"/>
                    </a:ext>
                  </a:extLst>
                </a:gridCol>
                <a:gridCol w="2036159">
                  <a:extLst>
                    <a:ext uri="{9D8B030D-6E8A-4147-A177-3AD203B41FA5}">
                      <a16:colId xmlns:a16="http://schemas.microsoft.com/office/drawing/2014/main" val="1380309820"/>
                    </a:ext>
                  </a:extLst>
                </a:gridCol>
                <a:gridCol w="2036159">
                  <a:extLst>
                    <a:ext uri="{9D8B030D-6E8A-4147-A177-3AD203B41FA5}">
                      <a16:colId xmlns:a16="http://schemas.microsoft.com/office/drawing/2014/main" val="56747797"/>
                    </a:ext>
                  </a:extLst>
                </a:gridCol>
              </a:tblGrid>
              <a:tr h="3209544">
                <a:tc>
                  <a:txBody>
                    <a:bodyPr/>
                    <a:lstStyle/>
                    <a:p>
                      <a:pPr algn="ctr"/>
                      <a:r>
                        <a:rPr lang="en-US" sz="1200" u="sng">
                          <a:latin typeface="Tahoma"/>
                        </a:rPr>
                        <a:t>Flash Cards </a:t>
                      </a:r>
                      <a:endParaRPr lang="en-US">
                        <a:latin typeface="Tahoma"/>
                      </a:endParaRPr>
                    </a:p>
                    <a:p>
                      <a:pPr lvl="0" algn="ctr">
                        <a:buNone/>
                      </a:pPr>
                      <a:endParaRPr lang="en-US" sz="1200" dirty="0">
                        <a:latin typeface="Tahoma"/>
                      </a:endParaRPr>
                    </a:p>
                    <a:p>
                      <a:pPr lvl="0">
                        <a:buNone/>
                      </a:pPr>
                      <a:r>
                        <a:rPr lang="en-US" sz="1200" b="0">
                          <a:latin typeface="Tahoma"/>
                        </a:rPr>
                        <a:t>Make flast cards with the </a:t>
                      </a:r>
                      <a:r>
                        <a:rPr lang="en-US" sz="1200" b="0" dirty="0">
                          <a:latin typeface="Tahoma"/>
                        </a:rPr>
                        <a:t>definition on one side and </a:t>
                      </a:r>
                      <a:r>
                        <a:rPr lang="en-US" sz="1200" b="0">
                          <a:latin typeface="Tahoma"/>
                        </a:rPr>
                        <a:t>key word on the other. </a:t>
                      </a:r>
                    </a:p>
                  </a:txBody>
                  <a:tcPr>
                    <a:lnL w="19050">
                      <a:solidFill>
                        <a:schemeClr val="tx1"/>
                      </a:solidFill>
                    </a:lnL>
                    <a:lnR w="0">
                      <a:noFill/>
                    </a:lnR>
                    <a:lnT w="19050">
                      <a:solidFill>
                        <a:schemeClr val="tx1"/>
                      </a:solidFill>
                    </a:lnT>
                    <a:lnB w="19050">
                      <a:solidFill>
                        <a:schemeClr val="tx1"/>
                      </a:solidFill>
                    </a:lnB>
                  </a:tcPr>
                </a:tc>
                <a:tc>
                  <a:txBody>
                    <a:bodyPr/>
                    <a:lstStyle/>
                    <a:p>
                      <a:pPr algn="ctr"/>
                      <a:r>
                        <a:rPr lang="en-US" sz="1200" u="sng">
                          <a:latin typeface="Tahoma"/>
                        </a:rPr>
                        <a:t>Self Quizing</a:t>
                      </a:r>
                    </a:p>
                    <a:p>
                      <a:pPr lvl="0">
                        <a:buNone/>
                      </a:pPr>
                      <a:endParaRPr lang="en-US" sz="1200" u="sng" dirty="0">
                        <a:latin typeface="Tahoma"/>
                      </a:endParaRPr>
                    </a:p>
                    <a:p>
                      <a:pPr lvl="0">
                        <a:buNone/>
                      </a:pPr>
                      <a:r>
                        <a:rPr lang="en-US" sz="1200" b="0" dirty="0">
                          <a:latin typeface="Tahoma"/>
                        </a:rPr>
                        <a:t>Write quizzes with answers to test yourself in </a:t>
                      </a:r>
                      <a:r>
                        <a:rPr lang="en-US" sz="1200" b="0">
                          <a:latin typeface="Tahoma"/>
                        </a:rPr>
                        <a:t>the future.</a:t>
                      </a:r>
                    </a:p>
                  </a:txBody>
                  <a:tcPr>
                    <a:lnL w="0">
                      <a:noFill/>
                    </a:lnL>
                    <a:lnR w="0">
                      <a:noFill/>
                    </a:lnR>
                    <a:lnT w="19050">
                      <a:solidFill>
                        <a:schemeClr val="tx1"/>
                      </a:solidFill>
                    </a:lnT>
                    <a:lnB w="19050">
                      <a:solidFill>
                        <a:schemeClr val="tx1"/>
                      </a:solidFill>
                    </a:lnB>
                  </a:tcPr>
                </a:tc>
                <a:tc>
                  <a:txBody>
                    <a:bodyPr/>
                    <a:lstStyle/>
                    <a:p>
                      <a:pPr algn="ctr"/>
                      <a:r>
                        <a:rPr lang="en-US" sz="1200" u="sng">
                          <a:latin typeface="Tahoma"/>
                        </a:rPr>
                        <a:t>Mind maps</a:t>
                      </a:r>
                    </a:p>
                    <a:p>
                      <a:pPr lvl="0">
                        <a:buNone/>
                      </a:pPr>
                      <a:endParaRPr lang="en-US" sz="1200" b="0" u="sng" dirty="0">
                        <a:latin typeface="Tahoma"/>
                      </a:endParaRPr>
                    </a:p>
                    <a:p>
                      <a:pPr lvl="0">
                        <a:buNone/>
                      </a:pPr>
                      <a:r>
                        <a:rPr lang="en-US" sz="1200" b="0">
                          <a:latin typeface="Tahoma"/>
                        </a:rPr>
                        <a:t>Create mindmaps linking </a:t>
                      </a:r>
                    </a:p>
                    <a:p>
                      <a:pPr lvl="0">
                        <a:buNone/>
                      </a:pPr>
                      <a:r>
                        <a:rPr lang="en-US" sz="1200" b="0">
                          <a:latin typeface="Tahoma"/>
                        </a:rPr>
                        <a:t>key inforamtion you need to remember.</a:t>
                      </a:r>
                      <a:endParaRPr lang="en-US"/>
                    </a:p>
                  </a:txBody>
                  <a:tcPr>
                    <a:lnL w="0">
                      <a:noFill/>
                    </a:lnL>
                    <a:lnR w="19050">
                      <a:solidFill>
                        <a:schemeClr val="tx1"/>
                      </a:solidFill>
                    </a:lnR>
                    <a:lnT w="19050">
                      <a:solidFill>
                        <a:schemeClr val="tx1"/>
                      </a:solidFill>
                    </a:lnT>
                    <a:lnB w="19050">
                      <a:solidFill>
                        <a:schemeClr val="tx1"/>
                      </a:solidFill>
                    </a:lnB>
                  </a:tcPr>
                </a:tc>
                <a:extLst>
                  <a:ext uri="{0D108BD9-81ED-4DB2-BD59-A6C34878D82A}">
                    <a16:rowId xmlns:a16="http://schemas.microsoft.com/office/drawing/2014/main" val="2762422457"/>
                  </a:ext>
                </a:extLst>
              </a:tr>
            </a:tbl>
          </a:graphicData>
        </a:graphic>
      </p:graphicFrame>
      <p:pic>
        <p:nvPicPr>
          <p:cNvPr id="10" name="Picture 9" descr="A black and white drawing of two sticky notes&#10;&#10;Description automatically generated">
            <a:extLst>
              <a:ext uri="{FF2B5EF4-FFF2-40B4-BE49-F238E27FC236}">
                <a16:creationId xmlns:a16="http://schemas.microsoft.com/office/drawing/2014/main" id="{207DAAC7-445C-DE86-7AF8-1450F92A799B}"/>
              </a:ext>
            </a:extLst>
          </p:cNvPr>
          <p:cNvPicPr>
            <a:picLocks noChangeAspect="1"/>
          </p:cNvPicPr>
          <p:nvPr/>
        </p:nvPicPr>
        <p:blipFill rotWithShape="1">
          <a:blip r:embed="rId5"/>
          <a:srcRect l="12903" t="4767" r="4819" b="-575"/>
          <a:stretch/>
        </p:blipFill>
        <p:spPr>
          <a:xfrm>
            <a:off x="554752" y="7665227"/>
            <a:ext cx="1574335" cy="147193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Picture 10" descr="A black and white icon of a paper and a pen&#10;&#10;Description automatically generated">
            <a:extLst>
              <a:ext uri="{FF2B5EF4-FFF2-40B4-BE49-F238E27FC236}">
                <a16:creationId xmlns:a16="http://schemas.microsoft.com/office/drawing/2014/main" id="{E9D72AE8-3AB8-EDDB-DB41-7C5C90DBA3EE}"/>
              </a:ext>
            </a:extLst>
          </p:cNvPr>
          <p:cNvPicPr>
            <a:picLocks noChangeAspect="1"/>
          </p:cNvPicPr>
          <p:nvPr/>
        </p:nvPicPr>
        <p:blipFill>
          <a:blip r:embed="rId6"/>
          <a:stretch>
            <a:fillRect/>
          </a:stretch>
        </p:blipFill>
        <p:spPr>
          <a:xfrm>
            <a:off x="2656906" y="7682030"/>
            <a:ext cx="1481014" cy="147758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black and white symbol&#10;&#10;Description automatically generated">
            <a:extLst>
              <a:ext uri="{FF2B5EF4-FFF2-40B4-BE49-F238E27FC236}">
                <a16:creationId xmlns:a16="http://schemas.microsoft.com/office/drawing/2014/main" id="{7DF8C0CF-E4CC-9E44-E962-C3808A19507C}"/>
              </a:ext>
            </a:extLst>
          </p:cNvPr>
          <p:cNvPicPr>
            <a:picLocks noChangeAspect="1"/>
          </p:cNvPicPr>
          <p:nvPr/>
        </p:nvPicPr>
        <p:blipFill rotWithShape="1">
          <a:blip r:embed="rId7"/>
          <a:srcRect l="13158" t="2565" r="-2552" b="2837"/>
          <a:stretch/>
        </p:blipFill>
        <p:spPr>
          <a:xfrm>
            <a:off x="4664039" y="7679646"/>
            <a:ext cx="1464677" cy="146421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407385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AB8EB-3657-0F50-688C-8E1A72F46533}"/>
              </a:ext>
            </a:extLst>
          </p:cNvPr>
          <p:cNvSpPr>
            <a:spLocks noGrp="1"/>
          </p:cNvSpPr>
          <p:nvPr>
            <p:ph type="title"/>
          </p:nvPr>
        </p:nvSpPr>
        <p:spPr>
          <a:xfrm>
            <a:off x="471487" y="239307"/>
            <a:ext cx="5915025" cy="73844"/>
          </a:xfrm>
        </p:spPr>
        <p:txBody>
          <a:bodyPr>
            <a:normAutofit fontScale="90000"/>
          </a:bodyPr>
          <a:lstStyle/>
          <a:p>
            <a:r>
              <a:rPr lang="en-GB"/>
              <a:t>Art</a:t>
            </a:r>
          </a:p>
        </p:txBody>
      </p:sp>
      <p:pic>
        <p:nvPicPr>
          <p:cNvPr id="4" name="Content Placeholder 3">
            <a:extLst>
              <a:ext uri="{FF2B5EF4-FFF2-40B4-BE49-F238E27FC236}">
                <a16:creationId xmlns:a16="http://schemas.microsoft.com/office/drawing/2014/main" id="{397914F2-941C-D13D-B160-0DA5F60CB7AA}"/>
              </a:ext>
            </a:extLst>
          </p:cNvPr>
          <p:cNvPicPr>
            <a:picLocks noGrp="1" noChangeAspect="1"/>
          </p:cNvPicPr>
          <p:nvPr>
            <p:ph idx="1"/>
          </p:nvPr>
        </p:nvPicPr>
        <p:blipFill>
          <a:blip r:embed="rId2"/>
          <a:stretch>
            <a:fillRect/>
          </a:stretch>
        </p:blipFill>
        <p:spPr>
          <a:xfrm rot="-5400000">
            <a:off x="-793562" y="1966419"/>
            <a:ext cx="8618608" cy="6076644"/>
          </a:xfrm>
        </p:spPr>
      </p:pic>
    </p:spTree>
    <p:extLst>
      <p:ext uri="{BB962C8B-B14F-4D97-AF65-F5344CB8AC3E}">
        <p14:creationId xmlns:p14="http://schemas.microsoft.com/office/powerpoint/2010/main" val="93993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AB8EB-3657-0F50-688C-8E1A72F46533}"/>
              </a:ext>
            </a:extLst>
          </p:cNvPr>
          <p:cNvSpPr>
            <a:spLocks noGrp="1"/>
          </p:cNvSpPr>
          <p:nvPr>
            <p:ph type="title"/>
          </p:nvPr>
        </p:nvSpPr>
        <p:spPr>
          <a:xfrm>
            <a:off x="471487" y="239307"/>
            <a:ext cx="5915025" cy="73844"/>
          </a:xfrm>
        </p:spPr>
        <p:txBody>
          <a:bodyPr>
            <a:normAutofit fontScale="90000"/>
          </a:bodyPr>
          <a:lstStyle/>
          <a:p>
            <a:r>
              <a:rPr lang="en-GB"/>
              <a:t>Art</a:t>
            </a:r>
          </a:p>
        </p:txBody>
      </p:sp>
      <p:pic>
        <p:nvPicPr>
          <p:cNvPr id="6" name="Content Placeholder 5" descr="A collage of a drawing lesson&#10;&#10;Description automatically generated">
            <a:extLst>
              <a:ext uri="{FF2B5EF4-FFF2-40B4-BE49-F238E27FC236}">
                <a16:creationId xmlns:a16="http://schemas.microsoft.com/office/drawing/2014/main" id="{67DB7BD2-7743-EF9D-17D1-080D5A75376F}"/>
              </a:ext>
            </a:extLst>
          </p:cNvPr>
          <p:cNvPicPr>
            <a:picLocks noGrp="1" noChangeAspect="1"/>
          </p:cNvPicPr>
          <p:nvPr>
            <p:ph idx="1"/>
          </p:nvPr>
        </p:nvPicPr>
        <p:blipFill>
          <a:blip r:embed="rId2"/>
          <a:stretch>
            <a:fillRect/>
          </a:stretch>
        </p:blipFill>
        <p:spPr>
          <a:xfrm rot="16200000">
            <a:off x="-958711" y="1935472"/>
            <a:ext cx="8763962" cy="6019352"/>
          </a:xfrm>
        </p:spPr>
      </p:pic>
    </p:spTree>
    <p:extLst>
      <p:ext uri="{BB962C8B-B14F-4D97-AF65-F5344CB8AC3E}">
        <p14:creationId xmlns:p14="http://schemas.microsoft.com/office/powerpoint/2010/main" val="3432575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83982-7DD5-863E-6EF5-2532AAF54300}"/>
              </a:ext>
            </a:extLst>
          </p:cNvPr>
          <p:cNvSpPr>
            <a:spLocks noGrp="1"/>
          </p:cNvSpPr>
          <p:nvPr>
            <p:ph type="ctrTitle"/>
          </p:nvPr>
        </p:nvSpPr>
        <p:spPr>
          <a:xfrm>
            <a:off x="369570" y="33891"/>
            <a:ext cx="5829300" cy="779109"/>
          </a:xfrm>
        </p:spPr>
        <p:txBody>
          <a:bodyPr/>
          <a:lstStyle/>
          <a:p>
            <a:r>
              <a:rPr lang="en-GB" dirty="0"/>
              <a:t>Art, Craft and Design</a:t>
            </a:r>
          </a:p>
        </p:txBody>
      </p:sp>
      <p:graphicFrame>
        <p:nvGraphicFramePr>
          <p:cNvPr id="4" name="Table 3">
            <a:extLst>
              <a:ext uri="{FF2B5EF4-FFF2-40B4-BE49-F238E27FC236}">
                <a16:creationId xmlns:a16="http://schemas.microsoft.com/office/drawing/2014/main" id="{301926D2-A0FB-7002-C4B0-BE8049B2EADB}"/>
              </a:ext>
            </a:extLst>
          </p:cNvPr>
          <p:cNvGraphicFramePr>
            <a:graphicFrameLocks noGrp="1"/>
          </p:cNvGraphicFramePr>
          <p:nvPr/>
        </p:nvGraphicFramePr>
        <p:xfrm>
          <a:off x="167640" y="758488"/>
          <a:ext cx="6522720" cy="9035659"/>
        </p:xfrm>
        <a:graphic>
          <a:graphicData uri="http://schemas.openxmlformats.org/drawingml/2006/table">
            <a:tbl>
              <a:tblPr firstRow="1" bandRow="1">
                <a:tableStyleId>{5C22544A-7EE6-4342-B048-85BDC9FD1C3A}</a:tableStyleId>
              </a:tblPr>
              <a:tblGrid>
                <a:gridCol w="1262771">
                  <a:extLst>
                    <a:ext uri="{9D8B030D-6E8A-4147-A177-3AD203B41FA5}">
                      <a16:colId xmlns:a16="http://schemas.microsoft.com/office/drawing/2014/main" val="3378495038"/>
                    </a:ext>
                  </a:extLst>
                </a:gridCol>
                <a:gridCol w="5259949">
                  <a:extLst>
                    <a:ext uri="{9D8B030D-6E8A-4147-A177-3AD203B41FA5}">
                      <a16:colId xmlns:a16="http://schemas.microsoft.com/office/drawing/2014/main" val="2290157487"/>
                    </a:ext>
                  </a:extLst>
                </a:gridCol>
              </a:tblGrid>
              <a:tr h="345049">
                <a:tc>
                  <a:txBody>
                    <a:bodyPr/>
                    <a:lstStyle/>
                    <a:p>
                      <a:pPr algn="ctr"/>
                      <a:r>
                        <a:rPr lang="en-GB" dirty="0"/>
                        <a:t>Keyword</a:t>
                      </a:r>
                    </a:p>
                  </a:txBody>
                  <a:tcPr/>
                </a:tc>
                <a:tc>
                  <a:txBody>
                    <a:bodyPr/>
                    <a:lstStyle/>
                    <a:p>
                      <a:pPr algn="ctr"/>
                      <a:r>
                        <a:rPr lang="en-GB" dirty="0"/>
                        <a:t>Core Knowledge</a:t>
                      </a:r>
                    </a:p>
                  </a:txBody>
                  <a:tcPr/>
                </a:tc>
                <a:extLst>
                  <a:ext uri="{0D108BD9-81ED-4DB2-BD59-A6C34878D82A}">
                    <a16:rowId xmlns:a16="http://schemas.microsoft.com/office/drawing/2014/main" val="283962269"/>
                  </a:ext>
                </a:extLst>
              </a:tr>
              <a:tr h="544830">
                <a:tc>
                  <a:txBody>
                    <a:bodyPr/>
                    <a:lstStyle/>
                    <a:p>
                      <a:r>
                        <a:rPr lang="en-GB" sz="1100" dirty="0"/>
                        <a:t>Analogous</a:t>
                      </a:r>
                    </a:p>
                  </a:txBody>
                  <a:tcPr/>
                </a:tc>
                <a:tc>
                  <a:txBody>
                    <a:bodyPr/>
                    <a:lstStyle/>
                    <a:p>
                      <a:r>
                        <a:rPr lang="en-GB" sz="1100" dirty="0"/>
                        <a:t>Colours that are next to each other on the colour wheel and are related by a single hue; e.g., red, red-orange, orange, and red-violet.</a:t>
                      </a:r>
                    </a:p>
                  </a:txBody>
                  <a:tcPr/>
                </a:tc>
                <a:extLst>
                  <a:ext uri="{0D108BD9-81ED-4DB2-BD59-A6C34878D82A}">
                    <a16:rowId xmlns:a16="http://schemas.microsoft.com/office/drawing/2014/main" val="715989002"/>
                  </a:ext>
                </a:extLst>
              </a:tr>
              <a:tr h="544830">
                <a:tc>
                  <a:txBody>
                    <a:bodyPr/>
                    <a:lstStyle/>
                    <a:p>
                      <a:r>
                        <a:rPr lang="en-GB" sz="1100" dirty="0"/>
                        <a:t>Analyse</a:t>
                      </a:r>
                    </a:p>
                  </a:txBody>
                  <a:tcPr/>
                </a:tc>
                <a:tc>
                  <a:txBody>
                    <a:bodyPr/>
                    <a:lstStyle/>
                    <a:p>
                      <a:r>
                        <a:rPr lang="en-GB" sz="1100" dirty="0"/>
                        <a:t>To respond to an artwork/design by examining its features as they relate to the elements of art and principles of design.</a:t>
                      </a:r>
                    </a:p>
                  </a:txBody>
                  <a:tcPr/>
                </a:tc>
                <a:extLst>
                  <a:ext uri="{0D108BD9-81ED-4DB2-BD59-A6C34878D82A}">
                    <a16:rowId xmlns:a16="http://schemas.microsoft.com/office/drawing/2014/main" val="3632215247"/>
                  </a:ext>
                </a:extLst>
              </a:tr>
              <a:tr h="544830">
                <a:tc>
                  <a:txBody>
                    <a:bodyPr/>
                    <a:lstStyle/>
                    <a:p>
                      <a:r>
                        <a:rPr lang="en-GB" sz="1100" dirty="0"/>
                        <a:t>Balance</a:t>
                      </a:r>
                    </a:p>
                  </a:txBody>
                  <a:tcPr/>
                </a:tc>
                <a:tc>
                  <a:txBody>
                    <a:bodyPr/>
                    <a:lstStyle/>
                    <a:p>
                      <a:r>
                        <a:rPr lang="en-GB" sz="1100" dirty="0"/>
                        <a:t>The principle of design that refers to the visual equalization of the elements in a work of art. The three major forms of balance are asymmetrical balance (where equilibrium is achieved by the balance differences in the art elements within a composition), symmetrical balance (where the art elements in a composition are balanced in a </a:t>
                      </a:r>
                      <a:r>
                        <a:rPr lang="en-GB" sz="1100" dirty="0" err="1"/>
                        <a:t>mirrorlike</a:t>
                      </a:r>
                      <a:r>
                        <a:rPr lang="en-GB" sz="1100" dirty="0"/>
                        <a:t> fashion), and radial balance (a kind of balance where the elements branch or radiate out from a central point). </a:t>
                      </a:r>
                    </a:p>
                  </a:txBody>
                  <a:tcPr/>
                </a:tc>
                <a:extLst>
                  <a:ext uri="{0D108BD9-81ED-4DB2-BD59-A6C34878D82A}">
                    <a16:rowId xmlns:a16="http://schemas.microsoft.com/office/drawing/2014/main" val="658754112"/>
                  </a:ext>
                </a:extLst>
              </a:tr>
              <a:tr h="544830">
                <a:tc>
                  <a:txBody>
                    <a:bodyPr/>
                    <a:lstStyle/>
                    <a:p>
                      <a:r>
                        <a:rPr lang="en-GB" sz="1100" dirty="0"/>
                        <a:t>Collage</a:t>
                      </a:r>
                    </a:p>
                  </a:txBody>
                  <a:tcPr/>
                </a:tc>
                <a:tc>
                  <a:txBody>
                    <a:bodyPr/>
                    <a:lstStyle/>
                    <a:p>
                      <a:r>
                        <a:rPr lang="en-GB" sz="1100" dirty="0"/>
                        <a:t>Artwork made by attaching pieces of paper or other materials to a flat surface.</a:t>
                      </a:r>
                    </a:p>
                  </a:txBody>
                  <a:tcPr/>
                </a:tc>
                <a:extLst>
                  <a:ext uri="{0D108BD9-81ED-4DB2-BD59-A6C34878D82A}">
                    <a16:rowId xmlns:a16="http://schemas.microsoft.com/office/drawing/2014/main" val="261269161"/>
                  </a:ext>
                </a:extLst>
              </a:tr>
              <a:tr h="544830">
                <a:tc>
                  <a:txBody>
                    <a:bodyPr/>
                    <a:lstStyle/>
                    <a:p>
                      <a:r>
                        <a:rPr lang="en-GB" sz="1100" dirty="0"/>
                        <a:t>Colour properties</a:t>
                      </a:r>
                    </a:p>
                  </a:txBody>
                  <a:tcPr/>
                </a:tc>
                <a:tc>
                  <a:txBody>
                    <a:bodyPr/>
                    <a:lstStyle/>
                    <a:p>
                      <a:r>
                        <a:rPr lang="en-GB" sz="1100" dirty="0"/>
                        <a:t>Hue (the colour name), intensity (the purity and strength of the colour), and value (lightness or darkness of the colour).</a:t>
                      </a:r>
                    </a:p>
                  </a:txBody>
                  <a:tcPr/>
                </a:tc>
                <a:extLst>
                  <a:ext uri="{0D108BD9-81ED-4DB2-BD59-A6C34878D82A}">
                    <a16:rowId xmlns:a16="http://schemas.microsoft.com/office/drawing/2014/main" val="3586673292"/>
                  </a:ext>
                </a:extLst>
              </a:tr>
              <a:tr h="544830">
                <a:tc>
                  <a:txBody>
                    <a:bodyPr/>
                    <a:lstStyle/>
                    <a:p>
                      <a:r>
                        <a:rPr lang="en-GB" sz="1100" dirty="0"/>
                        <a:t>Colour scheme</a:t>
                      </a:r>
                    </a:p>
                  </a:txBody>
                  <a:tcPr/>
                </a:tc>
                <a:tc>
                  <a:txBody>
                    <a:bodyPr/>
                    <a:lstStyle/>
                    <a:p>
                      <a:r>
                        <a:rPr lang="en-GB" sz="1100" dirty="0"/>
                        <a:t>The choice of colours used in a design or artwork.</a:t>
                      </a:r>
                    </a:p>
                  </a:txBody>
                  <a:tcPr/>
                </a:tc>
                <a:extLst>
                  <a:ext uri="{0D108BD9-81ED-4DB2-BD59-A6C34878D82A}">
                    <a16:rowId xmlns:a16="http://schemas.microsoft.com/office/drawing/2014/main" val="556043031"/>
                  </a:ext>
                </a:extLst>
              </a:tr>
              <a:tr h="544830">
                <a:tc>
                  <a:txBody>
                    <a:bodyPr/>
                    <a:lstStyle/>
                    <a:p>
                      <a:r>
                        <a:rPr lang="en-GB" sz="1100" dirty="0"/>
                        <a:t>Colour Wheel</a:t>
                      </a:r>
                    </a:p>
                  </a:txBody>
                  <a:tcPr/>
                </a:tc>
                <a:tc>
                  <a:txBody>
                    <a:bodyPr/>
                    <a:lstStyle/>
                    <a:p>
                      <a:r>
                        <a:rPr lang="en-GB" sz="1100" dirty="0"/>
                        <a:t>A tool for organizing colour that shows the visible light spectrum organized in a circular format; a tool that helps to chart the relationships between colours (hues). On a colour wheel, the primary colours of magenta red, yellow, and cyan (turquoise) blue are the fundamental hues from which other colours can be mixed. For instance, mixing combinations of two of the primary colours results in the secondary colours of green, purple, and orange. Similarly, the mixture of a primary colour and a secondary colour can result in the creation of tertiary colours such as yellow-orange or blue-green. These relationships, as well as the concepts of warm/cool colours and analogous colours, are easily illustrated on the colour wheel chart</a:t>
                      </a:r>
                    </a:p>
                  </a:txBody>
                  <a:tcPr/>
                </a:tc>
                <a:extLst>
                  <a:ext uri="{0D108BD9-81ED-4DB2-BD59-A6C34878D82A}">
                    <a16:rowId xmlns:a16="http://schemas.microsoft.com/office/drawing/2014/main" val="2299976031"/>
                  </a:ext>
                </a:extLst>
              </a:tr>
              <a:tr h="544830">
                <a:tc>
                  <a:txBody>
                    <a:bodyPr/>
                    <a:lstStyle/>
                    <a:p>
                      <a:r>
                        <a:rPr lang="en-GB" sz="1100" dirty="0"/>
                        <a:t>Complementary Colours</a:t>
                      </a:r>
                    </a:p>
                  </a:txBody>
                  <a:tcPr/>
                </a:tc>
                <a:tc>
                  <a:txBody>
                    <a:bodyPr/>
                    <a:lstStyle/>
                    <a:p>
                      <a:r>
                        <a:rPr lang="en-GB" sz="1100" dirty="0"/>
                        <a:t>Pairs of colours that are opposite one another on the colour wheel. Red and green, blue and orange, and yellow and violet have the greatest degree of contrast. These pairs are also complementary colours: red-violet and yellow-green, red-orange and blue-green, and yellow-orange and blue-violet. </a:t>
                      </a:r>
                    </a:p>
                  </a:txBody>
                  <a:tcPr/>
                </a:tc>
                <a:extLst>
                  <a:ext uri="{0D108BD9-81ED-4DB2-BD59-A6C34878D82A}">
                    <a16:rowId xmlns:a16="http://schemas.microsoft.com/office/drawing/2014/main" val="1763786536"/>
                  </a:ext>
                </a:extLst>
              </a:tr>
              <a:tr h="544830">
                <a:tc>
                  <a:txBody>
                    <a:bodyPr/>
                    <a:lstStyle/>
                    <a:p>
                      <a:r>
                        <a:rPr lang="en-GB" sz="1100" dirty="0"/>
                        <a:t>Composition</a:t>
                      </a:r>
                    </a:p>
                  </a:txBody>
                  <a:tcPr/>
                </a:tc>
                <a:tc>
                  <a:txBody>
                    <a:bodyPr/>
                    <a:lstStyle/>
                    <a:p>
                      <a:r>
                        <a:rPr lang="en-GB" sz="1100" dirty="0"/>
                        <a:t>The arrangement of the elements of art and the principles of design within a given work of art.</a:t>
                      </a:r>
                    </a:p>
                  </a:txBody>
                  <a:tcPr/>
                </a:tc>
                <a:extLst>
                  <a:ext uri="{0D108BD9-81ED-4DB2-BD59-A6C34878D82A}">
                    <a16:rowId xmlns:a16="http://schemas.microsoft.com/office/drawing/2014/main" val="3536998681"/>
                  </a:ext>
                </a:extLst>
              </a:tr>
              <a:tr h="544830">
                <a:tc>
                  <a:txBody>
                    <a:bodyPr/>
                    <a:lstStyle/>
                    <a:p>
                      <a:r>
                        <a:rPr lang="en-GB" dirty="0"/>
                        <a:t>Describe</a:t>
                      </a:r>
                    </a:p>
                  </a:txBody>
                  <a:tcPr/>
                </a:tc>
                <a:tc>
                  <a:txBody>
                    <a:bodyPr/>
                    <a:lstStyle/>
                    <a:p>
                      <a:r>
                        <a:rPr lang="en-GB" dirty="0"/>
                        <a:t>To respond to an artwork by stating facts about objects and art elements present in a work; it also refers to when, where, and by whom the work was done</a:t>
                      </a:r>
                    </a:p>
                  </a:txBody>
                  <a:tcPr/>
                </a:tc>
                <a:extLst>
                  <a:ext uri="{0D108BD9-81ED-4DB2-BD59-A6C34878D82A}">
                    <a16:rowId xmlns:a16="http://schemas.microsoft.com/office/drawing/2014/main" val="3898720032"/>
                  </a:ext>
                </a:extLst>
              </a:tr>
              <a:tr h="544830">
                <a:tc>
                  <a:txBody>
                    <a:bodyPr/>
                    <a:lstStyle/>
                    <a:p>
                      <a:r>
                        <a:rPr lang="en-GB" dirty="0"/>
                        <a:t>Elements of art</a:t>
                      </a:r>
                    </a:p>
                  </a:txBody>
                  <a:tcPr/>
                </a:tc>
                <a:tc>
                  <a:txBody>
                    <a:bodyPr/>
                    <a:lstStyle/>
                    <a:p>
                      <a:r>
                        <a:rPr lang="en-GB" dirty="0"/>
                        <a:t>The basic components or tools of visual communication; include line, space, shape/form, value, colour, and texture.</a:t>
                      </a:r>
                    </a:p>
                  </a:txBody>
                  <a:tcPr/>
                </a:tc>
                <a:extLst>
                  <a:ext uri="{0D108BD9-81ED-4DB2-BD59-A6C34878D82A}">
                    <a16:rowId xmlns:a16="http://schemas.microsoft.com/office/drawing/2014/main" val="1651207015"/>
                  </a:ext>
                </a:extLst>
              </a:tr>
              <a:tr h="544830">
                <a:tc>
                  <a:txBody>
                    <a:bodyPr/>
                    <a:lstStyle/>
                    <a:p>
                      <a:r>
                        <a:rPr lang="en-GB" dirty="0"/>
                        <a:t>Focal Point</a:t>
                      </a:r>
                    </a:p>
                  </a:txBody>
                  <a:tcPr/>
                </a:tc>
                <a:tc>
                  <a:txBody>
                    <a:bodyPr/>
                    <a:lstStyle/>
                    <a:p>
                      <a:r>
                        <a:rPr lang="en-GB" dirty="0"/>
                        <a:t>the area within a composition at which the emphasis is greatest and where the eye of the viewer continually comes to rest (the centre of interest)</a:t>
                      </a:r>
                    </a:p>
                  </a:txBody>
                  <a:tcPr/>
                </a:tc>
                <a:extLst>
                  <a:ext uri="{0D108BD9-81ED-4DB2-BD59-A6C34878D82A}">
                    <a16:rowId xmlns:a16="http://schemas.microsoft.com/office/drawing/2014/main" val="493188612"/>
                  </a:ext>
                </a:extLst>
              </a:tr>
            </a:tbl>
          </a:graphicData>
        </a:graphic>
      </p:graphicFrame>
    </p:spTree>
    <p:extLst>
      <p:ext uri="{BB962C8B-B14F-4D97-AF65-F5344CB8AC3E}">
        <p14:creationId xmlns:p14="http://schemas.microsoft.com/office/powerpoint/2010/main" val="6647514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C45CE-313D-3B3A-DDCA-332FE4FA8898}"/>
              </a:ext>
            </a:extLst>
          </p:cNvPr>
          <p:cNvSpPr>
            <a:spLocks noGrp="1"/>
          </p:cNvSpPr>
          <p:nvPr>
            <p:ph type="title"/>
          </p:nvPr>
        </p:nvSpPr>
        <p:spPr>
          <a:xfrm>
            <a:off x="471486" y="139115"/>
            <a:ext cx="5915025" cy="286634"/>
          </a:xfrm>
        </p:spPr>
        <p:txBody>
          <a:bodyPr>
            <a:normAutofit fontScale="90000"/>
          </a:bodyPr>
          <a:lstStyle/>
          <a:p>
            <a:r>
              <a:rPr lang="en-GB"/>
              <a:t>Beliefs and World Views</a:t>
            </a:r>
          </a:p>
        </p:txBody>
      </p:sp>
      <p:pic>
        <p:nvPicPr>
          <p:cNvPr id="4" name="Content Placeholder 3">
            <a:extLst>
              <a:ext uri="{FF2B5EF4-FFF2-40B4-BE49-F238E27FC236}">
                <a16:creationId xmlns:a16="http://schemas.microsoft.com/office/drawing/2014/main" id="{E2BF075E-9EAD-4BE2-E0E9-310806B9A5F6}"/>
              </a:ext>
            </a:extLst>
          </p:cNvPr>
          <p:cNvPicPr>
            <a:picLocks noGrp="1" noChangeAspect="1"/>
          </p:cNvPicPr>
          <p:nvPr>
            <p:ph idx="1"/>
          </p:nvPr>
        </p:nvPicPr>
        <p:blipFill>
          <a:blip r:embed="rId2"/>
          <a:stretch>
            <a:fillRect/>
          </a:stretch>
        </p:blipFill>
        <p:spPr>
          <a:xfrm>
            <a:off x="219300" y="1076389"/>
            <a:ext cx="6419401" cy="8044275"/>
          </a:xfrm>
        </p:spPr>
      </p:pic>
    </p:spTree>
    <p:extLst>
      <p:ext uri="{BB962C8B-B14F-4D97-AF65-F5344CB8AC3E}">
        <p14:creationId xmlns:p14="http://schemas.microsoft.com/office/powerpoint/2010/main" val="2834582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C39B7-1FFC-BB6A-6B4C-990CFC4CDBC5}"/>
              </a:ext>
            </a:extLst>
          </p:cNvPr>
          <p:cNvSpPr>
            <a:spLocks noGrp="1"/>
          </p:cNvSpPr>
          <p:nvPr>
            <p:ph type="title"/>
          </p:nvPr>
        </p:nvSpPr>
        <p:spPr>
          <a:xfrm>
            <a:off x="471487" y="282078"/>
            <a:ext cx="5915025" cy="119366"/>
          </a:xfrm>
        </p:spPr>
        <p:txBody>
          <a:bodyPr>
            <a:normAutofit fontScale="90000"/>
          </a:bodyPr>
          <a:lstStyle/>
          <a:p>
            <a:r>
              <a:rPr lang="en-GB"/>
              <a:t>Business</a:t>
            </a:r>
          </a:p>
        </p:txBody>
      </p:sp>
      <p:sp>
        <p:nvSpPr>
          <p:cNvPr id="3" name="Content Placeholder 2">
            <a:extLst>
              <a:ext uri="{FF2B5EF4-FFF2-40B4-BE49-F238E27FC236}">
                <a16:creationId xmlns:a16="http://schemas.microsoft.com/office/drawing/2014/main" id="{59D6A06A-B110-1FFB-1D40-E497AE6C9BBA}"/>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AF995BC7-BDBB-76E7-F720-69AD4DC7E488}"/>
              </a:ext>
            </a:extLst>
          </p:cNvPr>
          <p:cNvPicPr>
            <a:picLocks noChangeAspect="1"/>
          </p:cNvPicPr>
          <p:nvPr/>
        </p:nvPicPr>
        <p:blipFill>
          <a:blip r:embed="rId2"/>
          <a:stretch>
            <a:fillRect/>
          </a:stretch>
        </p:blipFill>
        <p:spPr>
          <a:xfrm rot="16200000">
            <a:off x="-887838" y="1968243"/>
            <a:ext cx="8657064" cy="6229707"/>
          </a:xfrm>
          <a:prstGeom prst="rect">
            <a:avLst/>
          </a:prstGeom>
        </p:spPr>
      </p:pic>
    </p:spTree>
    <p:extLst>
      <p:ext uri="{BB962C8B-B14F-4D97-AF65-F5344CB8AC3E}">
        <p14:creationId xmlns:p14="http://schemas.microsoft.com/office/powerpoint/2010/main" val="39205294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C7501-9D6D-D206-5403-5779E537CFEE}"/>
              </a:ext>
            </a:extLst>
          </p:cNvPr>
          <p:cNvSpPr>
            <a:spLocks noGrp="1"/>
          </p:cNvSpPr>
          <p:nvPr>
            <p:ph type="title"/>
          </p:nvPr>
        </p:nvSpPr>
        <p:spPr>
          <a:xfrm>
            <a:off x="471488" y="219447"/>
            <a:ext cx="5915025" cy="79783"/>
          </a:xfrm>
        </p:spPr>
        <p:txBody>
          <a:bodyPr>
            <a:normAutofit fontScale="90000"/>
          </a:bodyPr>
          <a:lstStyle/>
          <a:p>
            <a:r>
              <a:rPr lang="en-GB">
                <a:cs typeface="Calibri Light"/>
              </a:rPr>
              <a:t>Child Development</a:t>
            </a:r>
            <a:endParaRPr lang="en-GB"/>
          </a:p>
        </p:txBody>
      </p:sp>
      <p:pic>
        <p:nvPicPr>
          <p:cNvPr id="4" name="Content Placeholder 3" descr="A diagram of topics&#10;&#10;Description automatically generated">
            <a:extLst>
              <a:ext uri="{FF2B5EF4-FFF2-40B4-BE49-F238E27FC236}">
                <a16:creationId xmlns:a16="http://schemas.microsoft.com/office/drawing/2014/main" id="{DAE695A7-DD2A-B250-C6D7-E518B53B13FD}"/>
              </a:ext>
            </a:extLst>
          </p:cNvPr>
          <p:cNvPicPr>
            <a:picLocks noGrp="1" noChangeAspect="1"/>
          </p:cNvPicPr>
          <p:nvPr>
            <p:ph idx="1"/>
          </p:nvPr>
        </p:nvPicPr>
        <p:blipFill>
          <a:blip r:embed="rId2"/>
          <a:stretch>
            <a:fillRect/>
          </a:stretch>
        </p:blipFill>
        <p:spPr>
          <a:xfrm rot="16200000">
            <a:off x="-1115339" y="2636167"/>
            <a:ext cx="9087171" cy="5070696"/>
          </a:xfrm>
        </p:spPr>
      </p:pic>
    </p:spTree>
    <p:extLst>
      <p:ext uri="{BB962C8B-B14F-4D97-AF65-F5344CB8AC3E}">
        <p14:creationId xmlns:p14="http://schemas.microsoft.com/office/powerpoint/2010/main" val="28606344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83982-7DD5-863E-6EF5-2532AAF54300}"/>
              </a:ext>
            </a:extLst>
          </p:cNvPr>
          <p:cNvSpPr>
            <a:spLocks noGrp="1"/>
          </p:cNvSpPr>
          <p:nvPr>
            <p:ph type="ctrTitle"/>
          </p:nvPr>
        </p:nvSpPr>
        <p:spPr>
          <a:xfrm>
            <a:off x="369570" y="33891"/>
            <a:ext cx="5829300" cy="779109"/>
          </a:xfrm>
        </p:spPr>
        <p:txBody>
          <a:bodyPr/>
          <a:lstStyle/>
          <a:p>
            <a:r>
              <a:rPr lang="en-GB" dirty="0"/>
              <a:t>Design &amp; Technology</a:t>
            </a:r>
          </a:p>
        </p:txBody>
      </p:sp>
      <p:graphicFrame>
        <p:nvGraphicFramePr>
          <p:cNvPr id="4" name="Table 3">
            <a:extLst>
              <a:ext uri="{FF2B5EF4-FFF2-40B4-BE49-F238E27FC236}">
                <a16:creationId xmlns:a16="http://schemas.microsoft.com/office/drawing/2014/main" id="{301926D2-A0FB-7002-C4B0-BE8049B2EADB}"/>
              </a:ext>
            </a:extLst>
          </p:cNvPr>
          <p:cNvGraphicFramePr>
            <a:graphicFrameLocks noGrp="1"/>
          </p:cNvGraphicFramePr>
          <p:nvPr/>
        </p:nvGraphicFramePr>
        <p:xfrm>
          <a:off x="167640" y="758489"/>
          <a:ext cx="6522720" cy="8916515"/>
        </p:xfrm>
        <a:graphic>
          <a:graphicData uri="http://schemas.openxmlformats.org/drawingml/2006/table">
            <a:tbl>
              <a:tblPr firstRow="1" bandRow="1">
                <a:tableStyleId>{5C22544A-7EE6-4342-B048-85BDC9FD1C3A}</a:tableStyleId>
              </a:tblPr>
              <a:tblGrid>
                <a:gridCol w="1387622">
                  <a:extLst>
                    <a:ext uri="{9D8B030D-6E8A-4147-A177-3AD203B41FA5}">
                      <a16:colId xmlns:a16="http://schemas.microsoft.com/office/drawing/2014/main" val="3378495038"/>
                    </a:ext>
                  </a:extLst>
                </a:gridCol>
                <a:gridCol w="5135098">
                  <a:extLst>
                    <a:ext uri="{9D8B030D-6E8A-4147-A177-3AD203B41FA5}">
                      <a16:colId xmlns:a16="http://schemas.microsoft.com/office/drawing/2014/main" val="2290157487"/>
                    </a:ext>
                  </a:extLst>
                </a:gridCol>
              </a:tblGrid>
              <a:tr h="241113">
                <a:tc>
                  <a:txBody>
                    <a:bodyPr/>
                    <a:lstStyle/>
                    <a:p>
                      <a:pPr algn="ctr"/>
                      <a:r>
                        <a:rPr lang="en-GB" sz="1200" dirty="0"/>
                        <a:t>Keyword</a:t>
                      </a:r>
                    </a:p>
                  </a:txBody>
                  <a:tcPr/>
                </a:tc>
                <a:tc>
                  <a:txBody>
                    <a:bodyPr/>
                    <a:lstStyle/>
                    <a:p>
                      <a:pPr algn="ctr"/>
                      <a:r>
                        <a:rPr lang="en-GB" sz="1200" dirty="0"/>
                        <a:t>Core Knowledge</a:t>
                      </a:r>
                    </a:p>
                  </a:txBody>
                  <a:tcPr/>
                </a:tc>
                <a:extLst>
                  <a:ext uri="{0D108BD9-81ED-4DB2-BD59-A6C34878D82A}">
                    <a16:rowId xmlns:a16="http://schemas.microsoft.com/office/drawing/2014/main" val="283962269"/>
                  </a:ext>
                </a:extLst>
              </a:tr>
              <a:tr h="35994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0" i="0" kern="1200" dirty="0">
                          <a:solidFill>
                            <a:schemeClr val="dk1"/>
                          </a:solidFill>
                          <a:effectLst/>
                          <a:latin typeface="+mn-lt"/>
                          <a:ea typeface="+mn-ea"/>
                          <a:cs typeface="+mn-cs"/>
                        </a:rPr>
                        <a:t>Client</a:t>
                      </a:r>
                    </a:p>
                  </a:txBody>
                  <a:tcPr/>
                </a:tc>
                <a:tc>
                  <a:txBody>
                    <a:bodyPr/>
                    <a:lstStyle/>
                    <a:p>
                      <a:r>
                        <a:rPr lang="en-GB" sz="1200" b="0" i="0" kern="1200" dirty="0">
                          <a:solidFill>
                            <a:schemeClr val="dk1"/>
                          </a:solidFill>
                          <a:effectLst/>
                          <a:latin typeface="+mn-lt"/>
                          <a:ea typeface="+mn-ea"/>
                          <a:cs typeface="+mn-cs"/>
                        </a:rPr>
                        <a:t>The person/people/audience being designed for and whose needs are being met.</a:t>
                      </a:r>
                    </a:p>
                  </a:txBody>
                  <a:tcPr/>
                </a:tc>
                <a:extLst>
                  <a:ext uri="{0D108BD9-81ED-4DB2-BD59-A6C34878D82A}">
                    <a16:rowId xmlns:a16="http://schemas.microsoft.com/office/drawing/2014/main" val="715989002"/>
                  </a:ext>
                </a:extLst>
              </a:tr>
              <a:tr h="715164">
                <a:tc>
                  <a:txBody>
                    <a:bodyPr/>
                    <a:lstStyle/>
                    <a:p>
                      <a:r>
                        <a:rPr lang="en-GB" sz="1200" b="0" i="0" kern="1200" dirty="0">
                          <a:solidFill>
                            <a:schemeClr val="dk1"/>
                          </a:solidFill>
                          <a:effectLst/>
                          <a:latin typeface="+mn-lt"/>
                          <a:ea typeface="+mn-ea"/>
                          <a:cs typeface="+mn-cs"/>
                        </a:rPr>
                        <a:t>Commercial process</a:t>
                      </a:r>
                    </a:p>
                  </a:txBody>
                  <a:tcPr/>
                </a:tc>
                <a:tc>
                  <a:txBody>
                    <a:bodyPr/>
                    <a:lstStyle/>
                    <a:p>
                      <a:r>
                        <a:rPr lang="en-GB" sz="1200" b="0" i="0" kern="1200" dirty="0">
                          <a:solidFill>
                            <a:schemeClr val="dk1"/>
                          </a:solidFill>
                          <a:effectLst/>
                          <a:latin typeface="+mn-lt"/>
                          <a:ea typeface="+mn-ea"/>
                          <a:cs typeface="+mn-cs"/>
                        </a:rPr>
                        <a:t>Manufacturing method used to produce products in quantity.</a:t>
                      </a:r>
                      <a:endParaRPr lang="en-GB" sz="1200" dirty="0"/>
                    </a:p>
                  </a:txBody>
                  <a:tcPr/>
                </a:tc>
                <a:extLst>
                  <a:ext uri="{0D108BD9-81ED-4DB2-BD59-A6C34878D82A}">
                    <a16:rowId xmlns:a16="http://schemas.microsoft.com/office/drawing/2014/main" val="3632215247"/>
                  </a:ext>
                </a:extLst>
              </a:tr>
              <a:tr h="715164">
                <a:tc>
                  <a:txBody>
                    <a:bodyPr/>
                    <a:lstStyle/>
                    <a:p>
                      <a:r>
                        <a:rPr lang="en-GB" sz="1200" b="0" i="0" kern="1200" dirty="0">
                          <a:solidFill>
                            <a:schemeClr val="dk1"/>
                          </a:solidFill>
                          <a:effectLst/>
                          <a:latin typeface="+mn-lt"/>
                          <a:ea typeface="+mn-ea"/>
                          <a:cs typeface="+mn-cs"/>
                        </a:rPr>
                        <a:t>Continuous improvement</a:t>
                      </a:r>
                      <a:endParaRPr lang="en-GB" sz="1200" dirty="0"/>
                    </a:p>
                  </a:txBody>
                  <a:tcPr/>
                </a:tc>
                <a:tc>
                  <a:txBody>
                    <a:bodyPr/>
                    <a:lstStyle/>
                    <a:p>
                      <a:r>
                        <a:rPr lang="en-GB" sz="1200" b="0" i="0" kern="1200" dirty="0">
                          <a:solidFill>
                            <a:schemeClr val="dk1"/>
                          </a:solidFill>
                          <a:effectLst/>
                          <a:latin typeface="+mn-lt"/>
                          <a:ea typeface="+mn-ea"/>
                          <a:cs typeface="+mn-cs"/>
                        </a:rPr>
                        <a:t>The identification of improvements and subsequent evolution of products.</a:t>
                      </a:r>
                      <a:endParaRPr lang="en-GB" sz="1200" dirty="0"/>
                    </a:p>
                  </a:txBody>
                  <a:tcPr/>
                </a:tc>
                <a:extLst>
                  <a:ext uri="{0D108BD9-81ED-4DB2-BD59-A6C34878D82A}">
                    <a16:rowId xmlns:a16="http://schemas.microsoft.com/office/drawing/2014/main" val="658754112"/>
                  </a:ext>
                </a:extLst>
              </a:tr>
              <a:tr h="556238">
                <a:tc>
                  <a:txBody>
                    <a:bodyPr/>
                    <a:lstStyle/>
                    <a:p>
                      <a:r>
                        <a:rPr lang="en-GB" sz="1200" b="0" i="0" kern="1200" dirty="0">
                          <a:solidFill>
                            <a:schemeClr val="dk1"/>
                          </a:solidFill>
                          <a:effectLst/>
                          <a:latin typeface="+mn-lt"/>
                          <a:ea typeface="+mn-ea"/>
                          <a:cs typeface="+mn-cs"/>
                        </a:rPr>
                        <a:t>Functionality</a:t>
                      </a:r>
                    </a:p>
                  </a:txBody>
                  <a:tcPr/>
                </a:tc>
                <a:tc>
                  <a:txBody>
                    <a:bodyPr/>
                    <a:lstStyle/>
                    <a:p>
                      <a:r>
                        <a:rPr lang="en-GB" sz="1200" b="0" i="0" kern="1200" dirty="0">
                          <a:solidFill>
                            <a:schemeClr val="dk1"/>
                          </a:solidFill>
                          <a:effectLst/>
                          <a:latin typeface="+mn-lt"/>
                          <a:ea typeface="+mn-ea"/>
                          <a:cs typeface="+mn-cs"/>
                        </a:rPr>
                        <a:t>How well a product carries out its purpose.</a:t>
                      </a:r>
                    </a:p>
                  </a:txBody>
                  <a:tcPr/>
                </a:tc>
                <a:extLst>
                  <a:ext uri="{0D108BD9-81ED-4DB2-BD59-A6C34878D82A}">
                    <a16:rowId xmlns:a16="http://schemas.microsoft.com/office/drawing/2014/main" val="261269161"/>
                  </a:ext>
                </a:extLst>
              </a:tr>
              <a:tr h="874089">
                <a:tc>
                  <a:txBody>
                    <a:bodyPr/>
                    <a:lstStyle/>
                    <a:p>
                      <a:r>
                        <a:rPr lang="en-GB" sz="1200" b="0" i="0" kern="1200" dirty="0">
                          <a:solidFill>
                            <a:schemeClr val="dk1"/>
                          </a:solidFill>
                          <a:effectLst/>
                          <a:latin typeface="+mn-lt"/>
                          <a:ea typeface="+mn-ea"/>
                          <a:cs typeface="+mn-cs"/>
                        </a:rPr>
                        <a:t>Iterative design</a:t>
                      </a:r>
                    </a:p>
                    <a:p>
                      <a:endParaRPr lang="en-GB" sz="1200" dirty="0"/>
                    </a:p>
                  </a:txBody>
                  <a:tcPr/>
                </a:tc>
                <a:tc>
                  <a:txBody>
                    <a:bodyPr/>
                    <a:lstStyle/>
                    <a:p>
                      <a:r>
                        <a:rPr lang="en-GB" sz="1200" b="0" i="0" kern="1200" dirty="0">
                          <a:solidFill>
                            <a:schemeClr val="dk1"/>
                          </a:solidFill>
                          <a:effectLst/>
                          <a:latin typeface="+mn-lt"/>
                          <a:ea typeface="+mn-ea"/>
                          <a:cs typeface="+mn-cs"/>
                        </a:rPr>
                        <a:t>Design methodology based on a cyclical process of analysing, prototyping and testing to refine a product. Each iteration and result starts the process again.</a:t>
                      </a:r>
                    </a:p>
                  </a:txBody>
                  <a:tcPr/>
                </a:tc>
                <a:extLst>
                  <a:ext uri="{0D108BD9-81ED-4DB2-BD59-A6C34878D82A}">
                    <a16:rowId xmlns:a16="http://schemas.microsoft.com/office/drawing/2014/main" val="3586673292"/>
                  </a:ext>
                </a:extLst>
              </a:tr>
              <a:tr h="729485">
                <a:tc>
                  <a:txBody>
                    <a:bodyPr/>
                    <a:lstStyle/>
                    <a:p>
                      <a:r>
                        <a:rPr lang="en-GB" sz="1200" b="0" i="0" kern="1200" dirty="0">
                          <a:solidFill>
                            <a:schemeClr val="dk1"/>
                          </a:solidFill>
                          <a:effectLst/>
                          <a:latin typeface="+mn-lt"/>
                          <a:ea typeface="+mn-ea"/>
                          <a:cs typeface="+mn-cs"/>
                        </a:rPr>
                        <a:t>Lean manufacturing</a:t>
                      </a:r>
                    </a:p>
                  </a:txBody>
                  <a:tcPr/>
                </a:tc>
                <a:tc>
                  <a:txBody>
                    <a:bodyPr/>
                    <a:lstStyle/>
                    <a:p>
                      <a:r>
                        <a:rPr lang="en-GB" sz="1200" b="0" i="0" kern="1200" dirty="0">
                          <a:solidFill>
                            <a:schemeClr val="dk1"/>
                          </a:solidFill>
                          <a:effectLst/>
                          <a:latin typeface="+mn-lt"/>
                          <a:ea typeface="+mn-ea"/>
                          <a:cs typeface="+mn-cs"/>
                        </a:rPr>
                        <a:t>Reducing and eliminating waste in a manufacturing process.</a:t>
                      </a:r>
                    </a:p>
                  </a:txBody>
                  <a:tcPr/>
                </a:tc>
                <a:extLst>
                  <a:ext uri="{0D108BD9-81ED-4DB2-BD59-A6C34878D82A}">
                    <a16:rowId xmlns:a16="http://schemas.microsoft.com/office/drawing/2014/main" val="556043031"/>
                  </a:ext>
                </a:extLst>
              </a:tr>
              <a:tr h="715164">
                <a:tc>
                  <a:txBody>
                    <a:bodyPr/>
                    <a:lstStyle/>
                    <a:p>
                      <a:r>
                        <a:rPr lang="en-GB" sz="1200" b="0" i="0" kern="1200" dirty="0">
                          <a:solidFill>
                            <a:schemeClr val="dk1"/>
                          </a:solidFill>
                          <a:effectLst/>
                          <a:latin typeface="+mn-lt"/>
                          <a:ea typeface="+mn-ea"/>
                          <a:cs typeface="+mn-cs"/>
                        </a:rPr>
                        <a:t>Physical properties</a:t>
                      </a:r>
                    </a:p>
                  </a:txBody>
                  <a:tcPr/>
                </a:tc>
                <a:tc>
                  <a:txBody>
                    <a:bodyPr/>
                    <a:lstStyle/>
                    <a:p>
                      <a:r>
                        <a:rPr lang="en-GB" sz="1200" b="0" i="0" kern="1200" dirty="0">
                          <a:solidFill>
                            <a:schemeClr val="dk1"/>
                          </a:solidFill>
                          <a:effectLst/>
                          <a:latin typeface="+mn-lt"/>
                          <a:ea typeface="+mn-ea"/>
                          <a:cs typeface="+mn-cs"/>
                        </a:rPr>
                        <a:t>Properties that refer to the actual matter that forms the material (</a:t>
                      </a:r>
                      <a:r>
                        <a:rPr lang="en-GB" sz="1200" b="0" i="0" kern="1200" dirty="0" err="1">
                          <a:solidFill>
                            <a:schemeClr val="dk1"/>
                          </a:solidFill>
                          <a:effectLst/>
                          <a:latin typeface="+mn-lt"/>
                          <a:ea typeface="+mn-ea"/>
                          <a:cs typeface="+mn-cs"/>
                        </a:rPr>
                        <a:t>eg</a:t>
                      </a:r>
                      <a:r>
                        <a:rPr lang="en-GB" sz="1200" b="0" i="0" kern="1200" dirty="0">
                          <a:solidFill>
                            <a:schemeClr val="dk1"/>
                          </a:solidFill>
                          <a:effectLst/>
                          <a:latin typeface="+mn-lt"/>
                          <a:ea typeface="+mn-ea"/>
                          <a:cs typeface="+mn-cs"/>
                        </a:rPr>
                        <a:t> insulation, conductivity, fusibility).</a:t>
                      </a:r>
                    </a:p>
                  </a:txBody>
                  <a:tcPr/>
                </a:tc>
                <a:extLst>
                  <a:ext uri="{0D108BD9-81ED-4DB2-BD59-A6C34878D82A}">
                    <a16:rowId xmlns:a16="http://schemas.microsoft.com/office/drawing/2014/main" val="2299976031"/>
                  </a:ext>
                </a:extLst>
              </a:tr>
              <a:tr h="585718">
                <a:tc>
                  <a:txBody>
                    <a:bodyPr/>
                    <a:lstStyle/>
                    <a:p>
                      <a:r>
                        <a:rPr lang="en-GB" sz="1200" dirty="0"/>
                        <a:t>Primary source (research)</a:t>
                      </a:r>
                    </a:p>
                  </a:txBody>
                  <a:tcPr/>
                </a:tc>
                <a:tc>
                  <a:txBody>
                    <a:bodyPr/>
                    <a:lstStyle/>
                    <a:p>
                      <a:r>
                        <a:rPr lang="en-GB" sz="1200" b="0" i="0" kern="1200" dirty="0">
                          <a:solidFill>
                            <a:schemeClr val="dk1"/>
                          </a:solidFill>
                          <a:effectLst/>
                          <a:latin typeface="+mn-lt"/>
                          <a:ea typeface="+mn-ea"/>
                          <a:cs typeface="+mn-cs"/>
                        </a:rPr>
                        <a:t>Research collected first-hand by a designer to develop a product or idea.</a:t>
                      </a:r>
                      <a:endParaRPr lang="en-GB" sz="1200" dirty="0"/>
                    </a:p>
                  </a:txBody>
                  <a:tcPr/>
                </a:tc>
                <a:extLst>
                  <a:ext uri="{0D108BD9-81ED-4DB2-BD59-A6C34878D82A}">
                    <a16:rowId xmlns:a16="http://schemas.microsoft.com/office/drawing/2014/main" val="2763141809"/>
                  </a:ext>
                </a:extLst>
              </a:tr>
              <a:tr h="585718">
                <a:tc>
                  <a:txBody>
                    <a:bodyPr/>
                    <a:lstStyle/>
                    <a:p>
                      <a:r>
                        <a:rPr lang="en-GB" sz="1200" b="0" i="0" kern="1200" dirty="0">
                          <a:solidFill>
                            <a:schemeClr val="dk1"/>
                          </a:solidFill>
                          <a:effectLst/>
                          <a:latin typeface="+mn-lt"/>
                          <a:ea typeface="+mn-ea"/>
                          <a:cs typeface="+mn-cs"/>
                        </a:rPr>
                        <a:t>Product</a:t>
                      </a:r>
                      <a:br>
                        <a:rPr lang="en-GB" sz="1200" dirty="0"/>
                      </a:br>
                      <a:endParaRPr lang="en-GB" sz="1200" dirty="0"/>
                    </a:p>
                  </a:txBody>
                  <a:tcPr/>
                </a:tc>
                <a:tc>
                  <a:txBody>
                    <a:bodyPr/>
                    <a:lstStyle/>
                    <a:p>
                      <a:r>
                        <a:rPr lang="en-GB" sz="1200" b="0" i="0" kern="1200" dirty="0">
                          <a:solidFill>
                            <a:schemeClr val="dk1"/>
                          </a:solidFill>
                          <a:effectLst/>
                          <a:latin typeface="+mn-lt"/>
                          <a:ea typeface="+mn-ea"/>
                          <a:cs typeface="+mn-cs"/>
                        </a:rPr>
                        <a:t>Item or artefact developed for an intended audience to solve a problem or meet a need.</a:t>
                      </a:r>
                      <a:endParaRPr lang="en-GB" sz="1200" dirty="0"/>
                    </a:p>
                  </a:txBody>
                  <a:tcPr/>
                </a:tc>
                <a:extLst>
                  <a:ext uri="{0D108BD9-81ED-4DB2-BD59-A6C34878D82A}">
                    <a16:rowId xmlns:a16="http://schemas.microsoft.com/office/drawing/2014/main" val="1763786536"/>
                  </a:ext>
                </a:extLst>
              </a:tr>
              <a:tr h="556238">
                <a:tc>
                  <a:txBody>
                    <a:bodyPr/>
                    <a:lstStyle/>
                    <a:p>
                      <a:r>
                        <a:rPr lang="en-GB" sz="1200" b="0" i="0" kern="1200" dirty="0">
                          <a:solidFill>
                            <a:schemeClr val="dk1"/>
                          </a:solidFill>
                          <a:effectLst/>
                          <a:latin typeface="+mn-lt"/>
                          <a:ea typeface="+mn-ea"/>
                          <a:cs typeface="+mn-cs"/>
                        </a:rPr>
                        <a:t>Prototype</a:t>
                      </a:r>
                    </a:p>
                  </a:txBody>
                  <a:tcPr/>
                </a:tc>
                <a:tc>
                  <a:txBody>
                    <a:bodyPr/>
                    <a:lstStyle/>
                    <a:p>
                      <a:r>
                        <a:rPr lang="en-GB" sz="1200" b="0" i="0" kern="1200" dirty="0">
                          <a:solidFill>
                            <a:schemeClr val="dk1"/>
                          </a:solidFill>
                          <a:effectLst/>
                          <a:latin typeface="+mn-lt"/>
                          <a:ea typeface="+mn-ea"/>
                          <a:cs typeface="+mn-cs"/>
                        </a:rPr>
                        <a:t>An early model or sample of a product used to test a concept.</a:t>
                      </a:r>
                    </a:p>
                  </a:txBody>
                  <a:tcPr/>
                </a:tc>
                <a:extLst>
                  <a:ext uri="{0D108BD9-81ED-4DB2-BD59-A6C34878D82A}">
                    <a16:rowId xmlns:a16="http://schemas.microsoft.com/office/drawing/2014/main" val="3536998681"/>
                  </a:ext>
                </a:extLst>
              </a:tr>
              <a:tr h="638964">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0" i="0" kern="1200" dirty="0">
                          <a:solidFill>
                            <a:schemeClr val="dk1"/>
                          </a:solidFill>
                          <a:effectLst/>
                          <a:latin typeface="+mn-lt"/>
                          <a:ea typeface="+mn-ea"/>
                          <a:cs typeface="+mn-cs"/>
                        </a:rPr>
                        <a:t>Tolerance</a:t>
                      </a:r>
                    </a:p>
                  </a:txBody>
                  <a:tcPr/>
                </a:tc>
                <a:tc>
                  <a:txBody>
                    <a:bodyPr/>
                    <a:lstStyle/>
                    <a:p>
                      <a:r>
                        <a:rPr lang="en-GB" sz="1200" b="0" i="0" kern="1200" dirty="0">
                          <a:solidFill>
                            <a:schemeClr val="dk1"/>
                          </a:solidFill>
                          <a:effectLst/>
                          <a:latin typeface="+mn-lt"/>
                          <a:ea typeface="+mn-ea"/>
                          <a:cs typeface="+mn-cs"/>
                        </a:rPr>
                        <a:t>The minimum and maximum measurements that can be accepted when manufacturing.</a:t>
                      </a:r>
                    </a:p>
                  </a:txBody>
                  <a:tcPr/>
                </a:tc>
                <a:extLst>
                  <a:ext uri="{0D108BD9-81ED-4DB2-BD59-A6C34878D82A}">
                    <a16:rowId xmlns:a16="http://schemas.microsoft.com/office/drawing/2014/main" val="1273636867"/>
                  </a:ext>
                </a:extLst>
              </a:tr>
              <a:tr h="638964">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0" i="0" kern="1200" dirty="0">
                          <a:solidFill>
                            <a:schemeClr val="dk1"/>
                          </a:solidFill>
                          <a:effectLst/>
                          <a:latin typeface="+mn-lt"/>
                          <a:ea typeface="+mn-ea"/>
                          <a:cs typeface="+mn-cs"/>
                        </a:rPr>
                        <a:t>User</a:t>
                      </a:r>
                    </a:p>
                  </a:txBody>
                  <a:tcPr/>
                </a:tc>
                <a:tc>
                  <a:txBody>
                    <a:bodyPr/>
                    <a:lstStyle/>
                    <a:p>
                      <a:r>
                        <a:rPr lang="en-GB" sz="1200" b="0" i="0" kern="1200" dirty="0">
                          <a:solidFill>
                            <a:schemeClr val="dk1"/>
                          </a:solidFill>
                          <a:effectLst/>
                          <a:latin typeface="+mn-lt"/>
                          <a:ea typeface="+mn-ea"/>
                          <a:cs typeface="+mn-cs"/>
                        </a:rPr>
                        <a:t>The person/people who make use of the product that has been developed by a designer.</a:t>
                      </a:r>
                    </a:p>
                  </a:txBody>
                  <a:tcPr/>
                </a:tc>
                <a:extLst>
                  <a:ext uri="{0D108BD9-81ED-4DB2-BD59-A6C34878D82A}">
                    <a16:rowId xmlns:a16="http://schemas.microsoft.com/office/drawing/2014/main" val="3898720032"/>
                  </a:ext>
                </a:extLst>
              </a:tr>
              <a:tr h="874089">
                <a:tc>
                  <a:txBody>
                    <a:bodyPr/>
                    <a:lstStyle/>
                    <a:p>
                      <a:r>
                        <a:rPr lang="en-GB" sz="1200" b="0" i="0" kern="1200" dirty="0">
                          <a:solidFill>
                            <a:schemeClr val="dk1"/>
                          </a:solidFill>
                          <a:effectLst/>
                          <a:latin typeface="+mn-lt"/>
                          <a:ea typeface="+mn-ea"/>
                          <a:cs typeface="+mn-cs"/>
                        </a:rPr>
                        <a:t>User </a:t>
                      </a:r>
                      <a:r>
                        <a:rPr lang="en-GB" sz="1200" b="0" i="0" kern="1200" dirty="0" err="1">
                          <a:solidFill>
                            <a:schemeClr val="dk1"/>
                          </a:solidFill>
                          <a:effectLst/>
                          <a:latin typeface="+mn-lt"/>
                          <a:ea typeface="+mn-ea"/>
                          <a:cs typeface="+mn-cs"/>
                        </a:rPr>
                        <a:t>centered</a:t>
                      </a:r>
                      <a:r>
                        <a:rPr lang="en-GB" sz="1200" b="0" i="0" kern="1200" dirty="0">
                          <a:solidFill>
                            <a:schemeClr val="dk1"/>
                          </a:solidFill>
                          <a:effectLst/>
                          <a:latin typeface="+mn-lt"/>
                          <a:ea typeface="+mn-ea"/>
                          <a:cs typeface="+mn-cs"/>
                        </a:rPr>
                        <a:t> design</a:t>
                      </a:r>
                    </a:p>
                  </a:txBody>
                  <a:tcPr/>
                </a:tc>
                <a:tc>
                  <a:txBody>
                    <a:bodyPr/>
                    <a:lstStyle/>
                    <a:p>
                      <a:r>
                        <a:rPr lang="en-GB" sz="1200" b="0" i="0" kern="1200" dirty="0">
                          <a:solidFill>
                            <a:schemeClr val="dk1"/>
                          </a:solidFill>
                          <a:effectLst/>
                          <a:latin typeface="+mn-lt"/>
                          <a:ea typeface="+mn-ea"/>
                          <a:cs typeface="+mn-cs"/>
                        </a:rPr>
                        <a:t>Design development with the user at the centre of the focus. The designer tries to envisage how the product will actually be used, as opposed to focusing on other areas such as cost.</a:t>
                      </a:r>
                      <a:br>
                        <a:rPr lang="en-GB" sz="1200" dirty="0"/>
                      </a:br>
                      <a:endParaRPr lang="en-GB" sz="1200" dirty="0"/>
                    </a:p>
                  </a:txBody>
                  <a:tcPr/>
                </a:tc>
                <a:extLst>
                  <a:ext uri="{0D108BD9-81ED-4DB2-BD59-A6C34878D82A}">
                    <a16:rowId xmlns:a16="http://schemas.microsoft.com/office/drawing/2014/main" val="1651207015"/>
                  </a:ext>
                </a:extLst>
              </a:tr>
            </a:tbl>
          </a:graphicData>
        </a:graphic>
      </p:graphicFrame>
    </p:spTree>
    <p:extLst>
      <p:ext uri="{BB962C8B-B14F-4D97-AF65-F5344CB8AC3E}">
        <p14:creationId xmlns:p14="http://schemas.microsoft.com/office/powerpoint/2010/main" val="3573409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0BD7C-BF4A-A72F-56E3-014F3CEE1E4A}"/>
              </a:ext>
            </a:extLst>
          </p:cNvPr>
          <p:cNvSpPr>
            <a:spLocks noGrp="1"/>
          </p:cNvSpPr>
          <p:nvPr>
            <p:ph type="title"/>
          </p:nvPr>
        </p:nvSpPr>
        <p:spPr>
          <a:xfrm>
            <a:off x="471488" y="219447"/>
            <a:ext cx="5915025" cy="310752"/>
          </a:xfrm>
        </p:spPr>
        <p:txBody>
          <a:bodyPr>
            <a:normAutofit fontScale="90000"/>
          </a:bodyPr>
          <a:lstStyle/>
          <a:p>
            <a:r>
              <a:rPr lang="en-GB">
                <a:cs typeface="Calibri Light"/>
              </a:rPr>
              <a:t>AQA English Language – Paper 1</a:t>
            </a:r>
            <a:endParaRPr lang="en-GB"/>
          </a:p>
        </p:txBody>
      </p:sp>
      <p:sp>
        <p:nvSpPr>
          <p:cNvPr id="3" name="TextBox 2">
            <a:extLst>
              <a:ext uri="{FF2B5EF4-FFF2-40B4-BE49-F238E27FC236}">
                <a16:creationId xmlns:a16="http://schemas.microsoft.com/office/drawing/2014/main" id="{AA801D0D-1931-5201-2341-25D6BE2E0E70}"/>
              </a:ext>
            </a:extLst>
          </p:cNvPr>
          <p:cNvSpPr txBox="1"/>
          <p:nvPr/>
        </p:nvSpPr>
        <p:spPr>
          <a:xfrm>
            <a:off x="473964" y="748393"/>
            <a:ext cx="6123214" cy="4878259"/>
          </a:xfrm>
          <a:prstGeom prst="rect">
            <a:avLst/>
          </a:prstGeom>
          <a:solidFill>
            <a:srgbClr val="FFF9F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cs typeface="Segoe UI"/>
              </a:rPr>
              <a:t>Question Guidance (do the paper backwards):</a:t>
            </a:r>
            <a:r>
              <a:rPr lang="en-GB" sz="1400">
                <a:cs typeface="Calibri"/>
              </a:rPr>
              <a:t> </a:t>
            </a:r>
          </a:p>
          <a:p>
            <a:r>
              <a:rPr lang="en-GB" sz="1100" b="1">
                <a:cs typeface="Segoe UI"/>
              </a:rPr>
              <a:t>Q5 – use the ‘Here &gt; There &gt; Then &gt; Now’ frame. Here is an example with the dystopian story:</a:t>
            </a:r>
            <a:r>
              <a:rPr lang="en-GB" sz="1100">
                <a:cs typeface="Calibri"/>
              </a:rPr>
              <a:t> </a:t>
            </a:r>
          </a:p>
          <a:p>
            <a:r>
              <a:rPr lang="en-GB" sz="1100" b="1">
                <a:cs typeface="Segoe UI"/>
              </a:rPr>
              <a:t>Here</a:t>
            </a:r>
            <a:r>
              <a:rPr lang="en-GB" sz="1100">
                <a:cs typeface="Segoe UI"/>
              </a:rPr>
              <a:t> I am in the waiting room of this squat grey clinic with its squalid peeling walls. Years of slopping on beige discoloured paint still cannot hide the neglect and pervading sense of hopelessness. The chairs are frayed with bits of stuffing coughing out like the remnants of the past. A TV hangs loosely from the wall, it’s black mirror reflecting the decaying interior. Buzzing fizzes through the air from the shivering light overhead. The emptiness crowds around me as I wait.</a:t>
            </a:r>
            <a:r>
              <a:rPr lang="en-GB" sz="1100">
                <a:cs typeface="Calibri"/>
              </a:rPr>
              <a:t> </a:t>
            </a:r>
          </a:p>
          <a:p>
            <a:endParaRPr lang="en-GB" sz="1100">
              <a:cs typeface="Calibri"/>
            </a:endParaRPr>
          </a:p>
          <a:p>
            <a:r>
              <a:rPr lang="en-GB" sz="1100" b="1">
                <a:cs typeface="Segoe UI"/>
              </a:rPr>
              <a:t>There</a:t>
            </a:r>
            <a:r>
              <a:rPr lang="en-GB" sz="1100">
                <a:cs typeface="Segoe UI"/>
              </a:rPr>
              <a:t> is a poster on the wall, it is a strange choice: [describe picture exam provides]</a:t>
            </a:r>
            <a:endParaRPr lang="en-GB" sz="1100">
              <a:cs typeface="Calibri"/>
            </a:endParaRPr>
          </a:p>
          <a:p>
            <a:endParaRPr lang="en-GB" sz="1100">
              <a:cs typeface="Calibri"/>
            </a:endParaRPr>
          </a:p>
          <a:p>
            <a:r>
              <a:rPr lang="en-GB" sz="1100" b="1">
                <a:cs typeface="Segoe UI"/>
              </a:rPr>
              <a:t>Then</a:t>
            </a:r>
            <a:r>
              <a:rPr lang="en-GB" sz="1100">
                <a:cs typeface="Segoe UI"/>
              </a:rPr>
              <a:t> memories flood back of the Malthusian collapse, the riots, the catastrophes, the violence and the dreams that came before this living nightmare. How did we get to this? Scientists had achieved the utopian ambition of immortality. They had plucked out the aging gene from this symphony of life and silenced it. Death was now only for the unfortunate or the poor whilst the eternal elite were everlasting. Genetic treatments stopped people dying from old age, now you could be young, beautiful, lovely, forever. Depending on your view it was either euphoric optimism trapped in amber or humanity diving into a stagnant pool of indulgence. There was just one problem: children. Scientists had stopped death but the cost was new life. Children were still being born so they brought in a test. A test to see if you were worthy enough, good enough, optimised enough for life.</a:t>
            </a:r>
            <a:r>
              <a:rPr lang="en-GB" sz="1100">
                <a:cs typeface="Calibri"/>
              </a:rPr>
              <a:t> </a:t>
            </a:r>
          </a:p>
          <a:p>
            <a:endParaRPr lang="en-GB" sz="1100">
              <a:cs typeface="Calibri"/>
            </a:endParaRPr>
          </a:p>
          <a:p>
            <a:r>
              <a:rPr lang="en-GB" sz="1100" b="1">
                <a:cs typeface="Segoe UI"/>
              </a:rPr>
              <a:t>Now</a:t>
            </a:r>
            <a:r>
              <a:rPr lang="en-GB" sz="1100">
                <a:cs typeface="Segoe UI"/>
              </a:rPr>
              <a:t>, I am alone. No… with you awaiting the results of this test. Waiting to see if this whispered dream of a life inside me will be permitted to join the elite. When I found out about you, I was overjoyed, love filled my heart and I had such hope for the future. Fears have begun to sneak into my heart now I run my hands over you growing within. Will you be allowed to live or will they just discard you before you even have a chance? Why am I even talking to you? You barely exist yet.</a:t>
            </a:r>
            <a:r>
              <a:rPr lang="en-GB" sz="1100">
                <a:cs typeface="Calibri"/>
              </a:rPr>
              <a:t> </a:t>
            </a:r>
          </a:p>
          <a:p>
            <a:endParaRPr lang="en-GB" sz="1100">
              <a:cs typeface="Calibri"/>
            </a:endParaRPr>
          </a:p>
          <a:p>
            <a:r>
              <a:rPr lang="en-GB" sz="1100">
                <a:cs typeface="Segoe UI"/>
              </a:rPr>
              <a:t>They are calling me in. </a:t>
            </a:r>
            <a:r>
              <a:rPr lang="en-GB" sz="1100">
                <a:cs typeface="Calibri"/>
              </a:rPr>
              <a:t> </a:t>
            </a:r>
          </a:p>
          <a:p>
            <a:r>
              <a:rPr lang="en-GB" sz="1100">
                <a:cs typeface="Segoe UI"/>
              </a:rPr>
              <a:t>Nobody dies anymore but will they let you live?</a:t>
            </a:r>
            <a:r>
              <a:rPr lang="en-GB" sz="1100">
                <a:cs typeface="Calibri"/>
              </a:rPr>
              <a:t> </a:t>
            </a:r>
          </a:p>
        </p:txBody>
      </p:sp>
      <p:sp>
        <p:nvSpPr>
          <p:cNvPr id="4" name="TextBox 3">
            <a:extLst>
              <a:ext uri="{FF2B5EF4-FFF2-40B4-BE49-F238E27FC236}">
                <a16:creationId xmlns:a16="http://schemas.microsoft.com/office/drawing/2014/main" id="{86F32219-029A-661F-97DF-71927980EFEC}"/>
              </a:ext>
            </a:extLst>
          </p:cNvPr>
          <p:cNvSpPr txBox="1"/>
          <p:nvPr/>
        </p:nvSpPr>
        <p:spPr>
          <a:xfrm>
            <a:off x="473562" y="5786109"/>
            <a:ext cx="5992585" cy="3985706"/>
          </a:xfrm>
          <a:prstGeom prst="rect">
            <a:avLst/>
          </a:prstGeom>
          <a:solidFill>
            <a:srgbClr val="F3F0FC"/>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b="1"/>
              <a:t>Q4 (20 marks, 25m) – identify the key bits of the statement, agree then add and analyse (use quotations and analyse language and structure repeatedly): </a:t>
            </a:r>
          </a:p>
          <a:p>
            <a:r>
              <a:rPr lang="en-GB" sz="1100">
                <a:cs typeface="Calibri"/>
              </a:rPr>
              <a:t>Your evaluation – consider the statement and other interpretations (although, whilst, despite, etc.)</a:t>
            </a:r>
            <a:endParaRPr lang="en-GB" sz="1100"/>
          </a:p>
          <a:p>
            <a:r>
              <a:rPr lang="en-GB" sz="1100">
                <a:cs typeface="Calibri"/>
              </a:rPr>
              <a:t>Neat evidence – use precise quotations</a:t>
            </a:r>
            <a:endParaRPr lang="en-GB" sz="1100"/>
          </a:p>
          <a:p>
            <a:r>
              <a:rPr lang="en-GB" sz="1100">
                <a:cs typeface="Calibri"/>
              </a:rPr>
              <a:t>Additional – use more precise quotations (at least 6)</a:t>
            </a:r>
            <a:endParaRPr lang="en-GB" sz="1100"/>
          </a:p>
          <a:p>
            <a:r>
              <a:rPr lang="en-GB" sz="1100">
                <a:cs typeface="Calibri"/>
              </a:rPr>
              <a:t>Language – analyse word choice, imagery and other methods</a:t>
            </a:r>
            <a:endParaRPr lang="en-GB" sz="1100"/>
          </a:p>
          <a:p>
            <a:r>
              <a:rPr lang="en-GB" sz="1100">
                <a:cs typeface="Calibri"/>
              </a:rPr>
              <a:t>Structure and form – analyse perspective, pace, tone and other methods</a:t>
            </a:r>
            <a:endParaRPr lang="en-GB" sz="1100"/>
          </a:p>
          <a:p>
            <a:r>
              <a:rPr lang="en-GB" sz="1100">
                <a:cs typeface="Calibri"/>
              </a:rPr>
              <a:t>Intentions of writer – consider WHY the writer wrote it and the impact upon readers</a:t>
            </a:r>
          </a:p>
          <a:p>
            <a:endParaRPr lang="en-GB" sz="1100" b="1">
              <a:cs typeface="Calibri"/>
            </a:endParaRPr>
          </a:p>
          <a:p>
            <a:r>
              <a:rPr lang="en-GB" sz="1100" b="1"/>
              <a:t>Q3 (8 marks, 10m) – structural methods (start-middle-end):</a:t>
            </a:r>
            <a:endParaRPr lang="en-GB" sz="1100" b="1">
              <a:cs typeface="Calibri"/>
            </a:endParaRPr>
          </a:p>
          <a:p>
            <a:r>
              <a:rPr lang="en-GB" sz="1100">
                <a:cs typeface="Calibri"/>
              </a:rPr>
              <a:t>Start-middle-end</a:t>
            </a:r>
            <a:endParaRPr lang="en-GB"/>
          </a:p>
          <a:p>
            <a:r>
              <a:rPr lang="en-GB" sz="1100">
                <a:cs typeface="Calibri"/>
              </a:rPr>
              <a:t>Neat evidence – use precise quotations</a:t>
            </a:r>
          </a:p>
          <a:p>
            <a:r>
              <a:rPr lang="en-GB" sz="1100">
                <a:cs typeface="Calibri"/>
              </a:rPr>
              <a:t>Structure and form – analyse perspective, pace, tone and other methods such as repetition, motif, cliffhanger, contrast, development, syntax, etc.</a:t>
            </a:r>
          </a:p>
          <a:p>
            <a:endParaRPr lang="en-GB" sz="1100" b="1">
              <a:cs typeface="Calibri"/>
            </a:endParaRPr>
          </a:p>
          <a:p>
            <a:r>
              <a:rPr lang="en-GB" sz="1100" b="1">
                <a:cs typeface="Calibri"/>
              </a:rPr>
              <a:t>Q2 (8 marks, 10m) –</a:t>
            </a:r>
            <a:r>
              <a:rPr lang="en-GB" sz="1100" b="1"/>
              <a:t> language methods (imagery, word choice and other methods):</a:t>
            </a:r>
            <a:endParaRPr lang="en-GB" sz="1100" b="1">
              <a:cs typeface="Calibri"/>
            </a:endParaRPr>
          </a:p>
          <a:p>
            <a:r>
              <a:rPr lang="en-GB" sz="1100">
                <a:cs typeface="Calibri"/>
              </a:rPr>
              <a:t>Imagery – always analyse this.</a:t>
            </a:r>
          </a:p>
          <a:p>
            <a:r>
              <a:rPr lang="en-GB" sz="1100">
                <a:cs typeface="Calibri"/>
              </a:rPr>
              <a:t>Neat evidence – as precise as possible – focus on word choices etc.</a:t>
            </a:r>
          </a:p>
          <a:p>
            <a:r>
              <a:rPr lang="en-GB" sz="1100">
                <a:cs typeface="Calibri"/>
              </a:rPr>
              <a:t>Additional – get a wide range of quotations</a:t>
            </a:r>
          </a:p>
          <a:p>
            <a:r>
              <a:rPr lang="en-GB" sz="1100">
                <a:cs typeface="Calibri"/>
              </a:rPr>
              <a:t>Language – analyse word choices, imagery and other methods such as metaphor, simile, personification, oxymoron, emotive language and syntax.</a:t>
            </a:r>
          </a:p>
          <a:p>
            <a:endParaRPr lang="en-GB" sz="1100">
              <a:cs typeface="Calibri"/>
            </a:endParaRPr>
          </a:p>
          <a:p>
            <a:r>
              <a:rPr lang="en-GB" sz="1100" b="1">
                <a:cs typeface="Calibri"/>
              </a:rPr>
              <a:t>Q1 (4 marks, 5m) - identify 4 things.</a:t>
            </a:r>
          </a:p>
        </p:txBody>
      </p:sp>
    </p:spTree>
    <p:extLst>
      <p:ext uri="{BB962C8B-B14F-4D97-AF65-F5344CB8AC3E}">
        <p14:creationId xmlns:p14="http://schemas.microsoft.com/office/powerpoint/2010/main" val="30163995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4C805-2E5F-9926-8A13-B68BCB6D0993}"/>
              </a:ext>
            </a:extLst>
          </p:cNvPr>
          <p:cNvSpPr>
            <a:spLocks noGrp="1"/>
          </p:cNvSpPr>
          <p:nvPr>
            <p:ph type="title"/>
          </p:nvPr>
        </p:nvSpPr>
        <p:spPr>
          <a:xfrm>
            <a:off x="218396" y="245110"/>
            <a:ext cx="6347731" cy="490436"/>
          </a:xfrm>
        </p:spPr>
        <p:txBody>
          <a:bodyPr>
            <a:noAutofit/>
          </a:bodyPr>
          <a:lstStyle/>
          <a:p>
            <a:r>
              <a:rPr lang="en-GB" sz="2700">
                <a:cs typeface="Calibri Light"/>
              </a:rPr>
              <a:t>AQA English Literature – A Christmas Carol</a:t>
            </a:r>
            <a:endParaRPr lang="en-GB" sz="2700"/>
          </a:p>
        </p:txBody>
      </p:sp>
      <p:sp>
        <p:nvSpPr>
          <p:cNvPr id="3" name="TextBox 2">
            <a:extLst>
              <a:ext uri="{FF2B5EF4-FFF2-40B4-BE49-F238E27FC236}">
                <a16:creationId xmlns:a16="http://schemas.microsoft.com/office/drawing/2014/main" id="{325845E6-4B61-B5A2-95D8-A165E97F39BB}"/>
              </a:ext>
            </a:extLst>
          </p:cNvPr>
          <p:cNvSpPr txBox="1"/>
          <p:nvPr/>
        </p:nvSpPr>
        <p:spPr>
          <a:xfrm>
            <a:off x="539260" y="821871"/>
            <a:ext cx="5943600" cy="1846659"/>
          </a:xfrm>
          <a:prstGeom prst="rect">
            <a:avLst/>
          </a:prstGeom>
          <a:solidFill>
            <a:schemeClr val="accent4">
              <a:lumMod val="20000"/>
              <a:lumOff val="80000"/>
            </a:schemeClr>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b="1">
                <a:cs typeface="Segoe UI"/>
              </a:rPr>
              <a:t>Prepared Introduction (learn this):</a:t>
            </a:r>
            <a:r>
              <a:rPr lang="en-GB" sz="1100">
                <a:cs typeface="Calibri"/>
              </a:rPr>
              <a:t> </a:t>
            </a:r>
          </a:p>
          <a:p>
            <a:endParaRPr lang="en-GB" sz="1100">
              <a:cs typeface="Calibri"/>
            </a:endParaRPr>
          </a:p>
          <a:p>
            <a:r>
              <a:rPr lang="en-GB" sz="1400">
                <a:cs typeface="Segoe UI"/>
              </a:rPr>
              <a:t>Dickens presents ________ to criticise misanthropy in Victorian London. As a philanthropist, Dickens uses his didactic allegorical novella to demonstrate the importance of kindness. Dickens crafts this through Scrooge’s redemption arc as he progresses from a ‘covetous old sinner’ to being ‘quite a baby’ symbolising his rebirth.</a:t>
            </a:r>
            <a:r>
              <a:rPr lang="en-GB" sz="1400">
                <a:cs typeface="Calibri"/>
              </a:rPr>
              <a:t> </a:t>
            </a:r>
          </a:p>
          <a:p>
            <a:endParaRPr lang="en-GB" sz="1100">
              <a:cs typeface="Calibri"/>
            </a:endParaRPr>
          </a:p>
          <a:p>
            <a:r>
              <a:rPr lang="en-GB" sz="1100">
                <a:cs typeface="Segoe UI"/>
              </a:rPr>
              <a:t>Make sure that you replace _________ with the focus of the question.</a:t>
            </a:r>
            <a:r>
              <a:rPr lang="en-GB" sz="1100">
                <a:cs typeface="Calibri"/>
              </a:rPr>
              <a:t> </a:t>
            </a:r>
          </a:p>
        </p:txBody>
      </p:sp>
      <p:graphicFrame>
        <p:nvGraphicFramePr>
          <p:cNvPr id="9" name="Table 8">
            <a:extLst>
              <a:ext uri="{FF2B5EF4-FFF2-40B4-BE49-F238E27FC236}">
                <a16:creationId xmlns:a16="http://schemas.microsoft.com/office/drawing/2014/main" id="{F15C19DD-63D1-646A-923D-AF65352CB28F}"/>
              </a:ext>
            </a:extLst>
          </p:cNvPr>
          <p:cNvGraphicFramePr>
            <a:graphicFrameLocks noGrp="1"/>
          </p:cNvGraphicFramePr>
          <p:nvPr/>
        </p:nvGraphicFramePr>
        <p:xfrm>
          <a:off x="538845" y="3470998"/>
          <a:ext cx="5947785" cy="5996940"/>
        </p:xfrm>
        <a:graphic>
          <a:graphicData uri="http://schemas.openxmlformats.org/drawingml/2006/table">
            <a:tbl>
              <a:tblPr firstRow="1" bandRow="1">
                <a:tableStyleId>{5C22544A-7EE6-4342-B048-85BDC9FD1C3A}</a:tableStyleId>
              </a:tblPr>
              <a:tblGrid>
                <a:gridCol w="364597">
                  <a:extLst>
                    <a:ext uri="{9D8B030D-6E8A-4147-A177-3AD203B41FA5}">
                      <a16:colId xmlns:a16="http://schemas.microsoft.com/office/drawing/2014/main" val="2558180794"/>
                    </a:ext>
                  </a:extLst>
                </a:gridCol>
                <a:gridCol w="228474">
                  <a:extLst>
                    <a:ext uri="{9D8B030D-6E8A-4147-A177-3AD203B41FA5}">
                      <a16:colId xmlns:a16="http://schemas.microsoft.com/office/drawing/2014/main" val="4053654494"/>
                    </a:ext>
                  </a:extLst>
                </a:gridCol>
                <a:gridCol w="1787977">
                  <a:extLst>
                    <a:ext uri="{9D8B030D-6E8A-4147-A177-3AD203B41FA5}">
                      <a16:colId xmlns:a16="http://schemas.microsoft.com/office/drawing/2014/main" val="3380106570"/>
                    </a:ext>
                  </a:extLst>
                </a:gridCol>
                <a:gridCol w="846841">
                  <a:extLst>
                    <a:ext uri="{9D8B030D-6E8A-4147-A177-3AD203B41FA5}">
                      <a16:colId xmlns:a16="http://schemas.microsoft.com/office/drawing/2014/main" val="2716033463"/>
                    </a:ext>
                  </a:extLst>
                </a:gridCol>
                <a:gridCol w="1028700">
                  <a:extLst>
                    <a:ext uri="{9D8B030D-6E8A-4147-A177-3AD203B41FA5}">
                      <a16:colId xmlns:a16="http://schemas.microsoft.com/office/drawing/2014/main" val="1532007481"/>
                    </a:ext>
                  </a:extLst>
                </a:gridCol>
                <a:gridCol w="1691196">
                  <a:extLst>
                    <a:ext uri="{9D8B030D-6E8A-4147-A177-3AD203B41FA5}">
                      <a16:colId xmlns:a16="http://schemas.microsoft.com/office/drawing/2014/main" val="294874164"/>
                    </a:ext>
                  </a:extLst>
                </a:gridCol>
              </a:tblGrid>
              <a:tr h="409911">
                <a:tc>
                  <a:txBody>
                    <a:bodyPr/>
                    <a:lstStyle/>
                    <a:p>
                      <a:pPr fontAlgn="ctr"/>
                      <a:endParaRPr lang="en-GB">
                        <a:solidFill>
                          <a:schemeClr val="tx1"/>
                        </a:solidFill>
                        <a:effectLst/>
                      </a:endParaRPr>
                    </a:p>
                    <a:p>
                      <a:pPr rtl="0" fontAlgn="base"/>
                      <a:r>
                        <a:rPr lang="en-GB" sz="1400" b="1">
                          <a:solidFill>
                            <a:schemeClr val="tx1"/>
                          </a:solidFill>
                          <a:effectLst/>
                          <a:latin typeface="Calibri"/>
                        </a:rPr>
                        <a:t>1</a:t>
                      </a:r>
                      <a:r>
                        <a:rPr lang="en-GB" sz="1400">
                          <a:solidFill>
                            <a:schemeClr val="tx1"/>
                          </a:solidFill>
                          <a:effectLst/>
                          <a:latin typeface="Calibri"/>
                        </a:rPr>
                        <a:t> </a:t>
                      </a:r>
                      <a:endParaRPr lang="en-GB">
                        <a:solidFill>
                          <a:schemeClr val="tx1"/>
                        </a:solidFill>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gridSpan="3">
                  <a:txBody>
                    <a:bodyPr/>
                    <a:lstStyle/>
                    <a:p>
                      <a:pPr rtl="0" fontAlgn="base"/>
                      <a:r>
                        <a:rPr lang="en-GB" sz="1400" b="1">
                          <a:solidFill>
                            <a:schemeClr val="tx1"/>
                          </a:solidFill>
                          <a:effectLst/>
                          <a:latin typeface="Calibri"/>
                        </a:rPr>
                        <a:t>'solitary as an </a:t>
                      </a:r>
                      <a:r>
                        <a:rPr lang="en-GB" sz="1400" b="1" u="sng">
                          <a:solidFill>
                            <a:schemeClr val="tx1"/>
                          </a:solidFill>
                          <a:effectLst/>
                          <a:latin typeface="Calibri"/>
                        </a:rPr>
                        <a:t>oyster'</a:t>
                      </a:r>
                      <a:r>
                        <a:rPr lang="en-GB" sz="1400">
                          <a:solidFill>
                            <a:schemeClr val="tx1"/>
                          </a:solidFill>
                          <a:effectLst/>
                          <a:latin typeface="Calibri"/>
                        </a:rPr>
                        <a:t> </a:t>
                      </a:r>
                      <a:endParaRPr lang="en-GB">
                        <a:solidFill>
                          <a:schemeClr val="tx1"/>
                        </a:solidFill>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tc hMerge="1">
                  <a:txBody>
                    <a:bodyPr/>
                    <a:lstStyle/>
                    <a:p>
                      <a:endParaRPr lang="en-GB"/>
                    </a:p>
                  </a:txBody>
                  <a:tcPr/>
                </a:tc>
                <a:tc gridSpan="2">
                  <a:txBody>
                    <a:bodyPr/>
                    <a:lstStyle/>
                    <a:p>
                      <a:pPr rtl="0" fontAlgn="base"/>
                      <a:r>
                        <a:rPr lang="en-GB" sz="1400" b="1">
                          <a:solidFill>
                            <a:schemeClr val="tx1"/>
                          </a:solidFill>
                          <a:effectLst/>
                          <a:latin typeface="Calibri"/>
                        </a:rPr>
                        <a:t>'his own </a:t>
                      </a:r>
                      <a:r>
                        <a:rPr lang="en-GB" sz="1400" b="1" u="sng">
                          <a:solidFill>
                            <a:schemeClr val="tx1"/>
                          </a:solidFill>
                          <a:effectLst/>
                          <a:latin typeface="Calibri"/>
                        </a:rPr>
                        <a:t>heart</a:t>
                      </a:r>
                      <a:r>
                        <a:rPr lang="en-GB" sz="1400" b="1">
                          <a:solidFill>
                            <a:schemeClr val="tx1"/>
                          </a:solidFill>
                          <a:effectLst/>
                          <a:latin typeface="Calibri"/>
                        </a:rPr>
                        <a:t> laughed'</a:t>
                      </a:r>
                      <a:r>
                        <a:rPr lang="en-GB" sz="1400">
                          <a:solidFill>
                            <a:schemeClr val="tx1"/>
                          </a:solidFill>
                          <a:effectLst/>
                          <a:latin typeface="Calibri"/>
                        </a:rPr>
                        <a:t> </a:t>
                      </a:r>
                      <a:endParaRPr lang="en-GB">
                        <a:solidFill>
                          <a:schemeClr val="tx1"/>
                        </a:solidFill>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extLst>
                  <a:ext uri="{0D108BD9-81ED-4DB2-BD59-A6C34878D82A}">
                    <a16:rowId xmlns:a16="http://schemas.microsoft.com/office/drawing/2014/main" val="4061860542"/>
                  </a:ext>
                </a:extLst>
              </a:tr>
              <a:tr h="409911">
                <a:tc>
                  <a:txBody>
                    <a:bodyPr/>
                    <a:lstStyle/>
                    <a:p>
                      <a:pPr fontAlgn="ctr"/>
                      <a:endParaRPr lang="en-GB">
                        <a:effectLst/>
                      </a:endParaRPr>
                    </a:p>
                    <a:p>
                      <a:pPr rtl="0" fontAlgn="base"/>
                      <a:r>
                        <a:rPr lang="en-GB" sz="1400" b="1">
                          <a:effectLst/>
                          <a:latin typeface="Calibri"/>
                        </a:rPr>
                        <a:t>2</a:t>
                      </a:r>
                      <a:r>
                        <a:rPr lang="en-GB" sz="1400">
                          <a:effectLst/>
                          <a:latin typeface="Calibri"/>
                        </a:rPr>
                        <a:t>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gridSpan="3">
                  <a:txBody>
                    <a:bodyPr/>
                    <a:lstStyle/>
                    <a:p>
                      <a:pPr rtl="0" fontAlgn="base"/>
                      <a:r>
                        <a:rPr lang="en-GB" sz="1400" b="1">
                          <a:effectLst/>
                          <a:latin typeface="Calibri"/>
                        </a:rPr>
                        <a:t>'I wear the </a:t>
                      </a:r>
                      <a:r>
                        <a:rPr lang="en-GB" sz="1400" b="1" u="sng">
                          <a:effectLst/>
                          <a:latin typeface="Calibri"/>
                        </a:rPr>
                        <a:t>chain</a:t>
                      </a:r>
                      <a:r>
                        <a:rPr lang="en-GB" sz="1400" b="1">
                          <a:effectLst/>
                          <a:latin typeface="Calibri"/>
                        </a:rPr>
                        <a:t> I forged in life'</a:t>
                      </a:r>
                      <a:r>
                        <a:rPr lang="en-GB" sz="1400">
                          <a:effectLst/>
                          <a:latin typeface="Calibri"/>
                        </a:rPr>
                        <a:t>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tc hMerge="1">
                  <a:txBody>
                    <a:bodyPr/>
                    <a:lstStyle/>
                    <a:p>
                      <a:endParaRPr lang="en-GB"/>
                    </a:p>
                  </a:txBody>
                  <a:tcPr/>
                </a:tc>
                <a:tc gridSpan="2">
                  <a:txBody>
                    <a:bodyPr/>
                    <a:lstStyle/>
                    <a:p>
                      <a:pPr rtl="0" fontAlgn="base"/>
                      <a:r>
                        <a:rPr lang="en-GB" sz="1400" b="1">
                          <a:effectLst/>
                          <a:latin typeface="Calibri"/>
                        </a:rPr>
                        <a:t>'light as a </a:t>
                      </a:r>
                      <a:r>
                        <a:rPr lang="en-GB" sz="1400" b="1" u="sng">
                          <a:effectLst/>
                          <a:latin typeface="Calibri"/>
                        </a:rPr>
                        <a:t>feather'</a:t>
                      </a:r>
                      <a:r>
                        <a:rPr lang="en-GB" sz="1400">
                          <a:effectLst/>
                          <a:latin typeface="Calibri"/>
                        </a:rPr>
                        <a:t>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extLst>
                  <a:ext uri="{0D108BD9-81ED-4DB2-BD59-A6C34878D82A}">
                    <a16:rowId xmlns:a16="http://schemas.microsoft.com/office/drawing/2014/main" val="687756275"/>
                  </a:ext>
                </a:extLst>
              </a:tr>
              <a:tr h="409911">
                <a:tc>
                  <a:txBody>
                    <a:bodyPr/>
                    <a:lstStyle/>
                    <a:p>
                      <a:pPr fontAlgn="ctr"/>
                      <a:endParaRPr lang="en-GB">
                        <a:effectLst/>
                      </a:endParaRPr>
                    </a:p>
                    <a:p>
                      <a:pPr rtl="0" fontAlgn="base"/>
                      <a:r>
                        <a:rPr lang="en-GB" sz="1400" b="1">
                          <a:effectLst/>
                          <a:latin typeface="Calibri"/>
                        </a:rPr>
                        <a:t>3</a:t>
                      </a:r>
                      <a:r>
                        <a:rPr lang="en-GB" sz="1400">
                          <a:effectLst/>
                          <a:latin typeface="Calibri"/>
                        </a:rPr>
                        <a:t>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gridSpan="3">
                  <a:txBody>
                    <a:bodyPr/>
                    <a:lstStyle/>
                    <a:p>
                      <a:pPr rtl="0" fontAlgn="base"/>
                      <a:r>
                        <a:rPr lang="en-GB" sz="1400" b="1">
                          <a:effectLst/>
                          <a:latin typeface="Calibri"/>
                        </a:rPr>
                        <a:t>'decrease the surplus </a:t>
                      </a:r>
                      <a:r>
                        <a:rPr lang="en-GB" sz="1400" b="1" u="sng">
                          <a:effectLst/>
                          <a:latin typeface="Calibri"/>
                        </a:rPr>
                        <a:t>population'</a:t>
                      </a:r>
                      <a:r>
                        <a:rPr lang="en-GB" sz="1400">
                          <a:effectLst/>
                          <a:latin typeface="Calibri"/>
                        </a:rPr>
                        <a:t>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tc hMerge="1">
                  <a:txBody>
                    <a:bodyPr/>
                    <a:lstStyle/>
                    <a:p>
                      <a:endParaRPr lang="en-GB"/>
                    </a:p>
                  </a:txBody>
                  <a:tcPr/>
                </a:tc>
                <a:tc gridSpan="2">
                  <a:txBody>
                    <a:bodyPr/>
                    <a:lstStyle/>
                    <a:p>
                      <a:pPr rtl="0" fontAlgn="base"/>
                      <a:r>
                        <a:rPr lang="en-GB" sz="1400" b="1">
                          <a:effectLst/>
                          <a:latin typeface="Calibri"/>
                        </a:rPr>
                        <a:t>'are there no </a:t>
                      </a:r>
                      <a:r>
                        <a:rPr lang="en-GB" sz="1400" b="1" u="sng">
                          <a:effectLst/>
                          <a:latin typeface="Calibri"/>
                        </a:rPr>
                        <a:t>prisons</a:t>
                      </a:r>
                      <a:r>
                        <a:rPr lang="en-GB" sz="1400" b="1">
                          <a:effectLst/>
                          <a:latin typeface="Calibri"/>
                        </a:rPr>
                        <a:t>?' </a:t>
                      </a:r>
                      <a:r>
                        <a:rPr lang="en-GB" sz="1400">
                          <a:effectLst/>
                          <a:latin typeface="Calibri"/>
                        </a:rPr>
                        <a:t>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extLst>
                  <a:ext uri="{0D108BD9-81ED-4DB2-BD59-A6C34878D82A}">
                    <a16:rowId xmlns:a16="http://schemas.microsoft.com/office/drawing/2014/main" val="3827348310"/>
                  </a:ext>
                </a:extLst>
              </a:tr>
              <a:tr h="409911">
                <a:tc>
                  <a:txBody>
                    <a:bodyPr/>
                    <a:lstStyle/>
                    <a:p>
                      <a:pPr fontAlgn="ctr"/>
                      <a:endParaRPr lang="en-GB">
                        <a:effectLst/>
                      </a:endParaRPr>
                    </a:p>
                    <a:p>
                      <a:pPr rtl="0" fontAlgn="base"/>
                      <a:r>
                        <a:rPr lang="en-GB" sz="1400">
                          <a:effectLst/>
                          <a:latin typeface="Calibri"/>
                        </a:rPr>
                        <a:t>4 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gridSpan="3">
                  <a:txBody>
                    <a:bodyPr/>
                    <a:lstStyle/>
                    <a:p>
                      <a:pPr rtl="0" fontAlgn="base"/>
                      <a:r>
                        <a:rPr lang="en-GB" sz="1400" b="1">
                          <a:effectLst/>
                          <a:latin typeface="Calibri"/>
                        </a:rPr>
                        <a:t>'biting </a:t>
                      </a:r>
                      <a:r>
                        <a:rPr lang="en-GB" sz="1400">
                          <a:effectLst/>
                          <a:latin typeface="Calibri"/>
                        </a:rPr>
                        <a:t>weather' 'freezing fog'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tc hMerge="1">
                  <a:txBody>
                    <a:bodyPr/>
                    <a:lstStyle/>
                    <a:p>
                      <a:endParaRPr lang="en-GB"/>
                    </a:p>
                  </a:txBody>
                  <a:tcPr/>
                </a:tc>
                <a:tc gridSpan="2">
                  <a:txBody>
                    <a:bodyPr/>
                    <a:lstStyle/>
                    <a:p>
                      <a:pPr rtl="0" fontAlgn="base"/>
                      <a:r>
                        <a:rPr lang="en-GB" sz="1400" b="1">
                          <a:effectLst/>
                          <a:latin typeface="Calibri"/>
                        </a:rPr>
                        <a:t>'Golden </a:t>
                      </a:r>
                      <a:r>
                        <a:rPr lang="en-GB" sz="1400">
                          <a:effectLst/>
                          <a:latin typeface="Calibri"/>
                        </a:rPr>
                        <a:t>sunlight; Heavenly sky'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extLst>
                  <a:ext uri="{0D108BD9-81ED-4DB2-BD59-A6C34878D82A}">
                    <a16:rowId xmlns:a16="http://schemas.microsoft.com/office/drawing/2014/main" val="1666747305"/>
                  </a:ext>
                </a:extLst>
              </a:tr>
              <a:tr h="429907">
                <a:tc>
                  <a:txBody>
                    <a:bodyPr/>
                    <a:lstStyle/>
                    <a:p>
                      <a:pPr fontAlgn="ctr"/>
                      <a:endParaRPr lang="en-GB">
                        <a:effectLst/>
                      </a:endParaRPr>
                    </a:p>
                    <a:p>
                      <a:pPr rtl="0" fontAlgn="base"/>
                      <a:r>
                        <a:rPr lang="en-GB" sz="1400">
                          <a:effectLst/>
                          <a:latin typeface="Calibri"/>
                        </a:rPr>
                        <a:t>5 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gridSpan="3">
                  <a:txBody>
                    <a:bodyPr/>
                    <a:lstStyle/>
                    <a:p>
                      <a:pPr rtl="0" fontAlgn="base"/>
                      <a:r>
                        <a:rPr lang="en-GB" sz="1400">
                          <a:effectLst/>
                          <a:latin typeface="Calibri"/>
                        </a:rPr>
                        <a:t>'gruff old </a:t>
                      </a:r>
                      <a:r>
                        <a:rPr lang="en-GB" sz="1400" b="1">
                          <a:effectLst/>
                          <a:latin typeface="Calibri"/>
                        </a:rPr>
                        <a:t>bell </a:t>
                      </a:r>
                      <a:r>
                        <a:rPr lang="en-GB" sz="1400">
                          <a:effectLst/>
                          <a:latin typeface="Calibri"/>
                        </a:rPr>
                        <a:t>was always peeping slily down at Scrooge'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tc hMerge="1">
                  <a:txBody>
                    <a:bodyPr/>
                    <a:lstStyle/>
                    <a:p>
                      <a:endParaRPr lang="en-GB"/>
                    </a:p>
                  </a:txBody>
                  <a:tcPr/>
                </a:tc>
                <a:tc gridSpan="2">
                  <a:txBody>
                    <a:bodyPr/>
                    <a:lstStyle/>
                    <a:p>
                      <a:pPr rtl="0" fontAlgn="base"/>
                      <a:r>
                        <a:rPr lang="en-GB" sz="1400">
                          <a:effectLst/>
                          <a:latin typeface="Calibri"/>
                        </a:rPr>
                        <a:t>'merry </a:t>
                      </a:r>
                      <a:r>
                        <a:rPr lang="en-GB" sz="1400" b="1">
                          <a:effectLst/>
                          <a:latin typeface="Calibri"/>
                        </a:rPr>
                        <a:t>bells' </a:t>
                      </a:r>
                      <a:endParaRPr lang="en-GB" b="1">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extLst>
                  <a:ext uri="{0D108BD9-81ED-4DB2-BD59-A6C34878D82A}">
                    <a16:rowId xmlns:a16="http://schemas.microsoft.com/office/drawing/2014/main" val="3407313328"/>
                  </a:ext>
                </a:extLst>
              </a:tr>
              <a:tr h="429907">
                <a:tc>
                  <a:txBody>
                    <a:bodyPr/>
                    <a:lstStyle/>
                    <a:p>
                      <a:pPr fontAlgn="ctr"/>
                      <a:endParaRPr lang="en-GB">
                        <a:effectLst/>
                      </a:endParaRPr>
                    </a:p>
                    <a:p>
                      <a:pPr rtl="0" fontAlgn="base"/>
                      <a:r>
                        <a:rPr lang="en-GB" sz="1400">
                          <a:effectLst/>
                          <a:latin typeface="Calibri"/>
                        </a:rPr>
                        <a:t>6 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gridSpan="3">
                  <a:txBody>
                    <a:bodyPr/>
                    <a:lstStyle/>
                    <a:p>
                      <a:pPr rtl="0" fontAlgn="base"/>
                      <a:r>
                        <a:rPr lang="en-GB" sz="1400" b="1">
                          <a:effectLst/>
                          <a:latin typeface="Calibri"/>
                        </a:rPr>
                        <a:t>‘Want </a:t>
                      </a:r>
                      <a:r>
                        <a:rPr lang="en-GB" sz="1400">
                          <a:effectLst/>
                          <a:latin typeface="Calibri"/>
                        </a:rPr>
                        <a:t>is keenly felt, and </a:t>
                      </a:r>
                      <a:r>
                        <a:rPr lang="en-GB" sz="1400" b="1">
                          <a:effectLst/>
                          <a:latin typeface="Calibri"/>
                        </a:rPr>
                        <a:t>Abundance </a:t>
                      </a:r>
                      <a:r>
                        <a:rPr lang="en-GB" sz="1400">
                          <a:effectLst/>
                          <a:latin typeface="Calibri"/>
                        </a:rPr>
                        <a:t>rejoices.’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tc hMerge="1">
                  <a:txBody>
                    <a:bodyPr/>
                    <a:lstStyle/>
                    <a:p>
                      <a:endParaRPr lang="en-GB"/>
                    </a:p>
                  </a:txBody>
                  <a:tcPr/>
                </a:tc>
                <a:tc gridSpan="2">
                  <a:txBody>
                    <a:bodyPr/>
                    <a:lstStyle/>
                    <a:p>
                      <a:pPr rtl="0" fontAlgn="base"/>
                      <a:r>
                        <a:rPr lang="en-GB" sz="1400" b="1">
                          <a:effectLst/>
                          <a:latin typeface="Calibri"/>
                        </a:rPr>
                        <a:t>'Ignorance' </a:t>
                      </a:r>
                      <a:r>
                        <a:rPr lang="en-GB" sz="1400">
                          <a:effectLst/>
                          <a:latin typeface="Calibri"/>
                        </a:rPr>
                        <a:t>&amp; </a:t>
                      </a:r>
                      <a:r>
                        <a:rPr lang="en-GB" sz="1400" b="1">
                          <a:effectLst/>
                          <a:latin typeface="Calibri"/>
                        </a:rPr>
                        <a:t>'Want' </a:t>
                      </a:r>
                      <a:r>
                        <a:rPr lang="en-GB" sz="1400">
                          <a:effectLst/>
                          <a:latin typeface="Calibri"/>
                        </a:rPr>
                        <a:t>'Beware … on his brow … </a:t>
                      </a:r>
                      <a:r>
                        <a:rPr lang="en-GB" sz="1400" b="1">
                          <a:effectLst/>
                          <a:latin typeface="Calibri"/>
                        </a:rPr>
                        <a:t>Doom' </a:t>
                      </a:r>
                      <a:endParaRPr lang="en-GB" b="1">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extLst>
                  <a:ext uri="{0D108BD9-81ED-4DB2-BD59-A6C34878D82A}">
                    <a16:rowId xmlns:a16="http://schemas.microsoft.com/office/drawing/2014/main" val="1468775768"/>
                  </a:ext>
                </a:extLst>
              </a:tr>
              <a:tr h="429907">
                <a:tc>
                  <a:txBody>
                    <a:bodyPr/>
                    <a:lstStyle/>
                    <a:p>
                      <a:pPr fontAlgn="ctr"/>
                      <a:endParaRPr lang="en-GB">
                        <a:effectLst/>
                      </a:endParaRPr>
                    </a:p>
                    <a:p>
                      <a:pPr rtl="0" fontAlgn="base"/>
                      <a:r>
                        <a:rPr lang="en-GB" sz="1400">
                          <a:effectLst/>
                          <a:latin typeface="Calibri"/>
                        </a:rPr>
                        <a:t>7 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gridSpan="3">
                  <a:txBody>
                    <a:bodyPr/>
                    <a:lstStyle/>
                    <a:p>
                      <a:pPr rtl="0" fontAlgn="base"/>
                      <a:r>
                        <a:rPr lang="en-GB" sz="1400">
                          <a:effectLst/>
                          <a:latin typeface="Calibri"/>
                        </a:rPr>
                        <a:t>'Another idol has displaced me … a </a:t>
                      </a:r>
                      <a:r>
                        <a:rPr lang="en-GB" sz="1400" b="1">
                          <a:effectLst/>
                          <a:latin typeface="Calibri"/>
                        </a:rPr>
                        <a:t>golden </a:t>
                      </a:r>
                      <a:r>
                        <a:rPr lang="en-GB" sz="1400">
                          <a:effectLst/>
                          <a:latin typeface="Calibri"/>
                        </a:rPr>
                        <a:t>one'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tc hMerge="1">
                  <a:txBody>
                    <a:bodyPr/>
                    <a:lstStyle/>
                    <a:p>
                      <a:endParaRPr lang="en-GB"/>
                    </a:p>
                  </a:txBody>
                  <a:tcPr/>
                </a:tc>
                <a:tc gridSpan="2">
                  <a:txBody>
                    <a:bodyPr/>
                    <a:lstStyle/>
                    <a:p>
                      <a:pPr rtl="0" fontAlgn="base"/>
                      <a:r>
                        <a:rPr lang="en-GB" sz="1400">
                          <a:effectLst/>
                          <a:latin typeface="Calibri"/>
                        </a:rPr>
                        <a:t>'as good as </a:t>
                      </a:r>
                      <a:r>
                        <a:rPr lang="en-GB" sz="1400" b="1">
                          <a:effectLst/>
                          <a:latin typeface="Calibri"/>
                        </a:rPr>
                        <a:t>gold’ </a:t>
                      </a:r>
                      <a:endParaRPr lang="en-GB" b="1">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extLst>
                  <a:ext uri="{0D108BD9-81ED-4DB2-BD59-A6C34878D82A}">
                    <a16:rowId xmlns:a16="http://schemas.microsoft.com/office/drawing/2014/main" val="608112077"/>
                  </a:ext>
                </a:extLst>
              </a:tr>
              <a:tr h="409911">
                <a:tc>
                  <a:txBody>
                    <a:bodyPr/>
                    <a:lstStyle/>
                    <a:p>
                      <a:pPr fontAlgn="ctr"/>
                      <a:endParaRPr lang="en-GB">
                        <a:effectLst/>
                      </a:endParaRPr>
                    </a:p>
                    <a:p>
                      <a:pPr rtl="0" fontAlgn="base"/>
                      <a:r>
                        <a:rPr lang="en-GB" sz="1400">
                          <a:effectLst/>
                          <a:latin typeface="Calibri"/>
                        </a:rPr>
                        <a:t>8 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gridSpan="3">
                  <a:txBody>
                    <a:bodyPr/>
                    <a:lstStyle/>
                    <a:p>
                      <a:pPr rtl="0" fontAlgn="base"/>
                      <a:r>
                        <a:rPr lang="en-GB" sz="1400" b="1">
                          <a:effectLst/>
                          <a:latin typeface="Calibri"/>
                        </a:rPr>
                        <a:t>‘tight</a:t>
                      </a:r>
                      <a:r>
                        <a:rPr lang="en-GB" sz="1400">
                          <a:effectLst/>
                          <a:latin typeface="Calibri"/>
                        </a:rPr>
                        <a:t>-</a:t>
                      </a:r>
                      <a:r>
                        <a:rPr lang="en-GB" sz="1400" b="1">
                          <a:effectLst/>
                          <a:latin typeface="Calibri"/>
                        </a:rPr>
                        <a:t>fisted </a:t>
                      </a:r>
                      <a:r>
                        <a:rPr lang="en-GB" sz="1400">
                          <a:effectLst/>
                          <a:latin typeface="Calibri"/>
                        </a:rPr>
                        <a:t>hand at the grindstone’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tc hMerge="1">
                  <a:txBody>
                    <a:bodyPr/>
                    <a:lstStyle/>
                    <a:p>
                      <a:endParaRPr lang="en-GB"/>
                    </a:p>
                  </a:txBody>
                  <a:tcPr/>
                </a:tc>
                <a:tc gridSpan="2">
                  <a:txBody>
                    <a:bodyPr/>
                    <a:lstStyle/>
                    <a:p>
                      <a:pPr rtl="0" fontAlgn="base"/>
                      <a:r>
                        <a:rPr lang="en-GB" sz="1400" b="0">
                          <a:effectLst/>
                          <a:latin typeface="Calibri"/>
                        </a:rPr>
                        <a:t>‘apoplectic </a:t>
                      </a:r>
                      <a:r>
                        <a:rPr lang="en-GB" sz="1400" b="1">
                          <a:effectLst/>
                          <a:latin typeface="Calibri"/>
                        </a:rPr>
                        <a:t>opulence’ </a:t>
                      </a:r>
                      <a:endParaRPr lang="en-GB" b="1">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extLst>
                  <a:ext uri="{0D108BD9-81ED-4DB2-BD59-A6C34878D82A}">
                    <a16:rowId xmlns:a16="http://schemas.microsoft.com/office/drawing/2014/main" val="1979039846"/>
                  </a:ext>
                </a:extLst>
              </a:tr>
              <a:tr h="429907">
                <a:tc>
                  <a:txBody>
                    <a:bodyPr/>
                    <a:lstStyle/>
                    <a:p>
                      <a:pPr fontAlgn="ctr"/>
                      <a:endParaRPr lang="en-GB">
                        <a:effectLst/>
                      </a:endParaRPr>
                    </a:p>
                    <a:p>
                      <a:pPr rtl="0" fontAlgn="base"/>
                      <a:r>
                        <a:rPr lang="en-GB" sz="1400">
                          <a:effectLst/>
                          <a:latin typeface="Calibri"/>
                        </a:rPr>
                        <a:t>9 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gridSpan="3">
                  <a:txBody>
                    <a:bodyPr/>
                    <a:lstStyle/>
                    <a:p>
                      <a:pPr rtl="0" fontAlgn="base"/>
                      <a:r>
                        <a:rPr lang="en-GB" sz="1400">
                          <a:effectLst/>
                          <a:latin typeface="Calibri"/>
                        </a:rPr>
                        <a:t>‘If these </a:t>
                      </a:r>
                      <a:r>
                        <a:rPr lang="en-GB" sz="1400" b="1">
                          <a:effectLst/>
                          <a:latin typeface="Calibri"/>
                        </a:rPr>
                        <a:t>shadows </a:t>
                      </a:r>
                      <a:r>
                        <a:rPr lang="en-GB" sz="1400">
                          <a:effectLst/>
                          <a:latin typeface="Calibri"/>
                        </a:rPr>
                        <a:t>remain unaltered by the Future, the child will die.’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tc hMerge="1">
                  <a:txBody>
                    <a:bodyPr/>
                    <a:lstStyle/>
                    <a:p>
                      <a:endParaRPr lang="en-GB"/>
                    </a:p>
                  </a:txBody>
                  <a:tcPr/>
                </a:tc>
                <a:tc gridSpan="2">
                  <a:txBody>
                    <a:bodyPr/>
                    <a:lstStyle/>
                    <a:p>
                      <a:pPr rtl="0" fontAlgn="base"/>
                      <a:r>
                        <a:rPr lang="en-GB" sz="1400">
                          <a:effectLst/>
                          <a:latin typeface="Calibri"/>
                        </a:rPr>
                        <a:t>‘to Tiny Tim, who did not die, he was a </a:t>
                      </a:r>
                      <a:r>
                        <a:rPr lang="en-GB" sz="1400" b="1">
                          <a:effectLst/>
                          <a:latin typeface="Calibri"/>
                        </a:rPr>
                        <a:t>second father.</a:t>
                      </a:r>
                      <a:r>
                        <a:rPr lang="en-GB" sz="1400">
                          <a:effectLst/>
                          <a:latin typeface="Calibri"/>
                        </a:rPr>
                        <a:t>’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DEAF6"/>
                    </a:solidFill>
                  </a:tcPr>
                </a:tc>
                <a:tc hMerge="1">
                  <a:txBody>
                    <a:bodyPr/>
                    <a:lstStyle/>
                    <a:p>
                      <a:endParaRPr lang="en-GB"/>
                    </a:p>
                  </a:txBody>
                  <a:tcPr/>
                </a:tc>
                <a:extLst>
                  <a:ext uri="{0D108BD9-81ED-4DB2-BD59-A6C34878D82A}">
                    <a16:rowId xmlns:a16="http://schemas.microsoft.com/office/drawing/2014/main" val="3042487682"/>
                  </a:ext>
                </a:extLst>
              </a:tr>
              <a:tr h="1089765">
                <a:tc gridSpan="2">
                  <a:txBody>
                    <a:bodyPr/>
                    <a:lstStyle/>
                    <a:p>
                      <a:pPr fontAlgn="ctr"/>
                      <a:endParaRPr lang="en-GB">
                        <a:effectLst/>
                      </a:endParaRPr>
                    </a:p>
                    <a:p>
                      <a:pPr rtl="0" fontAlgn="base"/>
                      <a:r>
                        <a:rPr lang="en-GB" sz="1400">
                          <a:effectLst/>
                          <a:latin typeface="Calibri"/>
                        </a:rPr>
                        <a:t>10 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8E2F3"/>
                    </a:solidFill>
                  </a:tcPr>
                </a:tc>
                <a:tc hMerge="1">
                  <a:txBody>
                    <a:bodyPr/>
                    <a:lstStyle/>
                    <a:p>
                      <a:endParaRPr lang="en-GB"/>
                    </a:p>
                  </a:txBody>
                  <a:tcPr/>
                </a:tc>
                <a:tc>
                  <a:txBody>
                    <a:bodyPr/>
                    <a:lstStyle/>
                    <a:p>
                      <a:pPr rtl="0" fontAlgn="base"/>
                      <a:r>
                        <a:rPr lang="en-GB" sz="1400">
                          <a:effectLst/>
                          <a:latin typeface="Calibri"/>
                        </a:rPr>
                        <a:t>'a strange figure—like a </a:t>
                      </a:r>
                      <a:r>
                        <a:rPr lang="en-GB" sz="1400" b="1" u="sng">
                          <a:effectLst/>
                          <a:latin typeface="Calibri"/>
                        </a:rPr>
                        <a:t>child</a:t>
                      </a:r>
                      <a:r>
                        <a:rPr lang="en-GB" sz="1400">
                          <a:effectLst/>
                          <a:latin typeface="Calibri"/>
                        </a:rPr>
                        <a:t>: yet not so like a child as like an </a:t>
                      </a:r>
                      <a:r>
                        <a:rPr lang="en-GB" sz="1400" b="1" u="sng">
                          <a:effectLst/>
                          <a:latin typeface="Calibri"/>
                        </a:rPr>
                        <a:t>old</a:t>
                      </a:r>
                      <a:r>
                        <a:rPr lang="en-GB" sz="1400">
                          <a:effectLst/>
                          <a:latin typeface="Calibri"/>
                        </a:rPr>
                        <a:t> man' </a:t>
                      </a:r>
                      <a:endParaRPr lang="en-GB">
                        <a:effectLst/>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8E2F3"/>
                    </a:solidFill>
                  </a:tcPr>
                </a:tc>
                <a:tc gridSpan="2">
                  <a:txBody>
                    <a:bodyPr/>
                    <a:lstStyle/>
                    <a:p>
                      <a:pPr rtl="0" fontAlgn="base"/>
                      <a:r>
                        <a:rPr lang="en-GB" sz="1400">
                          <a:effectLst/>
                          <a:latin typeface="Calibri"/>
                        </a:rPr>
                        <a:t>'a </a:t>
                      </a:r>
                      <a:r>
                        <a:rPr lang="en-GB" sz="1400" b="1" u="sng">
                          <a:effectLst/>
                          <a:latin typeface="Calibri"/>
                        </a:rPr>
                        <a:t>jolly</a:t>
                      </a:r>
                      <a:r>
                        <a:rPr lang="en-GB" sz="1400">
                          <a:effectLst/>
                          <a:latin typeface="Calibri"/>
                        </a:rPr>
                        <a:t> Giant, glorious to see; who bore a glowing torch…Girded round its middle was an antique scabbard; but no sword was in it'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8E2F3"/>
                    </a:solidFill>
                  </a:tcPr>
                </a:tc>
                <a:tc hMerge="1">
                  <a:txBody>
                    <a:bodyPr/>
                    <a:lstStyle/>
                    <a:p>
                      <a:endParaRPr lang="en-GB"/>
                    </a:p>
                  </a:txBody>
                  <a:tcPr/>
                </a:tc>
                <a:tc>
                  <a:txBody>
                    <a:bodyPr/>
                    <a:lstStyle/>
                    <a:p>
                      <a:pPr rtl="0" fontAlgn="base"/>
                      <a:r>
                        <a:rPr lang="en-GB" sz="1400">
                          <a:effectLst/>
                          <a:latin typeface="Calibri"/>
                        </a:rPr>
                        <a:t>'a solemn </a:t>
                      </a:r>
                      <a:r>
                        <a:rPr lang="en-GB" sz="1400" b="1" u="sng">
                          <a:effectLst/>
                          <a:latin typeface="Calibri"/>
                        </a:rPr>
                        <a:t>Phantom</a:t>
                      </a:r>
                      <a:r>
                        <a:rPr lang="en-GB" sz="1400">
                          <a:effectLst/>
                          <a:latin typeface="Calibri"/>
                        </a:rPr>
                        <a:t>, draped and hooded, coming, like a </a:t>
                      </a:r>
                      <a:r>
                        <a:rPr lang="en-GB" sz="1400" b="1" u="sng">
                          <a:effectLst/>
                          <a:latin typeface="Calibri"/>
                        </a:rPr>
                        <a:t>mist</a:t>
                      </a:r>
                      <a:r>
                        <a:rPr lang="en-GB" sz="1400">
                          <a:effectLst/>
                          <a:latin typeface="Calibri"/>
                        </a:rPr>
                        <a:t> along the ground, towards him.' </a:t>
                      </a:r>
                      <a:endParaRPr lang="en-GB">
                        <a:effectLst/>
                        <a:latin typeface="Calibri"/>
                      </a:endParaRPr>
                    </a:p>
                  </a:txBody>
                  <a:tcPr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D8E2F3"/>
                    </a:solidFill>
                  </a:tcPr>
                </a:tc>
                <a:extLst>
                  <a:ext uri="{0D108BD9-81ED-4DB2-BD59-A6C34878D82A}">
                    <a16:rowId xmlns:a16="http://schemas.microsoft.com/office/drawing/2014/main" val="1068717782"/>
                  </a:ext>
                </a:extLst>
              </a:tr>
            </a:tbl>
          </a:graphicData>
        </a:graphic>
      </p:graphicFrame>
      <p:sp>
        <p:nvSpPr>
          <p:cNvPr id="10" name="TextBox 9">
            <a:extLst>
              <a:ext uri="{FF2B5EF4-FFF2-40B4-BE49-F238E27FC236}">
                <a16:creationId xmlns:a16="http://schemas.microsoft.com/office/drawing/2014/main" id="{CF6ACDA7-25F0-CF97-10E5-7F7553F070E1}"/>
              </a:ext>
            </a:extLst>
          </p:cNvPr>
          <p:cNvSpPr txBox="1"/>
          <p:nvPr/>
        </p:nvSpPr>
        <p:spPr>
          <a:xfrm>
            <a:off x="534761" y="2865664"/>
            <a:ext cx="5951763" cy="369332"/>
          </a:xfrm>
          <a:prstGeom prst="rect">
            <a:avLst/>
          </a:prstGeom>
          <a:solidFill>
            <a:schemeClr val="accent1">
              <a:lumMod val="20000"/>
              <a:lumOff val="80000"/>
            </a:schemeClr>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Key quotations to learn – prioritise the first 3 pairs.</a:t>
            </a:r>
            <a:endParaRPr lang="en-GB"/>
          </a:p>
        </p:txBody>
      </p:sp>
    </p:spTree>
    <p:extLst>
      <p:ext uri="{BB962C8B-B14F-4D97-AF65-F5344CB8AC3E}">
        <p14:creationId xmlns:p14="http://schemas.microsoft.com/office/powerpoint/2010/main" val="2633749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1C74B-B359-5712-93D8-A0B0B9D99B33}"/>
              </a:ext>
            </a:extLst>
          </p:cNvPr>
          <p:cNvSpPr>
            <a:spLocks noGrp="1"/>
          </p:cNvSpPr>
          <p:nvPr>
            <p:ph type="title"/>
          </p:nvPr>
        </p:nvSpPr>
        <p:spPr>
          <a:xfrm>
            <a:off x="471488" y="219447"/>
            <a:ext cx="5915025" cy="118278"/>
          </a:xfrm>
        </p:spPr>
        <p:txBody>
          <a:bodyPr>
            <a:normAutofit fontScale="90000"/>
          </a:bodyPr>
          <a:lstStyle/>
          <a:p>
            <a:r>
              <a:rPr lang="en-GB">
                <a:cs typeface="Calibri Light"/>
              </a:rPr>
              <a:t>Film Studies</a:t>
            </a:r>
            <a:endParaRPr lang="en-GB"/>
          </a:p>
        </p:txBody>
      </p:sp>
      <p:pic>
        <p:nvPicPr>
          <p:cNvPr id="6" name="Content Placeholder 5" descr="A black and white newspaper with text&#10;&#10;Description automatically generated">
            <a:extLst>
              <a:ext uri="{FF2B5EF4-FFF2-40B4-BE49-F238E27FC236}">
                <a16:creationId xmlns:a16="http://schemas.microsoft.com/office/drawing/2014/main" id="{616FDB3C-1630-32EC-D0F4-28490B7F98EB}"/>
              </a:ext>
            </a:extLst>
          </p:cNvPr>
          <p:cNvPicPr>
            <a:picLocks noGrp="1" noChangeAspect="1"/>
          </p:cNvPicPr>
          <p:nvPr>
            <p:ph idx="1"/>
          </p:nvPr>
        </p:nvPicPr>
        <p:blipFill>
          <a:blip r:embed="rId2"/>
          <a:stretch>
            <a:fillRect/>
          </a:stretch>
        </p:blipFill>
        <p:spPr>
          <a:xfrm>
            <a:off x="299737" y="545463"/>
            <a:ext cx="6284212" cy="9005565"/>
          </a:xfrm>
        </p:spPr>
      </p:pic>
    </p:spTree>
    <p:extLst>
      <p:ext uri="{BB962C8B-B14F-4D97-AF65-F5344CB8AC3E}">
        <p14:creationId xmlns:p14="http://schemas.microsoft.com/office/powerpoint/2010/main" val="3594652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22631-8D81-B78A-6AF3-29B5BAB9B2CF}"/>
              </a:ext>
            </a:extLst>
          </p:cNvPr>
          <p:cNvSpPr>
            <a:spLocks noGrp="1"/>
          </p:cNvSpPr>
          <p:nvPr>
            <p:ph type="title"/>
          </p:nvPr>
        </p:nvSpPr>
        <p:spPr>
          <a:xfrm>
            <a:off x="471487" y="301329"/>
            <a:ext cx="5915025" cy="456314"/>
          </a:xfrm>
        </p:spPr>
        <p:txBody>
          <a:bodyPr>
            <a:normAutofit fontScale="90000"/>
          </a:bodyPr>
          <a:lstStyle/>
          <a:p>
            <a:r>
              <a:rPr lang="en-GB"/>
              <a:t>Food</a:t>
            </a:r>
          </a:p>
        </p:txBody>
      </p:sp>
      <p:sp>
        <p:nvSpPr>
          <p:cNvPr id="3" name="Content Placeholder 2">
            <a:extLst>
              <a:ext uri="{FF2B5EF4-FFF2-40B4-BE49-F238E27FC236}">
                <a16:creationId xmlns:a16="http://schemas.microsoft.com/office/drawing/2014/main" id="{A1C60216-1DD0-D559-3CA3-5BBB64241851}"/>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72E1C247-C175-8B77-20FA-B9CCC8AFF819}"/>
              </a:ext>
            </a:extLst>
          </p:cNvPr>
          <p:cNvPicPr>
            <a:picLocks noChangeAspect="1"/>
          </p:cNvPicPr>
          <p:nvPr/>
        </p:nvPicPr>
        <p:blipFill>
          <a:blip r:embed="rId2"/>
          <a:stretch>
            <a:fillRect/>
          </a:stretch>
        </p:blipFill>
        <p:spPr>
          <a:xfrm rot="16200000">
            <a:off x="-986974" y="2708244"/>
            <a:ext cx="8831947" cy="5382902"/>
          </a:xfrm>
          <a:prstGeom prst="rect">
            <a:avLst/>
          </a:prstGeom>
        </p:spPr>
      </p:pic>
    </p:spTree>
    <p:extLst>
      <p:ext uri="{BB962C8B-B14F-4D97-AF65-F5344CB8AC3E}">
        <p14:creationId xmlns:p14="http://schemas.microsoft.com/office/powerpoint/2010/main" val="32854031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51851-6200-5573-CD90-61FB5E3E22F1}"/>
              </a:ext>
            </a:extLst>
          </p:cNvPr>
          <p:cNvSpPr>
            <a:spLocks noGrp="1"/>
          </p:cNvSpPr>
          <p:nvPr>
            <p:ph type="title"/>
          </p:nvPr>
        </p:nvSpPr>
        <p:spPr>
          <a:xfrm>
            <a:off x="594151" y="92508"/>
            <a:ext cx="5915025" cy="565415"/>
          </a:xfrm>
        </p:spPr>
        <p:txBody>
          <a:bodyPr/>
          <a:lstStyle/>
          <a:p>
            <a:r>
              <a:rPr lang="en-GB"/>
              <a:t>Food</a:t>
            </a:r>
          </a:p>
        </p:txBody>
      </p:sp>
      <p:sp>
        <p:nvSpPr>
          <p:cNvPr id="3" name="Content Placeholder 2">
            <a:extLst>
              <a:ext uri="{FF2B5EF4-FFF2-40B4-BE49-F238E27FC236}">
                <a16:creationId xmlns:a16="http://schemas.microsoft.com/office/drawing/2014/main" id="{90844FED-48EB-D31A-0AE8-524760A60A16}"/>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D456CE5D-A7D9-3139-2D4B-1974755B5C49}"/>
              </a:ext>
            </a:extLst>
          </p:cNvPr>
          <p:cNvPicPr>
            <a:picLocks noChangeAspect="1"/>
          </p:cNvPicPr>
          <p:nvPr/>
        </p:nvPicPr>
        <p:blipFill>
          <a:blip r:embed="rId2"/>
          <a:stretch>
            <a:fillRect/>
          </a:stretch>
        </p:blipFill>
        <p:spPr>
          <a:xfrm rot="16200000">
            <a:off x="-1141609" y="2512628"/>
            <a:ext cx="8913546" cy="5442024"/>
          </a:xfrm>
          <a:prstGeom prst="rect">
            <a:avLst/>
          </a:prstGeom>
        </p:spPr>
      </p:pic>
    </p:spTree>
    <p:extLst>
      <p:ext uri="{BB962C8B-B14F-4D97-AF65-F5344CB8AC3E}">
        <p14:creationId xmlns:p14="http://schemas.microsoft.com/office/powerpoint/2010/main" val="13261898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2225D-1D32-1F46-36B2-92FB44BA2AED}"/>
              </a:ext>
            </a:extLst>
          </p:cNvPr>
          <p:cNvSpPr>
            <a:spLocks noGrp="1"/>
          </p:cNvSpPr>
          <p:nvPr>
            <p:ph type="title"/>
          </p:nvPr>
        </p:nvSpPr>
        <p:spPr>
          <a:xfrm>
            <a:off x="471488" y="125961"/>
            <a:ext cx="5915025" cy="456315"/>
          </a:xfrm>
        </p:spPr>
        <p:txBody>
          <a:bodyPr>
            <a:normAutofit fontScale="90000"/>
          </a:bodyPr>
          <a:lstStyle/>
          <a:p>
            <a:r>
              <a:rPr lang="en-GB"/>
              <a:t>Food</a:t>
            </a:r>
          </a:p>
        </p:txBody>
      </p:sp>
      <p:sp>
        <p:nvSpPr>
          <p:cNvPr id="3" name="Content Placeholder 2">
            <a:extLst>
              <a:ext uri="{FF2B5EF4-FFF2-40B4-BE49-F238E27FC236}">
                <a16:creationId xmlns:a16="http://schemas.microsoft.com/office/drawing/2014/main" id="{245BCDA9-E5C0-1AB7-130F-E3D2123B56A1}"/>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BC14BBD7-D6AA-7C35-022C-701DCCF043C8}"/>
              </a:ext>
            </a:extLst>
          </p:cNvPr>
          <p:cNvPicPr>
            <a:picLocks noChangeAspect="1"/>
          </p:cNvPicPr>
          <p:nvPr/>
        </p:nvPicPr>
        <p:blipFill>
          <a:blip r:embed="rId2"/>
          <a:stretch>
            <a:fillRect/>
          </a:stretch>
        </p:blipFill>
        <p:spPr>
          <a:xfrm rot="16200000">
            <a:off x="-1038292" y="2274482"/>
            <a:ext cx="8934584" cy="5550172"/>
          </a:xfrm>
          <a:prstGeom prst="rect">
            <a:avLst/>
          </a:prstGeom>
        </p:spPr>
      </p:pic>
    </p:spTree>
    <p:extLst>
      <p:ext uri="{BB962C8B-B14F-4D97-AF65-F5344CB8AC3E}">
        <p14:creationId xmlns:p14="http://schemas.microsoft.com/office/powerpoint/2010/main" val="23902711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a:extLst>
              <a:ext uri="{FF2B5EF4-FFF2-40B4-BE49-F238E27FC236}">
                <a16:creationId xmlns:a16="http://schemas.microsoft.com/office/drawing/2014/main" id="{4A5C3D5B-E221-4A6B-E35B-972BD59CE2A5}"/>
              </a:ext>
            </a:extLst>
          </p:cNvPr>
          <p:cNvSpPr txBox="1">
            <a:spLocks noChangeArrowheads="1"/>
          </p:cNvSpPr>
          <p:nvPr/>
        </p:nvSpPr>
        <p:spPr bwMode="auto">
          <a:xfrm>
            <a:off x="121187" y="105197"/>
            <a:ext cx="6643170" cy="326993"/>
          </a:xfrm>
          <a:prstGeom prst="rect">
            <a:avLst/>
          </a:prstGeom>
          <a:noFill/>
          <a:ln w="381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29713" tIns="29713" rIns="29713" bIns="29713" numCol="1" anchor="t" anchorCtr="0" compatLnSpc="1">
            <a:prstTxWarp prst="textNoShape">
              <a:avLst/>
            </a:prstTxWarp>
          </a:bodyPr>
          <a:lstStyle/>
          <a:p>
            <a:pPr algn="ctr" defTabSz="742801" eaLnBrk="0" fontAlgn="base" hangingPunct="0">
              <a:spcBef>
                <a:spcPts val="488"/>
              </a:spcBef>
              <a:spcAft>
                <a:spcPct val="0"/>
              </a:spcAft>
            </a:pPr>
            <a:r>
              <a:rPr lang="en-GB" altLang="en-US" sz="1300" b="1">
                <a:solidFill>
                  <a:srgbClr val="000000"/>
                </a:solidFill>
                <a:latin typeface="Calibri" panose="020F0502020204030204" pitchFamily="34" charset="0"/>
                <a:cs typeface="Calibri" panose="020F0502020204030204" pitchFamily="34" charset="0"/>
              </a:rPr>
              <a:t>Year 10 French Module 1: Tu as du temps à </a:t>
            </a:r>
            <a:r>
              <a:rPr lang="en-GB" altLang="en-US" sz="1300" b="1" err="1">
                <a:solidFill>
                  <a:srgbClr val="000000"/>
                </a:solidFill>
                <a:latin typeface="Calibri" panose="020F0502020204030204" pitchFamily="34" charset="0"/>
                <a:cs typeface="Calibri" panose="020F0502020204030204" pitchFamily="34" charset="0"/>
              </a:rPr>
              <a:t>perdre</a:t>
            </a:r>
            <a:r>
              <a:rPr lang="en-GB" altLang="en-US" sz="1300" b="1">
                <a:solidFill>
                  <a:srgbClr val="000000"/>
                </a:solidFill>
                <a:latin typeface="Calibri" panose="020F0502020204030204" pitchFamily="34" charset="0"/>
                <a:cs typeface="Calibri" panose="020F0502020204030204" pitchFamily="34" charset="0"/>
              </a:rPr>
              <a:t> (1)?</a:t>
            </a:r>
            <a:endParaRPr lang="en-US" altLang="en-US" sz="975">
              <a:latin typeface="Calibri" panose="020F0502020204030204" pitchFamily="34" charset="0"/>
              <a:cs typeface="Calibri" panose="020F0502020204030204" pitchFamily="34" charset="0"/>
            </a:endParaRPr>
          </a:p>
        </p:txBody>
      </p:sp>
      <p:pic>
        <p:nvPicPr>
          <p:cNvPr id="5" name="Picture 3">
            <a:extLst>
              <a:ext uri="{FF2B5EF4-FFF2-40B4-BE49-F238E27FC236}">
                <a16:creationId xmlns:a16="http://schemas.microsoft.com/office/drawing/2014/main" id="{BA7DFF30-41E5-752B-D253-F6687FE9CB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051" y="158947"/>
            <a:ext cx="207723" cy="2440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4">
            <a:extLst>
              <a:ext uri="{FF2B5EF4-FFF2-40B4-BE49-F238E27FC236}">
                <a16:creationId xmlns:a16="http://schemas.microsoft.com/office/drawing/2014/main" id="{064C42FD-9703-2C3F-8BF6-E81FD38C60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652" y="148565"/>
            <a:ext cx="263297" cy="2544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aphicFrame>
        <p:nvGraphicFramePr>
          <p:cNvPr id="131" name="Table 130">
            <a:extLst>
              <a:ext uri="{FF2B5EF4-FFF2-40B4-BE49-F238E27FC236}">
                <a16:creationId xmlns:a16="http://schemas.microsoft.com/office/drawing/2014/main" id="{05540361-A738-76C3-082F-04631875D5BF}"/>
              </a:ext>
            </a:extLst>
          </p:cNvPr>
          <p:cNvGraphicFramePr>
            <a:graphicFrameLocks noGrp="1"/>
          </p:cNvGraphicFramePr>
          <p:nvPr/>
        </p:nvGraphicFramePr>
        <p:xfrm>
          <a:off x="121184" y="497889"/>
          <a:ext cx="3307815" cy="2194560"/>
        </p:xfrm>
        <a:graphic>
          <a:graphicData uri="http://schemas.openxmlformats.org/drawingml/2006/table">
            <a:tbl>
              <a:tblPr firstRow="1" firstCol="1" bandRow="1">
                <a:tableStyleId>{5940675A-B579-460E-94D1-54222C63F5DA}</a:tableStyleId>
              </a:tblPr>
              <a:tblGrid>
                <a:gridCol w="1796059">
                  <a:extLst>
                    <a:ext uri="{9D8B030D-6E8A-4147-A177-3AD203B41FA5}">
                      <a16:colId xmlns:a16="http://schemas.microsoft.com/office/drawing/2014/main" val="3590525812"/>
                    </a:ext>
                  </a:extLst>
                </a:gridCol>
                <a:gridCol w="1511756">
                  <a:extLst>
                    <a:ext uri="{9D8B030D-6E8A-4147-A177-3AD203B41FA5}">
                      <a16:colId xmlns:a16="http://schemas.microsoft.com/office/drawing/2014/main" val="2388970784"/>
                    </a:ext>
                  </a:extLst>
                </a:gridCol>
              </a:tblGrid>
              <a:tr h="133486">
                <a:tc>
                  <a:txBody>
                    <a:bodyPr/>
                    <a:lstStyle/>
                    <a:p>
                      <a:pPr algn="ctr">
                        <a:spcBef>
                          <a:spcPts val="3000"/>
                        </a:spcBef>
                        <a:spcAft>
                          <a:spcPts val="600"/>
                        </a:spcAft>
                        <a:tabLst>
                          <a:tab pos="3200400" algn="l"/>
                          <a:tab pos="457200" algn="l"/>
                        </a:tabLst>
                      </a:pPr>
                      <a:r>
                        <a:rPr lang="fr-FR" sz="900" b="1">
                          <a:effectLst/>
                        </a:rPr>
                        <a:t>Les opinions</a:t>
                      </a:r>
                      <a:endParaRPr lang="en-GB" sz="1050" b="1">
                        <a:solidFill>
                          <a:srgbClr val="000000"/>
                        </a:solidFill>
                        <a:effectLst/>
                        <a:latin typeface="Arial Bold"/>
                        <a:ea typeface="Times New Roman" panose="02020603050405020304" pitchFamily="18" charset="0"/>
                        <a:cs typeface="Times New Roman" panose="02020603050405020304" pitchFamily="18" charset="0"/>
                      </a:endParaRPr>
                    </a:p>
                  </a:txBody>
                  <a:tcPr marL="59681" marR="59681" marT="0" marB="0">
                    <a:solidFill>
                      <a:schemeClr val="accent5">
                        <a:lumMod val="20000"/>
                        <a:lumOff val="80000"/>
                      </a:schemeClr>
                    </a:solidFill>
                  </a:tcPr>
                </a:tc>
                <a:tc>
                  <a:txBody>
                    <a:bodyPr/>
                    <a:lstStyle/>
                    <a:p>
                      <a:pPr algn="ctr">
                        <a:spcBef>
                          <a:spcPts val="3000"/>
                        </a:spcBef>
                        <a:spcAft>
                          <a:spcPts val="600"/>
                        </a:spcAft>
                        <a:tabLst>
                          <a:tab pos="3200400" algn="l"/>
                          <a:tab pos="457200" algn="l"/>
                        </a:tabLst>
                      </a:pPr>
                      <a:r>
                        <a:rPr lang="fr-FR" sz="900" b="1" i="1">
                          <a:effectLst/>
                        </a:rPr>
                        <a:t>Opinions</a:t>
                      </a:r>
                      <a:endParaRPr lang="en-GB" sz="1050" b="1" i="1">
                        <a:solidFill>
                          <a:srgbClr val="000000"/>
                        </a:solidFill>
                        <a:effectLst/>
                        <a:latin typeface="Arial Bold"/>
                        <a:ea typeface="Times New Roman" panose="02020603050405020304" pitchFamily="18" charset="0"/>
                        <a:cs typeface="Times New Roman" panose="02020603050405020304" pitchFamily="18" charset="0"/>
                      </a:endParaRPr>
                    </a:p>
                  </a:txBody>
                  <a:tcPr marL="59681" marR="59681" marT="0" marB="0">
                    <a:solidFill>
                      <a:schemeClr val="accent5">
                        <a:lumMod val="20000"/>
                        <a:lumOff val="80000"/>
                      </a:schemeClr>
                    </a:solidFill>
                  </a:tcPr>
                </a:tc>
                <a:extLst>
                  <a:ext uri="{0D108BD9-81ED-4DB2-BD59-A6C34878D82A}">
                    <a16:rowId xmlns:a16="http://schemas.microsoft.com/office/drawing/2014/main" val="3957732068"/>
                  </a:ext>
                </a:extLst>
              </a:tr>
              <a:tr h="133486">
                <a:tc>
                  <a:txBody>
                    <a:bodyPr/>
                    <a:lstStyle/>
                    <a:p>
                      <a:pPr>
                        <a:spcBef>
                          <a:spcPts val="600"/>
                        </a:spcBef>
                        <a:spcAft>
                          <a:spcPts val="600"/>
                        </a:spcAft>
                        <a:tabLst>
                          <a:tab pos="3200400" algn="l"/>
                          <a:tab pos="457200" algn="l"/>
                        </a:tabLst>
                      </a:pPr>
                      <a:r>
                        <a:rPr lang="fr-FR" sz="900" b="1">
                          <a:effectLst/>
                        </a:rPr>
                        <a:t>À ton avis, c’est une bonne idée?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In your opinion, is it a good idea?</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4015966320"/>
                  </a:ext>
                </a:extLst>
              </a:tr>
              <a:tr h="133486">
                <a:tc>
                  <a:txBody>
                    <a:bodyPr/>
                    <a:lstStyle/>
                    <a:p>
                      <a:pPr>
                        <a:spcBef>
                          <a:spcPts val="600"/>
                        </a:spcBef>
                        <a:spcAft>
                          <a:spcPts val="600"/>
                        </a:spcAft>
                        <a:tabLst>
                          <a:tab pos="3200400" algn="l"/>
                          <a:tab pos="457200" algn="l"/>
                        </a:tabLst>
                      </a:pPr>
                      <a:r>
                        <a:rPr lang="en-US" sz="900" b="1">
                          <a:effectLst/>
                        </a:rPr>
                        <a:t>À </a:t>
                      </a:r>
                      <a:r>
                        <a:rPr lang="en-US" sz="900" b="1" err="1">
                          <a:effectLst/>
                        </a:rPr>
                        <a:t>mon</a:t>
                      </a:r>
                      <a:r>
                        <a:rPr lang="en-US" sz="900" b="1">
                          <a:effectLst/>
                        </a:rPr>
                        <a:t> </a:t>
                      </a:r>
                      <a:r>
                        <a:rPr lang="en-US" sz="900" b="1" err="1">
                          <a:effectLst/>
                        </a:rPr>
                        <a:t>avis</a:t>
                      </a:r>
                      <a:r>
                        <a:rPr lang="en-US" sz="900" b="1">
                          <a:effectLst/>
                        </a:rPr>
                        <a:t>, </a:t>
                      </a:r>
                      <a:r>
                        <a:rPr lang="en-US" sz="900" b="1" err="1">
                          <a:effectLst/>
                        </a:rPr>
                        <a:t>c’est</a:t>
                      </a:r>
                      <a:r>
                        <a:rPr lang="en-US" sz="900" b="1">
                          <a:effectLst/>
                        </a:rPr>
                        <a:t>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In my opinion, it is …</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822864172"/>
                  </a:ext>
                </a:extLst>
              </a:tr>
              <a:tr h="133486">
                <a:tc>
                  <a:txBody>
                    <a:bodyPr/>
                    <a:lstStyle/>
                    <a:p>
                      <a:pPr marL="457200">
                        <a:spcBef>
                          <a:spcPts val="600"/>
                        </a:spcBef>
                        <a:spcAft>
                          <a:spcPts val="600"/>
                        </a:spcAft>
                        <a:tabLst>
                          <a:tab pos="3657600" algn="l"/>
                          <a:tab pos="457200" algn="l"/>
                        </a:tabLst>
                      </a:pPr>
                      <a:r>
                        <a:rPr lang="fr-FR" sz="900" b="1">
                          <a:effectLst/>
                        </a:rPr>
                        <a:t>amusant / ennuyeux.</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fun / </a:t>
                      </a:r>
                      <a:r>
                        <a:rPr lang="fr-FR" sz="900" i="1" err="1">
                          <a:effectLst/>
                        </a:rPr>
                        <a:t>boring</a:t>
                      </a:r>
                      <a:r>
                        <a:rPr lang="fr-FR" sz="900" i="1">
                          <a:effectLst/>
                        </a:rPr>
                        <a: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977606576"/>
                  </a:ext>
                </a:extLst>
              </a:tr>
              <a:tr h="133486">
                <a:tc>
                  <a:txBody>
                    <a:bodyPr/>
                    <a:lstStyle/>
                    <a:p>
                      <a:pPr marL="457200">
                        <a:spcBef>
                          <a:spcPts val="600"/>
                        </a:spcBef>
                        <a:spcAft>
                          <a:spcPts val="600"/>
                        </a:spcAft>
                        <a:tabLst>
                          <a:tab pos="3657600" algn="l"/>
                          <a:tab pos="457200" algn="l"/>
                        </a:tabLst>
                      </a:pPr>
                      <a:r>
                        <a:rPr lang="fr-FR" sz="900" b="1">
                          <a:effectLst/>
                        </a:rPr>
                        <a:t>intéressant / nul.</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err="1">
                          <a:effectLst/>
                        </a:rPr>
                        <a:t>interesting</a:t>
                      </a:r>
                      <a:r>
                        <a:rPr lang="fr-FR" sz="900" i="1">
                          <a:effectLst/>
                        </a:rPr>
                        <a:t> / </a:t>
                      </a:r>
                      <a:r>
                        <a:rPr lang="fr-FR" sz="900" i="1" err="1">
                          <a:effectLst/>
                        </a:rPr>
                        <a:t>rubbish</a:t>
                      </a:r>
                      <a:r>
                        <a:rPr lang="fr-FR" sz="900" i="1">
                          <a:effectLst/>
                        </a:rPr>
                        <a: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132473346"/>
                  </a:ext>
                </a:extLst>
              </a:tr>
              <a:tr h="133486">
                <a:tc>
                  <a:txBody>
                    <a:bodyPr/>
                    <a:lstStyle/>
                    <a:p>
                      <a:pPr marL="457200">
                        <a:spcBef>
                          <a:spcPts val="600"/>
                        </a:spcBef>
                        <a:spcAft>
                          <a:spcPts val="600"/>
                        </a:spcAft>
                        <a:tabLst>
                          <a:tab pos="3657600" algn="l"/>
                          <a:tab pos="457200" algn="l"/>
                        </a:tabLst>
                      </a:pPr>
                      <a:r>
                        <a:rPr lang="fr-FR" sz="900" b="1">
                          <a:effectLst/>
                        </a:rPr>
                        <a:t>une bonne / mauvaise idée.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a good / </a:t>
                      </a:r>
                      <a:r>
                        <a:rPr lang="fr-FR" sz="900" i="1" err="1">
                          <a:effectLst/>
                        </a:rPr>
                        <a:t>bad</a:t>
                      </a:r>
                      <a:r>
                        <a:rPr lang="fr-FR" sz="900" i="1">
                          <a:effectLst/>
                        </a:rPr>
                        <a:t> </a:t>
                      </a:r>
                      <a:r>
                        <a:rPr lang="fr-FR" sz="900" i="1" err="1">
                          <a:effectLst/>
                        </a:rPr>
                        <a:t>idea</a:t>
                      </a:r>
                      <a:r>
                        <a:rPr lang="fr-FR" sz="900" i="1">
                          <a:effectLst/>
                        </a:rPr>
                        <a: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144217133"/>
                  </a:ext>
                </a:extLst>
              </a:tr>
              <a:tr h="133486">
                <a:tc>
                  <a:txBody>
                    <a:bodyPr/>
                    <a:lstStyle/>
                    <a:p>
                      <a:pPr>
                        <a:spcBef>
                          <a:spcPts val="600"/>
                        </a:spcBef>
                        <a:spcAft>
                          <a:spcPts val="600"/>
                        </a:spcAft>
                        <a:tabLst>
                          <a:tab pos="3200400" algn="l"/>
                          <a:tab pos="457200" algn="l"/>
                        </a:tabLst>
                      </a:pPr>
                      <a:r>
                        <a:rPr lang="fr-FR" sz="900" b="1">
                          <a:effectLst/>
                        </a:rPr>
                        <a:t>Tu es d’accord?</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fr-FR" sz="900" i="1">
                          <a:effectLst/>
                        </a:rPr>
                        <a:t>Do </a:t>
                      </a:r>
                      <a:r>
                        <a:rPr lang="fr-FR" sz="900" i="1" err="1">
                          <a:effectLst/>
                        </a:rPr>
                        <a:t>you</a:t>
                      </a:r>
                      <a:r>
                        <a:rPr lang="fr-FR" sz="900" i="1">
                          <a:effectLst/>
                        </a:rPr>
                        <a:t> </a:t>
                      </a:r>
                      <a:r>
                        <a:rPr lang="fr-FR" sz="900" i="1" err="1">
                          <a:effectLst/>
                        </a:rPr>
                        <a:t>agree</a:t>
                      </a:r>
                      <a:r>
                        <a:rPr lang="fr-FR" sz="900" i="1">
                          <a:effectLst/>
                        </a:rPr>
                        <a: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688392477"/>
                  </a:ext>
                </a:extLst>
              </a:tr>
              <a:tr h="133486">
                <a:tc>
                  <a:txBody>
                    <a:bodyPr/>
                    <a:lstStyle/>
                    <a:p>
                      <a:pPr>
                        <a:spcBef>
                          <a:spcPts val="600"/>
                        </a:spcBef>
                        <a:spcAft>
                          <a:spcPts val="600"/>
                        </a:spcAft>
                        <a:tabLst>
                          <a:tab pos="3200400" algn="l"/>
                          <a:tab pos="457200" algn="l"/>
                        </a:tabLst>
                      </a:pPr>
                      <a:r>
                        <a:rPr lang="fr-FR" sz="900" b="1">
                          <a:effectLst/>
                        </a:rPr>
                        <a:t>Oui, je suis d’accord.</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fr-FR" sz="900" i="1">
                          <a:effectLst/>
                        </a:rPr>
                        <a:t>Yes, I </a:t>
                      </a:r>
                      <a:r>
                        <a:rPr lang="fr-FR" sz="900" i="1" err="1">
                          <a:effectLst/>
                        </a:rPr>
                        <a:t>agree</a:t>
                      </a:r>
                      <a:r>
                        <a:rPr lang="fr-FR" sz="900" i="1">
                          <a:effectLst/>
                        </a:rPr>
                        <a: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234853838"/>
                  </a:ext>
                </a:extLst>
              </a:tr>
              <a:tr h="133486">
                <a:tc>
                  <a:txBody>
                    <a:bodyPr/>
                    <a:lstStyle/>
                    <a:p>
                      <a:pPr>
                        <a:spcBef>
                          <a:spcPts val="600"/>
                        </a:spcBef>
                        <a:spcAft>
                          <a:spcPts val="600"/>
                        </a:spcAft>
                        <a:tabLst>
                          <a:tab pos="3200400" algn="l"/>
                          <a:tab pos="457200" algn="l"/>
                        </a:tabLst>
                      </a:pPr>
                      <a:r>
                        <a:rPr lang="fr-FR" sz="900" b="1">
                          <a:effectLst/>
                        </a:rPr>
                        <a:t>Non, je ne suis pas d’accord.</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fr-FR" sz="900" i="1">
                          <a:effectLst/>
                        </a:rPr>
                        <a:t>No, I </a:t>
                      </a:r>
                      <a:r>
                        <a:rPr lang="fr-FR" sz="900" i="1" err="1">
                          <a:effectLst/>
                        </a:rPr>
                        <a:t>don’t</a:t>
                      </a:r>
                      <a:r>
                        <a:rPr lang="fr-FR" sz="900" i="1">
                          <a:effectLst/>
                        </a:rPr>
                        <a:t> </a:t>
                      </a:r>
                      <a:r>
                        <a:rPr lang="fr-FR" sz="900" i="1" err="1">
                          <a:effectLst/>
                        </a:rPr>
                        <a:t>agree</a:t>
                      </a:r>
                      <a:r>
                        <a:rPr lang="fr-FR" sz="900" i="1">
                          <a:effectLst/>
                        </a:rPr>
                        <a: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998618364"/>
                  </a:ext>
                </a:extLst>
              </a:tr>
              <a:tr h="133486">
                <a:tc>
                  <a:txBody>
                    <a:bodyPr/>
                    <a:lstStyle/>
                    <a:p>
                      <a:pPr>
                        <a:spcBef>
                          <a:spcPts val="600"/>
                        </a:spcBef>
                        <a:spcAft>
                          <a:spcPts val="600"/>
                        </a:spcAft>
                        <a:tabLst>
                          <a:tab pos="3200400" algn="l"/>
                          <a:tab pos="457200" algn="l"/>
                        </a:tabLst>
                      </a:pPr>
                      <a:r>
                        <a:rPr lang="fr-FR" sz="900" b="1">
                          <a:effectLst/>
                        </a:rPr>
                        <a:t>Est-ce que tu aimes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Do you like …?</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598037953"/>
                  </a:ext>
                </a:extLst>
              </a:tr>
              <a:tr h="133486">
                <a:tc>
                  <a:txBody>
                    <a:bodyPr/>
                    <a:lstStyle/>
                    <a:p>
                      <a:pPr>
                        <a:spcBef>
                          <a:spcPts val="600"/>
                        </a:spcBef>
                        <a:spcAft>
                          <a:spcPts val="600"/>
                        </a:spcAft>
                        <a:tabLst>
                          <a:tab pos="3200400" algn="l"/>
                          <a:tab pos="457200" algn="l"/>
                        </a:tabLst>
                      </a:pPr>
                      <a:r>
                        <a:rPr lang="en-US" sz="900" b="1" err="1">
                          <a:effectLst/>
                        </a:rPr>
                        <a:t>J’adore</a:t>
                      </a:r>
                      <a:r>
                        <a:rPr lang="en-US" sz="900" b="1">
                          <a:effectLst/>
                        </a:rPr>
                        <a:t> / </a:t>
                      </a:r>
                      <a:r>
                        <a:rPr lang="en-US" sz="900" b="1" err="1">
                          <a:effectLst/>
                        </a:rPr>
                        <a:t>J’aime</a:t>
                      </a:r>
                      <a:r>
                        <a:rPr lang="en-US" sz="900" b="1">
                          <a:effectLst/>
                        </a:rPr>
                        <a:t>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I love / I like …</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576063324"/>
                  </a:ext>
                </a:extLst>
              </a:tr>
              <a:tr h="133486">
                <a:tc>
                  <a:txBody>
                    <a:bodyPr/>
                    <a:lstStyle/>
                    <a:p>
                      <a:pPr>
                        <a:spcBef>
                          <a:spcPts val="600"/>
                        </a:spcBef>
                        <a:spcAft>
                          <a:spcPts val="600"/>
                        </a:spcAft>
                        <a:tabLst>
                          <a:tab pos="3200400" algn="l"/>
                          <a:tab pos="457200" algn="l"/>
                        </a:tabLst>
                      </a:pPr>
                      <a:r>
                        <a:rPr lang="en-US" sz="900" b="1">
                          <a:effectLst/>
                        </a:rPr>
                        <a:t>Je </a:t>
                      </a:r>
                      <a:r>
                        <a:rPr lang="en-US" sz="900" b="1" err="1">
                          <a:effectLst/>
                        </a:rPr>
                        <a:t>n’aime</a:t>
                      </a:r>
                      <a:r>
                        <a:rPr lang="en-US" sz="900" b="1">
                          <a:effectLst/>
                        </a:rPr>
                        <a:t> pas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fr-FR" sz="900" i="1">
                          <a:effectLst/>
                        </a:rPr>
                        <a:t>I </a:t>
                      </a:r>
                      <a:r>
                        <a:rPr lang="fr-FR" sz="900" i="1" err="1">
                          <a:effectLst/>
                        </a:rPr>
                        <a:t>don’t</a:t>
                      </a:r>
                      <a:r>
                        <a:rPr lang="fr-FR" sz="900" i="1">
                          <a:effectLst/>
                        </a:rPr>
                        <a:t> like …</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69716718"/>
                  </a:ext>
                </a:extLst>
              </a:tr>
              <a:tr h="133486">
                <a:tc>
                  <a:txBody>
                    <a:bodyPr/>
                    <a:lstStyle/>
                    <a:p>
                      <a:pPr>
                        <a:spcBef>
                          <a:spcPts val="600"/>
                        </a:spcBef>
                        <a:spcAft>
                          <a:spcPts val="600"/>
                        </a:spcAft>
                        <a:tabLst>
                          <a:tab pos="3200400" algn="l"/>
                          <a:tab pos="457200" algn="l"/>
                        </a:tabLst>
                      </a:pPr>
                      <a:r>
                        <a:rPr lang="fr-FR" sz="900" b="1">
                          <a:effectLst/>
                        </a:rPr>
                        <a:t>Je déteste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fr-FR" sz="900" i="1">
                          <a:effectLst/>
                        </a:rPr>
                        <a:t>I </a:t>
                      </a:r>
                      <a:r>
                        <a:rPr lang="fr-FR" sz="900" i="1" err="1">
                          <a:effectLst/>
                        </a:rPr>
                        <a:t>hate</a:t>
                      </a:r>
                      <a:r>
                        <a:rPr lang="fr-FR" sz="900" i="1">
                          <a:effectLst/>
                        </a:rPr>
                        <a:t> …</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789628260"/>
                  </a:ext>
                </a:extLst>
              </a:tr>
            </a:tbl>
          </a:graphicData>
        </a:graphic>
      </p:graphicFrame>
      <p:graphicFrame>
        <p:nvGraphicFramePr>
          <p:cNvPr id="132" name="Table 131">
            <a:extLst>
              <a:ext uri="{FF2B5EF4-FFF2-40B4-BE49-F238E27FC236}">
                <a16:creationId xmlns:a16="http://schemas.microsoft.com/office/drawing/2014/main" id="{D849CBCF-5542-DAB9-D6FE-B224836A6DBF}"/>
              </a:ext>
            </a:extLst>
          </p:cNvPr>
          <p:cNvGraphicFramePr>
            <a:graphicFrameLocks noGrp="1"/>
          </p:cNvGraphicFramePr>
          <p:nvPr/>
        </p:nvGraphicFramePr>
        <p:xfrm>
          <a:off x="121185" y="2820746"/>
          <a:ext cx="3307814" cy="1508760"/>
        </p:xfrm>
        <a:graphic>
          <a:graphicData uri="http://schemas.openxmlformats.org/drawingml/2006/table">
            <a:tbl>
              <a:tblPr firstRow="1" firstCol="1" bandRow="1">
                <a:tableStyleId>{5940675A-B579-460E-94D1-54222C63F5DA}</a:tableStyleId>
              </a:tblPr>
              <a:tblGrid>
                <a:gridCol w="1772802">
                  <a:extLst>
                    <a:ext uri="{9D8B030D-6E8A-4147-A177-3AD203B41FA5}">
                      <a16:colId xmlns:a16="http://schemas.microsoft.com/office/drawing/2014/main" val="2735785592"/>
                    </a:ext>
                  </a:extLst>
                </a:gridCol>
                <a:gridCol w="1535012">
                  <a:extLst>
                    <a:ext uri="{9D8B030D-6E8A-4147-A177-3AD203B41FA5}">
                      <a16:colId xmlns:a16="http://schemas.microsoft.com/office/drawing/2014/main" val="4049236577"/>
                    </a:ext>
                  </a:extLst>
                </a:gridCol>
              </a:tblGrid>
              <a:tr h="133486">
                <a:tc>
                  <a:txBody>
                    <a:bodyPr/>
                    <a:lstStyle/>
                    <a:p>
                      <a:pPr>
                        <a:spcBef>
                          <a:spcPts val="1200"/>
                        </a:spcBef>
                        <a:spcAft>
                          <a:spcPts val="600"/>
                        </a:spcAft>
                        <a:tabLst>
                          <a:tab pos="3200400" algn="l"/>
                          <a:tab pos="457200" algn="l"/>
                        </a:tabLst>
                      </a:pPr>
                      <a:r>
                        <a:rPr lang="fr-FR" sz="900" b="1">
                          <a:effectLst/>
                        </a:rPr>
                        <a:t>Le sport</a:t>
                      </a:r>
                      <a:endParaRPr lang="en-GB" sz="1050" b="1">
                        <a:solidFill>
                          <a:srgbClr val="000000"/>
                        </a:solidFill>
                        <a:effectLst/>
                        <a:latin typeface="Arial Bold"/>
                        <a:ea typeface="Times New Roman" panose="02020603050405020304" pitchFamily="18" charset="0"/>
                        <a:cs typeface="Times New Roman" panose="02020603050405020304" pitchFamily="18" charset="0"/>
                      </a:endParaRPr>
                    </a:p>
                  </a:txBody>
                  <a:tcPr marL="59681" marR="59681" marT="0" marB="0">
                    <a:solidFill>
                      <a:schemeClr val="accent5">
                        <a:lumMod val="20000"/>
                        <a:lumOff val="80000"/>
                      </a:schemeClr>
                    </a:solidFill>
                  </a:tcPr>
                </a:tc>
                <a:tc>
                  <a:txBody>
                    <a:bodyPr/>
                    <a:lstStyle/>
                    <a:p>
                      <a:pPr>
                        <a:spcBef>
                          <a:spcPts val="1200"/>
                        </a:spcBef>
                        <a:spcAft>
                          <a:spcPts val="600"/>
                        </a:spcAft>
                        <a:tabLst>
                          <a:tab pos="3200400" algn="l"/>
                          <a:tab pos="457200" algn="l"/>
                        </a:tabLst>
                      </a:pPr>
                      <a:r>
                        <a:rPr lang="fr-FR" sz="900" b="1" i="1">
                          <a:effectLst/>
                        </a:rPr>
                        <a:t>Sport</a:t>
                      </a:r>
                      <a:endParaRPr lang="en-GB" sz="1050" b="1" i="1">
                        <a:solidFill>
                          <a:srgbClr val="000000"/>
                        </a:solidFill>
                        <a:effectLst/>
                        <a:latin typeface="Arial Bold"/>
                        <a:ea typeface="Times New Roman" panose="02020603050405020304" pitchFamily="18" charset="0"/>
                        <a:cs typeface="Times New Roman" panose="02020603050405020304" pitchFamily="18" charset="0"/>
                      </a:endParaRPr>
                    </a:p>
                  </a:txBody>
                  <a:tcPr marL="59681" marR="59681" marT="0" marB="0">
                    <a:solidFill>
                      <a:schemeClr val="accent5">
                        <a:lumMod val="20000"/>
                        <a:lumOff val="80000"/>
                      </a:schemeClr>
                    </a:solidFill>
                  </a:tcPr>
                </a:tc>
                <a:extLst>
                  <a:ext uri="{0D108BD9-81ED-4DB2-BD59-A6C34878D82A}">
                    <a16:rowId xmlns:a16="http://schemas.microsoft.com/office/drawing/2014/main" val="1717535245"/>
                  </a:ext>
                </a:extLst>
              </a:tr>
              <a:tr h="133486">
                <a:tc>
                  <a:txBody>
                    <a:bodyPr/>
                    <a:lstStyle/>
                    <a:p>
                      <a:pPr marL="457200" algn="l">
                        <a:spcBef>
                          <a:spcPts val="600"/>
                        </a:spcBef>
                        <a:spcAft>
                          <a:spcPts val="600"/>
                        </a:spcAft>
                        <a:tabLst>
                          <a:tab pos="3657600" algn="l"/>
                          <a:tab pos="457200" algn="l"/>
                        </a:tabLst>
                      </a:pPr>
                      <a:r>
                        <a:rPr lang="fr-FR" sz="900" b="1">
                          <a:effectLst/>
                        </a:rPr>
                        <a:t>l’athlétisme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0" marR="0" marT="0" marB="0"/>
                </a:tc>
                <a:tc>
                  <a:txBody>
                    <a:bodyPr/>
                    <a:lstStyle/>
                    <a:p>
                      <a:pPr marL="457200">
                        <a:spcBef>
                          <a:spcPts val="600"/>
                        </a:spcBef>
                        <a:spcAft>
                          <a:spcPts val="600"/>
                        </a:spcAft>
                        <a:tabLst>
                          <a:tab pos="3657600" algn="l"/>
                          <a:tab pos="457200" algn="l"/>
                        </a:tabLst>
                      </a:pPr>
                      <a:r>
                        <a:rPr lang="fr-FR" sz="900" i="1" err="1">
                          <a:effectLst/>
                        </a:rPr>
                        <a:t>athletics</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670195042"/>
                  </a:ext>
                </a:extLst>
              </a:tr>
              <a:tr h="133486">
                <a:tc>
                  <a:txBody>
                    <a:bodyPr/>
                    <a:lstStyle/>
                    <a:p>
                      <a:pPr marL="457200">
                        <a:spcBef>
                          <a:spcPts val="600"/>
                        </a:spcBef>
                        <a:spcAft>
                          <a:spcPts val="600"/>
                        </a:spcAft>
                        <a:tabLst>
                          <a:tab pos="3657600" algn="l"/>
                          <a:tab pos="457200" algn="l"/>
                        </a:tabLst>
                      </a:pPr>
                      <a:r>
                        <a:rPr lang="fr-FR" sz="900" b="1">
                          <a:effectLst/>
                        </a:rPr>
                        <a:t>le basket</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basketball</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633345162"/>
                  </a:ext>
                </a:extLst>
              </a:tr>
              <a:tr h="133486">
                <a:tc>
                  <a:txBody>
                    <a:bodyPr/>
                    <a:lstStyle/>
                    <a:p>
                      <a:pPr marL="457200">
                        <a:spcBef>
                          <a:spcPts val="600"/>
                        </a:spcBef>
                        <a:spcAft>
                          <a:spcPts val="600"/>
                        </a:spcAft>
                        <a:tabLst>
                          <a:tab pos="3657600" algn="l"/>
                          <a:tab pos="457200" algn="l"/>
                        </a:tabLst>
                      </a:pPr>
                      <a:r>
                        <a:rPr lang="fr-FR" sz="900" b="1">
                          <a:effectLst/>
                        </a:rPr>
                        <a:t>la danse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dance</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950059890"/>
                  </a:ext>
                </a:extLst>
              </a:tr>
              <a:tr h="133486">
                <a:tc>
                  <a:txBody>
                    <a:bodyPr/>
                    <a:lstStyle/>
                    <a:p>
                      <a:pPr marL="457200">
                        <a:spcBef>
                          <a:spcPts val="600"/>
                        </a:spcBef>
                        <a:spcAft>
                          <a:spcPts val="600"/>
                        </a:spcAft>
                        <a:tabLst>
                          <a:tab pos="3657600" algn="l"/>
                          <a:tab pos="457200" algn="l"/>
                        </a:tabLst>
                      </a:pPr>
                      <a:r>
                        <a:rPr lang="fr-FR" sz="900" b="1">
                          <a:effectLst/>
                        </a:rPr>
                        <a:t>le foot(ball)</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football</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662212357"/>
                  </a:ext>
                </a:extLst>
              </a:tr>
              <a:tr h="133486">
                <a:tc>
                  <a:txBody>
                    <a:bodyPr/>
                    <a:lstStyle/>
                    <a:p>
                      <a:pPr marL="457200">
                        <a:spcBef>
                          <a:spcPts val="600"/>
                        </a:spcBef>
                        <a:spcAft>
                          <a:spcPts val="600"/>
                        </a:spcAft>
                        <a:tabLst>
                          <a:tab pos="3657600" algn="l"/>
                          <a:tab pos="457200" algn="l"/>
                        </a:tabLst>
                      </a:pPr>
                      <a:r>
                        <a:rPr lang="fr-FR" sz="900" b="1">
                          <a:effectLst/>
                        </a:rPr>
                        <a:t>le tennis de table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table tennis</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455419173"/>
                  </a:ext>
                </a:extLst>
              </a:tr>
              <a:tr h="133486">
                <a:tc>
                  <a:txBody>
                    <a:bodyPr/>
                    <a:lstStyle/>
                    <a:p>
                      <a:pPr marL="457200">
                        <a:spcBef>
                          <a:spcPts val="600"/>
                        </a:spcBef>
                        <a:spcAft>
                          <a:spcPts val="600"/>
                        </a:spcAft>
                        <a:tabLst>
                          <a:tab pos="3657600" algn="l"/>
                          <a:tab pos="457200" algn="l"/>
                        </a:tabLst>
                      </a:pPr>
                      <a:r>
                        <a:rPr lang="fr-FR" sz="900" b="1">
                          <a:effectLst/>
                        </a:rPr>
                        <a:t>faire de l’athlétisme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doing athletics</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567204322"/>
                  </a:ext>
                </a:extLst>
              </a:tr>
              <a:tr h="133486">
                <a:tc>
                  <a:txBody>
                    <a:bodyPr/>
                    <a:lstStyle/>
                    <a:p>
                      <a:pPr marL="457200">
                        <a:spcBef>
                          <a:spcPts val="600"/>
                        </a:spcBef>
                        <a:spcAft>
                          <a:spcPts val="600"/>
                        </a:spcAft>
                        <a:tabLst>
                          <a:tab pos="3657600" algn="l"/>
                          <a:tab pos="457200" algn="l"/>
                        </a:tabLst>
                      </a:pPr>
                      <a:r>
                        <a:rPr lang="fr-FR" sz="900" b="1">
                          <a:effectLst/>
                        </a:rPr>
                        <a:t>faire de la danse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dancing</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684935765"/>
                  </a:ext>
                </a:extLst>
              </a:tr>
              <a:tr h="133486">
                <a:tc>
                  <a:txBody>
                    <a:bodyPr/>
                    <a:lstStyle/>
                    <a:p>
                      <a:pPr marL="457200">
                        <a:spcBef>
                          <a:spcPts val="600"/>
                        </a:spcBef>
                        <a:spcAft>
                          <a:spcPts val="600"/>
                        </a:spcAft>
                        <a:tabLst>
                          <a:tab pos="3657600" algn="l"/>
                          <a:tab pos="457200" algn="l"/>
                        </a:tabLst>
                      </a:pPr>
                      <a:r>
                        <a:rPr lang="en-GB" sz="900" b="1">
                          <a:effectLst/>
                        </a:rPr>
                        <a:t>faire du sport</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en-GB" sz="900" i="1">
                          <a:effectLst/>
                        </a:rPr>
                        <a:t>playing sport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119095674"/>
                  </a:ext>
                </a:extLst>
              </a:tr>
              <a:tr h="0">
                <a:tc>
                  <a:txBody>
                    <a:bodyPr/>
                    <a:lstStyle/>
                    <a:p>
                      <a:pPr marL="457200">
                        <a:spcBef>
                          <a:spcPts val="600"/>
                        </a:spcBef>
                        <a:spcAft>
                          <a:spcPts val="600"/>
                        </a:spcAft>
                        <a:tabLst>
                          <a:tab pos="3657600" algn="l"/>
                          <a:tab pos="457200" algn="l"/>
                        </a:tabLst>
                      </a:pPr>
                      <a:r>
                        <a:rPr lang="en-GB" sz="900" b="1" err="1">
                          <a:effectLst/>
                        </a:rPr>
                        <a:t>jouer</a:t>
                      </a:r>
                      <a:r>
                        <a:rPr lang="en-GB" sz="900" b="1">
                          <a:effectLst/>
                        </a:rPr>
                        <a:t> au basket / foot(ball)</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en-GB" sz="900" i="1">
                          <a:effectLst/>
                        </a:rPr>
                        <a:t>playing basketball / football</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506985049"/>
                  </a:ext>
                </a:extLst>
              </a:tr>
            </a:tbl>
          </a:graphicData>
        </a:graphic>
      </p:graphicFrame>
      <p:graphicFrame>
        <p:nvGraphicFramePr>
          <p:cNvPr id="133" name="Table 132">
            <a:extLst>
              <a:ext uri="{FF2B5EF4-FFF2-40B4-BE49-F238E27FC236}">
                <a16:creationId xmlns:a16="http://schemas.microsoft.com/office/drawing/2014/main" id="{E9A70515-CC20-42F6-CC04-9E4359D96151}"/>
              </a:ext>
            </a:extLst>
          </p:cNvPr>
          <p:cNvGraphicFramePr>
            <a:graphicFrameLocks noGrp="1"/>
          </p:cNvGraphicFramePr>
          <p:nvPr/>
        </p:nvGraphicFramePr>
        <p:xfrm>
          <a:off x="121184" y="4457803"/>
          <a:ext cx="3307814" cy="5289258"/>
        </p:xfrm>
        <a:graphic>
          <a:graphicData uri="http://schemas.openxmlformats.org/drawingml/2006/table">
            <a:tbl>
              <a:tblPr firstRow="1" firstCol="1" bandRow="1">
                <a:tableStyleId>{5940675A-B579-460E-94D1-54222C63F5DA}</a:tableStyleId>
              </a:tblPr>
              <a:tblGrid>
                <a:gridCol w="1796059">
                  <a:extLst>
                    <a:ext uri="{9D8B030D-6E8A-4147-A177-3AD203B41FA5}">
                      <a16:colId xmlns:a16="http://schemas.microsoft.com/office/drawing/2014/main" val="3563841563"/>
                    </a:ext>
                  </a:extLst>
                </a:gridCol>
                <a:gridCol w="1511755">
                  <a:extLst>
                    <a:ext uri="{9D8B030D-6E8A-4147-A177-3AD203B41FA5}">
                      <a16:colId xmlns:a16="http://schemas.microsoft.com/office/drawing/2014/main" val="116689208"/>
                    </a:ext>
                  </a:extLst>
                </a:gridCol>
              </a:tblGrid>
              <a:tr h="139191">
                <a:tc>
                  <a:txBody>
                    <a:bodyPr/>
                    <a:lstStyle/>
                    <a:p>
                      <a:pPr>
                        <a:spcBef>
                          <a:spcPts val="1200"/>
                        </a:spcBef>
                        <a:spcAft>
                          <a:spcPts val="600"/>
                        </a:spcAft>
                        <a:tabLst>
                          <a:tab pos="3200400" algn="l"/>
                          <a:tab pos="457200" algn="l"/>
                        </a:tabLst>
                      </a:pPr>
                      <a:r>
                        <a:rPr lang="fr-FR" sz="900" b="1" i="0">
                          <a:effectLst/>
                        </a:rPr>
                        <a:t>Qu’est-ce que tu fais en ligne?</a:t>
                      </a:r>
                      <a:endParaRPr lang="en-GB" sz="1050" b="1" i="0">
                        <a:solidFill>
                          <a:srgbClr val="000000"/>
                        </a:solidFill>
                        <a:effectLst/>
                        <a:latin typeface="Arial Bold"/>
                        <a:ea typeface="Times New Roman" panose="02020603050405020304" pitchFamily="18" charset="0"/>
                        <a:cs typeface="Times New Roman" panose="02020603050405020304" pitchFamily="18" charset="0"/>
                      </a:endParaRPr>
                    </a:p>
                  </a:txBody>
                  <a:tcPr marL="59681" marR="59681" marT="0" marB="0">
                    <a:solidFill>
                      <a:schemeClr val="accent5">
                        <a:lumMod val="20000"/>
                        <a:lumOff val="80000"/>
                      </a:schemeClr>
                    </a:solidFill>
                  </a:tcPr>
                </a:tc>
                <a:tc>
                  <a:txBody>
                    <a:bodyPr/>
                    <a:lstStyle/>
                    <a:p>
                      <a:pPr>
                        <a:spcBef>
                          <a:spcPts val="1200"/>
                        </a:spcBef>
                        <a:spcAft>
                          <a:spcPts val="600"/>
                        </a:spcAft>
                        <a:tabLst>
                          <a:tab pos="3200400" algn="l"/>
                          <a:tab pos="457200" algn="l"/>
                        </a:tabLst>
                      </a:pPr>
                      <a:r>
                        <a:rPr lang="en-US" sz="900" b="1" i="1">
                          <a:effectLst/>
                        </a:rPr>
                        <a:t>What do you do online?</a:t>
                      </a:r>
                      <a:endParaRPr lang="en-GB" sz="1050" b="1" i="1">
                        <a:solidFill>
                          <a:srgbClr val="000000"/>
                        </a:solidFill>
                        <a:effectLst/>
                        <a:latin typeface="Arial Bold"/>
                        <a:ea typeface="Times New Roman" panose="02020603050405020304" pitchFamily="18" charset="0"/>
                        <a:cs typeface="Times New Roman" panose="02020603050405020304" pitchFamily="18" charset="0"/>
                      </a:endParaRPr>
                    </a:p>
                  </a:txBody>
                  <a:tcPr marL="59681" marR="59681" marT="0" marB="0">
                    <a:solidFill>
                      <a:schemeClr val="accent5">
                        <a:lumMod val="20000"/>
                        <a:lumOff val="80000"/>
                      </a:schemeClr>
                    </a:solidFill>
                  </a:tcPr>
                </a:tc>
                <a:extLst>
                  <a:ext uri="{0D108BD9-81ED-4DB2-BD59-A6C34878D82A}">
                    <a16:rowId xmlns:a16="http://schemas.microsoft.com/office/drawing/2014/main" val="3120073363"/>
                  </a:ext>
                </a:extLst>
              </a:tr>
              <a:tr h="139191">
                <a:tc>
                  <a:txBody>
                    <a:bodyPr/>
                    <a:lstStyle/>
                    <a:p>
                      <a:pPr>
                        <a:spcBef>
                          <a:spcPts val="600"/>
                        </a:spcBef>
                        <a:spcAft>
                          <a:spcPts val="600"/>
                        </a:spcAft>
                        <a:tabLst>
                          <a:tab pos="3200400" algn="l"/>
                          <a:tab pos="457200" algn="l"/>
                        </a:tabLst>
                      </a:pPr>
                      <a:r>
                        <a:rPr lang="fr-FR" sz="900" b="1">
                          <a:effectLst/>
                        </a:rPr>
                        <a:t>J’achète (des vêtements).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fr-FR" sz="900" i="1">
                          <a:effectLst/>
                        </a:rPr>
                        <a:t>I </a:t>
                      </a:r>
                      <a:r>
                        <a:rPr lang="fr-FR" sz="900" i="1" err="1">
                          <a:effectLst/>
                        </a:rPr>
                        <a:t>buy</a:t>
                      </a:r>
                      <a:r>
                        <a:rPr lang="fr-FR" sz="900" i="1">
                          <a:effectLst/>
                        </a:rPr>
                        <a:t> (</a:t>
                      </a:r>
                      <a:r>
                        <a:rPr lang="fr-FR" sz="900" i="1" err="1">
                          <a:effectLst/>
                        </a:rPr>
                        <a:t>clothes</a:t>
                      </a:r>
                      <a:r>
                        <a:rPr lang="fr-FR" sz="900" i="1">
                          <a:effectLst/>
                        </a:rPr>
                        <a: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384157487"/>
                  </a:ext>
                </a:extLst>
              </a:tr>
              <a:tr h="139191">
                <a:tc>
                  <a:txBody>
                    <a:bodyPr/>
                    <a:lstStyle/>
                    <a:p>
                      <a:pPr>
                        <a:spcBef>
                          <a:spcPts val="600"/>
                        </a:spcBef>
                        <a:spcAft>
                          <a:spcPts val="600"/>
                        </a:spcAft>
                        <a:tabLst>
                          <a:tab pos="3200400" algn="l"/>
                          <a:tab pos="457200" algn="l"/>
                        </a:tabLst>
                      </a:pPr>
                      <a:r>
                        <a:rPr lang="fr-FR" sz="900" b="1">
                          <a:effectLst/>
                        </a:rPr>
                        <a:t>Je cherche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fr-FR" sz="900" i="1">
                          <a:effectLst/>
                        </a:rPr>
                        <a:t>I search (for) …</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468536372"/>
                  </a:ext>
                </a:extLst>
              </a:tr>
              <a:tr h="278382">
                <a:tc>
                  <a:txBody>
                    <a:bodyPr/>
                    <a:lstStyle/>
                    <a:p>
                      <a:pPr>
                        <a:spcBef>
                          <a:spcPts val="600"/>
                        </a:spcBef>
                        <a:spcAft>
                          <a:spcPts val="600"/>
                        </a:spcAft>
                        <a:tabLst>
                          <a:tab pos="3200400" algn="l"/>
                          <a:tab pos="457200" algn="l"/>
                        </a:tabLst>
                      </a:pPr>
                      <a:r>
                        <a:rPr lang="fr-FR" sz="900" b="1">
                          <a:effectLst/>
                        </a:rPr>
                        <a:t>J’écoute (de la musique avec mes écouteurs).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GB" sz="900" i="1">
                          <a:effectLst/>
                        </a:rPr>
                        <a:t>I listen (to music on my headphones).</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973654286"/>
                  </a:ext>
                </a:extLst>
              </a:tr>
              <a:tr h="278382">
                <a:tc>
                  <a:txBody>
                    <a:bodyPr/>
                    <a:lstStyle/>
                    <a:p>
                      <a:pPr>
                        <a:spcBef>
                          <a:spcPts val="600"/>
                        </a:spcBef>
                        <a:spcAft>
                          <a:spcPts val="600"/>
                        </a:spcAft>
                        <a:tabLst>
                          <a:tab pos="3200400" algn="l"/>
                          <a:tab pos="457200" algn="l"/>
                        </a:tabLst>
                      </a:pPr>
                      <a:r>
                        <a:rPr lang="fr-FR" sz="900" b="1">
                          <a:effectLst/>
                        </a:rPr>
                        <a:t>J’envoie (des messages à mes copains et copines).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GB" sz="900" i="1">
                          <a:effectLst/>
                        </a:rPr>
                        <a:t>I send (messages to my friends).</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566781375"/>
                  </a:ext>
                </a:extLst>
              </a:tr>
              <a:tr h="139191">
                <a:tc>
                  <a:txBody>
                    <a:bodyPr/>
                    <a:lstStyle/>
                    <a:p>
                      <a:pPr>
                        <a:spcBef>
                          <a:spcPts val="600"/>
                        </a:spcBef>
                        <a:spcAft>
                          <a:spcPts val="600"/>
                        </a:spcAft>
                        <a:tabLst>
                          <a:tab pos="3200400" algn="l"/>
                          <a:tab pos="457200" algn="l"/>
                        </a:tabLst>
                      </a:pPr>
                      <a:r>
                        <a:rPr lang="fr-FR" sz="900" b="1">
                          <a:effectLst/>
                        </a:rPr>
                        <a:t>Je joue (à)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fr-FR" sz="900" i="1">
                          <a:effectLst/>
                        </a:rPr>
                        <a:t>I play …</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3814613"/>
                  </a:ext>
                </a:extLst>
              </a:tr>
              <a:tr h="139191">
                <a:tc>
                  <a:txBody>
                    <a:bodyPr/>
                    <a:lstStyle/>
                    <a:p>
                      <a:pPr>
                        <a:spcBef>
                          <a:spcPts val="600"/>
                        </a:spcBef>
                        <a:spcAft>
                          <a:spcPts val="600"/>
                        </a:spcAft>
                        <a:tabLst>
                          <a:tab pos="3200400" algn="l"/>
                          <a:tab pos="457200" algn="l"/>
                        </a:tabLst>
                      </a:pPr>
                      <a:r>
                        <a:rPr lang="fr-FR" sz="900" b="1">
                          <a:effectLst/>
                        </a:rPr>
                        <a:t>Je parle (avec mon ami).</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GB" sz="900" i="1">
                          <a:effectLst/>
                        </a:rPr>
                        <a:t>I speak (with my friend).</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312172303"/>
                  </a:ext>
                </a:extLst>
              </a:tr>
              <a:tr h="139191">
                <a:tc>
                  <a:txBody>
                    <a:bodyPr/>
                    <a:lstStyle/>
                    <a:p>
                      <a:pPr>
                        <a:spcBef>
                          <a:spcPts val="600"/>
                        </a:spcBef>
                        <a:spcAft>
                          <a:spcPts val="600"/>
                        </a:spcAft>
                        <a:tabLst>
                          <a:tab pos="3200400" algn="l"/>
                          <a:tab pos="457200" algn="l"/>
                        </a:tabLst>
                      </a:pPr>
                      <a:r>
                        <a:rPr lang="fr-FR" sz="900" b="1">
                          <a:effectLst/>
                        </a:rPr>
                        <a:t>Je partage (des photos).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fr-FR" sz="900" i="1">
                          <a:effectLst/>
                        </a:rPr>
                        <a:t>I share (photos).</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618764235"/>
                  </a:ext>
                </a:extLst>
              </a:tr>
              <a:tr h="278382">
                <a:tc>
                  <a:txBody>
                    <a:bodyPr/>
                    <a:lstStyle/>
                    <a:p>
                      <a:pPr>
                        <a:spcBef>
                          <a:spcPts val="600"/>
                        </a:spcBef>
                        <a:spcAft>
                          <a:spcPts val="600"/>
                        </a:spcAft>
                        <a:tabLst>
                          <a:tab pos="3200400" algn="l"/>
                          <a:tab pos="457200" algn="l"/>
                        </a:tabLst>
                      </a:pPr>
                      <a:r>
                        <a:rPr lang="fr-FR" sz="900" b="1">
                          <a:effectLst/>
                        </a:rPr>
                        <a:t>Je passe (beaucoup / trop de temps)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I spend (a lot of / too much time)…</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082455959"/>
                  </a:ext>
                </a:extLst>
              </a:tr>
              <a:tr h="139191">
                <a:tc>
                  <a:txBody>
                    <a:bodyPr/>
                    <a:lstStyle/>
                    <a:p>
                      <a:pPr>
                        <a:spcBef>
                          <a:spcPts val="600"/>
                        </a:spcBef>
                        <a:spcAft>
                          <a:spcPts val="600"/>
                        </a:spcAft>
                        <a:tabLst>
                          <a:tab pos="3200400" algn="l"/>
                          <a:tab pos="457200" algn="l"/>
                        </a:tabLst>
                      </a:pPr>
                      <a:r>
                        <a:rPr lang="fr-FR" sz="900" b="1">
                          <a:effectLst/>
                        </a:rPr>
                        <a:t>Je télécharge (des chansons).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fr-FR" sz="900" i="1">
                          <a:effectLst/>
                        </a:rPr>
                        <a:t>I download (songs).</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261410165"/>
                  </a:ext>
                </a:extLst>
              </a:tr>
              <a:tr h="139191">
                <a:tc>
                  <a:txBody>
                    <a:bodyPr/>
                    <a:lstStyle/>
                    <a:p>
                      <a:pPr>
                        <a:spcBef>
                          <a:spcPts val="600"/>
                        </a:spcBef>
                        <a:spcAft>
                          <a:spcPts val="600"/>
                        </a:spcAft>
                        <a:tabLst>
                          <a:tab pos="3200400" algn="l"/>
                          <a:tab pos="457200" algn="l"/>
                        </a:tabLst>
                      </a:pPr>
                      <a:r>
                        <a:rPr lang="en-US" sz="900" b="1">
                          <a:effectLst/>
                        </a:rPr>
                        <a:t>Je fais ça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I do that …</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610705452"/>
                  </a:ext>
                </a:extLst>
              </a:tr>
              <a:tr h="139191">
                <a:tc>
                  <a:txBody>
                    <a:bodyPr/>
                    <a:lstStyle/>
                    <a:p>
                      <a:pPr marL="457200">
                        <a:spcBef>
                          <a:spcPts val="600"/>
                        </a:spcBef>
                        <a:spcAft>
                          <a:spcPts val="600"/>
                        </a:spcAft>
                        <a:tabLst>
                          <a:tab pos="3657600" algn="l"/>
                          <a:tab pos="457200" algn="l"/>
                        </a:tabLst>
                      </a:pPr>
                      <a:r>
                        <a:rPr lang="fr-FR" sz="900" b="1">
                          <a:effectLst/>
                        </a:rPr>
                        <a:t>de temps en temps.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err="1">
                          <a:effectLst/>
                        </a:rPr>
                        <a:t>from</a:t>
                      </a:r>
                      <a:r>
                        <a:rPr lang="fr-FR" sz="900" i="1">
                          <a:effectLst/>
                        </a:rPr>
                        <a:t> time to time.</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34889527"/>
                  </a:ext>
                </a:extLst>
              </a:tr>
              <a:tr h="139191">
                <a:tc>
                  <a:txBody>
                    <a:bodyPr/>
                    <a:lstStyle/>
                    <a:p>
                      <a:pPr marL="457200">
                        <a:spcBef>
                          <a:spcPts val="600"/>
                        </a:spcBef>
                        <a:spcAft>
                          <a:spcPts val="600"/>
                        </a:spcAft>
                        <a:tabLst>
                          <a:tab pos="3657600" algn="l"/>
                          <a:tab pos="457200" algn="l"/>
                        </a:tabLst>
                      </a:pPr>
                      <a:r>
                        <a:rPr lang="fr-FR" sz="900" b="1">
                          <a:effectLst/>
                        </a:rPr>
                        <a:t>parfois.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sometimes.</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827783651"/>
                  </a:ext>
                </a:extLst>
              </a:tr>
              <a:tr h="139191">
                <a:tc>
                  <a:txBody>
                    <a:bodyPr/>
                    <a:lstStyle/>
                    <a:p>
                      <a:pPr marL="457200">
                        <a:spcBef>
                          <a:spcPts val="600"/>
                        </a:spcBef>
                        <a:spcAft>
                          <a:spcPts val="600"/>
                        </a:spcAft>
                        <a:tabLst>
                          <a:tab pos="3657600" algn="l"/>
                          <a:tab pos="457200" algn="l"/>
                        </a:tabLst>
                      </a:pPr>
                      <a:r>
                        <a:rPr lang="fr-FR" sz="900" b="1">
                          <a:effectLst/>
                        </a:rPr>
                        <a:t>souvent / tous les jours.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err="1">
                          <a:effectLst/>
                        </a:rPr>
                        <a:t>often</a:t>
                      </a:r>
                      <a:r>
                        <a:rPr lang="fr-FR" sz="900" i="1">
                          <a:effectLst/>
                        </a:rPr>
                        <a:t> / </a:t>
                      </a:r>
                      <a:r>
                        <a:rPr lang="fr-FR" sz="900" i="1" err="1">
                          <a:effectLst/>
                        </a:rPr>
                        <a:t>every</a:t>
                      </a:r>
                      <a:r>
                        <a:rPr lang="fr-FR" sz="900" i="1">
                          <a:effectLst/>
                        </a:rPr>
                        <a:t> </a:t>
                      </a:r>
                      <a:r>
                        <a:rPr lang="fr-FR" sz="900" i="1" err="1">
                          <a:effectLst/>
                        </a:rPr>
                        <a:t>day</a:t>
                      </a:r>
                      <a:r>
                        <a:rPr lang="fr-FR" sz="900" i="1">
                          <a:effectLst/>
                        </a:rPr>
                        <a: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776946544"/>
                  </a:ext>
                </a:extLst>
              </a:tr>
              <a:tr h="278382">
                <a:tc>
                  <a:txBody>
                    <a:bodyPr/>
                    <a:lstStyle/>
                    <a:p>
                      <a:pPr marL="457200">
                        <a:spcBef>
                          <a:spcPts val="600"/>
                        </a:spcBef>
                        <a:spcAft>
                          <a:spcPts val="600"/>
                        </a:spcAft>
                        <a:tabLst>
                          <a:tab pos="3657600" algn="l"/>
                          <a:tab pos="457200" algn="l"/>
                        </a:tabLst>
                      </a:pPr>
                      <a:r>
                        <a:rPr lang="en-US" sz="900" b="1">
                          <a:effectLst/>
                        </a:rPr>
                        <a:t>tous les soirs / week-ends.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en-US" sz="900" i="1">
                          <a:effectLst/>
                        </a:rPr>
                        <a:t>every evening / weekend.</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4132500836"/>
                  </a:ext>
                </a:extLst>
              </a:tr>
              <a:tr h="139191">
                <a:tc>
                  <a:txBody>
                    <a:bodyPr/>
                    <a:lstStyle/>
                    <a:p>
                      <a:pPr marL="457200">
                        <a:spcBef>
                          <a:spcPts val="600"/>
                        </a:spcBef>
                        <a:spcAft>
                          <a:spcPts val="600"/>
                        </a:spcAft>
                        <a:tabLst>
                          <a:tab pos="3657600" algn="l"/>
                          <a:tab pos="457200" algn="l"/>
                        </a:tabLst>
                      </a:pPr>
                      <a:r>
                        <a:rPr lang="en-US" sz="900" b="1">
                          <a:effectLst/>
                        </a:rPr>
                        <a:t>tout le temps.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en-US" sz="900" i="1">
                          <a:effectLst/>
                        </a:rPr>
                        <a:t>all the time.</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4182329078"/>
                  </a:ext>
                </a:extLst>
              </a:tr>
              <a:tr h="139191">
                <a:tc>
                  <a:txBody>
                    <a:bodyPr/>
                    <a:lstStyle/>
                    <a:p>
                      <a:pPr>
                        <a:spcBef>
                          <a:spcPts val="600"/>
                        </a:spcBef>
                        <a:spcAft>
                          <a:spcPts val="600"/>
                        </a:spcAft>
                        <a:tabLst>
                          <a:tab pos="3200400" algn="l"/>
                          <a:tab pos="457200" algn="l"/>
                        </a:tabLst>
                      </a:pPr>
                      <a:r>
                        <a:rPr lang="en-US" sz="900" b="1">
                          <a:effectLst/>
                        </a:rPr>
                        <a:t>C’est très / vraiment / trop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It’s very / really / too …</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679920162"/>
                  </a:ext>
                </a:extLst>
              </a:tr>
              <a:tr h="139191">
                <a:tc>
                  <a:txBody>
                    <a:bodyPr/>
                    <a:lstStyle/>
                    <a:p>
                      <a:pPr marL="457200">
                        <a:spcBef>
                          <a:spcPts val="600"/>
                        </a:spcBef>
                        <a:spcAft>
                          <a:spcPts val="600"/>
                        </a:spcAft>
                        <a:tabLst>
                          <a:tab pos="3657600" algn="l"/>
                          <a:tab pos="457200" algn="l"/>
                        </a:tabLst>
                      </a:pPr>
                      <a:r>
                        <a:rPr lang="fr-FR" sz="900" b="1">
                          <a:effectLst/>
                        </a:rPr>
                        <a:t>*affreux / amusant.</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awful / fun.</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316545769"/>
                  </a:ext>
                </a:extLst>
              </a:tr>
              <a:tr h="139191">
                <a:tc>
                  <a:txBody>
                    <a:bodyPr/>
                    <a:lstStyle/>
                    <a:p>
                      <a:pPr marL="457200">
                        <a:spcBef>
                          <a:spcPts val="600"/>
                        </a:spcBef>
                        <a:spcAft>
                          <a:spcPts val="600"/>
                        </a:spcAft>
                        <a:tabLst>
                          <a:tab pos="3657600" algn="l"/>
                          <a:tab pos="457200" algn="l"/>
                        </a:tabLst>
                      </a:pPr>
                      <a:r>
                        <a:rPr lang="fr-FR" sz="900" b="1">
                          <a:effectLst/>
                        </a:rPr>
                        <a:t>dangereux / ennuyeux.</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err="1">
                          <a:effectLst/>
                        </a:rPr>
                        <a:t>dangerous</a:t>
                      </a:r>
                      <a:r>
                        <a:rPr lang="fr-FR" sz="900" i="1">
                          <a:effectLst/>
                        </a:rPr>
                        <a:t> / </a:t>
                      </a:r>
                      <a:r>
                        <a:rPr lang="fr-FR" sz="900" i="1" err="1">
                          <a:effectLst/>
                        </a:rPr>
                        <a:t>boring</a:t>
                      </a:r>
                      <a:r>
                        <a:rPr lang="fr-FR" sz="900" i="1">
                          <a:effectLst/>
                        </a:rPr>
                        <a: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17964614"/>
                  </a:ext>
                </a:extLst>
              </a:tr>
              <a:tr h="139191">
                <a:tc>
                  <a:txBody>
                    <a:bodyPr/>
                    <a:lstStyle/>
                    <a:p>
                      <a:pPr marL="457200">
                        <a:spcBef>
                          <a:spcPts val="600"/>
                        </a:spcBef>
                        <a:spcAft>
                          <a:spcPts val="600"/>
                        </a:spcAft>
                        <a:tabLst>
                          <a:tab pos="3657600" algn="l"/>
                          <a:tab pos="457200" algn="l"/>
                        </a:tabLst>
                      </a:pPr>
                      <a:r>
                        <a:rPr lang="en-GB" sz="900" b="1">
                          <a:effectLst/>
                        </a:rPr>
                        <a:t>*formidable / genial.</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en-GB" sz="900" i="1">
                          <a:effectLst/>
                        </a:rPr>
                        <a:t>terrific / great.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144233130"/>
                  </a:ext>
                </a:extLst>
              </a:tr>
              <a:tr h="139191">
                <a:tc>
                  <a:txBody>
                    <a:bodyPr/>
                    <a:lstStyle/>
                    <a:p>
                      <a:pPr marL="457200">
                        <a:spcBef>
                          <a:spcPts val="600"/>
                        </a:spcBef>
                        <a:spcAft>
                          <a:spcPts val="600"/>
                        </a:spcAft>
                        <a:tabLst>
                          <a:tab pos="3657600" algn="l"/>
                          <a:tab pos="457200" algn="l"/>
                        </a:tabLst>
                      </a:pPr>
                      <a:r>
                        <a:rPr lang="en-GB" sz="900" b="1">
                          <a:effectLst/>
                        </a:rPr>
                        <a:t>cool / inquiétant.</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en-GB" sz="900" i="1">
                          <a:effectLst/>
                        </a:rPr>
                        <a:t>cool / worrying.</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005600708"/>
                  </a:ext>
                </a:extLst>
              </a:tr>
              <a:tr h="139191">
                <a:tc>
                  <a:txBody>
                    <a:bodyPr/>
                    <a:lstStyle/>
                    <a:p>
                      <a:pPr marL="457200">
                        <a:spcBef>
                          <a:spcPts val="600"/>
                        </a:spcBef>
                        <a:spcAft>
                          <a:spcPts val="600"/>
                        </a:spcAft>
                        <a:tabLst>
                          <a:tab pos="3657600" algn="l"/>
                          <a:tab pos="457200" algn="l"/>
                        </a:tabLst>
                      </a:pPr>
                      <a:r>
                        <a:rPr lang="fr-FR" sz="900" b="1">
                          <a:effectLst/>
                        </a:rPr>
                        <a:t>mauvais pour la santé.</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unhealthy.</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838569884"/>
                  </a:ext>
                </a:extLst>
              </a:tr>
              <a:tr h="139191">
                <a:tc>
                  <a:txBody>
                    <a:bodyPr/>
                    <a:lstStyle/>
                    <a:p>
                      <a:pPr marL="457200">
                        <a:spcBef>
                          <a:spcPts val="600"/>
                        </a:spcBef>
                        <a:spcAft>
                          <a:spcPts val="600"/>
                        </a:spcAft>
                        <a:tabLst>
                          <a:tab pos="3657600" algn="l"/>
                          <a:tab pos="457200" algn="l"/>
                        </a:tabLst>
                      </a:pPr>
                      <a:r>
                        <a:rPr lang="en-GB" sz="900" b="1">
                          <a:effectLst/>
                        </a:rPr>
                        <a:t>nul / super.</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en-GB" sz="900" i="1">
                          <a:effectLst/>
                        </a:rPr>
                        <a:t>rubbish / great.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691795373"/>
                  </a:ext>
                </a:extLst>
              </a:tr>
              <a:tr h="139191">
                <a:tc>
                  <a:txBody>
                    <a:bodyPr/>
                    <a:lstStyle/>
                    <a:p>
                      <a:pPr marL="457200">
                        <a:spcBef>
                          <a:spcPts val="600"/>
                        </a:spcBef>
                        <a:spcAft>
                          <a:spcPts val="600"/>
                        </a:spcAft>
                        <a:tabLst>
                          <a:tab pos="3657600" algn="l"/>
                          <a:tab pos="457200" algn="l"/>
                        </a:tabLst>
                      </a:pPr>
                      <a:r>
                        <a:rPr lang="en-GB" sz="900" b="1">
                          <a:effectLst/>
                        </a:rPr>
                        <a:t>une (très) bonne chose.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en-GB" sz="900" i="1">
                          <a:effectLst/>
                        </a:rPr>
                        <a:t>a (very) good thing.</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516010444"/>
                  </a:ext>
                </a:extLst>
              </a:tr>
              <a:tr h="139191">
                <a:tc>
                  <a:txBody>
                    <a:bodyPr/>
                    <a:lstStyle/>
                    <a:p>
                      <a:pPr>
                        <a:spcBef>
                          <a:spcPts val="600"/>
                        </a:spcBef>
                        <a:spcAft>
                          <a:spcPts val="600"/>
                        </a:spcAft>
                        <a:tabLst>
                          <a:tab pos="3200400" algn="l"/>
                          <a:tab pos="457200" algn="l"/>
                        </a:tabLst>
                      </a:pPr>
                      <a:r>
                        <a:rPr lang="en-GB" sz="900" b="1">
                          <a:effectLst/>
                        </a:rPr>
                        <a:t>cependant</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GB" sz="900" i="1">
                          <a:effectLst/>
                        </a:rPr>
                        <a:t>however</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553540461"/>
                  </a:ext>
                </a:extLst>
              </a:tr>
              <a:tr h="139191">
                <a:tc>
                  <a:txBody>
                    <a:bodyPr/>
                    <a:lstStyle/>
                    <a:p>
                      <a:pPr>
                        <a:spcBef>
                          <a:spcPts val="600"/>
                        </a:spcBef>
                        <a:spcAft>
                          <a:spcPts val="600"/>
                        </a:spcAft>
                        <a:tabLst>
                          <a:tab pos="3200400" algn="l"/>
                          <a:tab pos="457200" algn="l"/>
                        </a:tabLst>
                      </a:pPr>
                      <a:r>
                        <a:rPr lang="en-GB" sz="900" b="1" err="1">
                          <a:effectLst/>
                        </a:rPr>
                        <a:t>mais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GB" sz="900" i="1">
                          <a:effectLst/>
                        </a:rPr>
                        <a:t>but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947350923"/>
                  </a:ext>
                </a:extLst>
              </a:tr>
              <a:tr h="139191">
                <a:tc>
                  <a:txBody>
                    <a:bodyPr/>
                    <a:lstStyle/>
                    <a:p>
                      <a:pPr>
                        <a:spcBef>
                          <a:spcPts val="600"/>
                        </a:spcBef>
                        <a:spcAft>
                          <a:spcPts val="600"/>
                        </a:spcAft>
                        <a:tabLst>
                          <a:tab pos="3200400" algn="l"/>
                          <a:tab pos="457200" algn="l"/>
                        </a:tabLst>
                      </a:pPr>
                      <a:r>
                        <a:rPr lang="en-GB" sz="900" b="1">
                          <a:effectLst/>
                        </a:rPr>
                        <a:t>malgré </a:t>
                      </a:r>
                      <a:r>
                        <a:rPr lang="en-GB" sz="900" b="1" err="1">
                          <a:effectLst/>
                        </a:rPr>
                        <a:t>cela</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GB" sz="900" i="1">
                          <a:effectLst/>
                        </a:rPr>
                        <a:t>in spite of that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289063019"/>
                  </a:ext>
                </a:extLst>
              </a:tr>
              <a:tr h="139191">
                <a:tc>
                  <a:txBody>
                    <a:bodyPr/>
                    <a:lstStyle/>
                    <a:p>
                      <a:pPr>
                        <a:spcBef>
                          <a:spcPts val="600"/>
                        </a:spcBef>
                        <a:spcAft>
                          <a:spcPts val="600"/>
                        </a:spcAft>
                        <a:tabLst>
                          <a:tab pos="3200400" algn="l"/>
                          <a:tab pos="457200" algn="l"/>
                        </a:tabLst>
                      </a:pPr>
                      <a:r>
                        <a:rPr lang="en-GB" sz="900" b="1" err="1">
                          <a:effectLst/>
                        </a:rPr>
                        <a:t>même</a:t>
                      </a:r>
                      <a:r>
                        <a:rPr lang="en-GB" sz="900" b="1">
                          <a:effectLst/>
                        </a:rPr>
                        <a:t> </a:t>
                      </a:r>
                      <a:r>
                        <a:rPr lang="en-GB" sz="900" b="1" err="1">
                          <a:effectLst/>
                        </a:rPr>
                        <a:t>si</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GB" sz="900" i="1">
                          <a:effectLst/>
                        </a:rPr>
                        <a:t>even if</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838843328"/>
                  </a:ext>
                </a:extLst>
              </a:tr>
              <a:tr h="139191">
                <a:tc>
                  <a:txBody>
                    <a:bodyPr/>
                    <a:lstStyle/>
                    <a:p>
                      <a:pPr>
                        <a:spcBef>
                          <a:spcPts val="600"/>
                        </a:spcBef>
                        <a:spcAft>
                          <a:spcPts val="600"/>
                        </a:spcAft>
                        <a:tabLst>
                          <a:tab pos="3200400" algn="l"/>
                          <a:tab pos="457200" algn="l"/>
                        </a:tabLst>
                      </a:pPr>
                      <a:r>
                        <a:rPr lang="en-US" sz="900" b="1" err="1">
                          <a:effectLst/>
                        </a:rPr>
                        <a:t>pourtant</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nonetheless</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4276833818"/>
                  </a:ext>
                </a:extLst>
              </a:tr>
              <a:tr h="139191">
                <a:tc>
                  <a:txBody>
                    <a:bodyPr/>
                    <a:lstStyle/>
                    <a:p>
                      <a:pPr>
                        <a:spcBef>
                          <a:spcPts val="600"/>
                        </a:spcBef>
                        <a:spcAft>
                          <a:spcPts val="600"/>
                        </a:spcAft>
                        <a:tabLst>
                          <a:tab pos="3200400" algn="l"/>
                          <a:tab pos="457200" algn="l"/>
                        </a:tabLst>
                      </a:pPr>
                      <a:r>
                        <a:rPr lang="en-US" sz="900" b="1">
                          <a:effectLst/>
                        </a:rPr>
                        <a:t>toutefois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(and) yet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622302338"/>
                  </a:ext>
                </a:extLst>
              </a:tr>
              <a:tr h="139191">
                <a:tc>
                  <a:txBody>
                    <a:bodyPr/>
                    <a:lstStyle/>
                    <a:p>
                      <a:pPr>
                        <a:spcBef>
                          <a:spcPts val="600"/>
                        </a:spcBef>
                        <a:spcAft>
                          <a:spcPts val="600"/>
                        </a:spcAft>
                        <a:tabLst>
                          <a:tab pos="3200400" algn="l"/>
                          <a:tab pos="457200" algn="l"/>
                        </a:tabLst>
                      </a:pPr>
                      <a:r>
                        <a:rPr lang="en-US" sz="900" b="1">
                          <a:effectLst/>
                        </a:rPr>
                        <a:t>Il y a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There is / are …</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524502629"/>
                  </a:ext>
                </a:extLst>
              </a:tr>
              <a:tr h="139191">
                <a:tc>
                  <a:txBody>
                    <a:bodyPr/>
                    <a:lstStyle/>
                    <a:p>
                      <a:pPr marL="457200">
                        <a:spcBef>
                          <a:spcPts val="600"/>
                        </a:spcBef>
                        <a:spcAft>
                          <a:spcPts val="600"/>
                        </a:spcAft>
                        <a:tabLst>
                          <a:tab pos="3657600" algn="l"/>
                          <a:tab pos="457200" algn="l"/>
                        </a:tabLst>
                      </a:pPr>
                      <a:r>
                        <a:rPr lang="fr-FR" sz="900" b="1">
                          <a:effectLst/>
                        </a:rPr>
                        <a:t>des applis pour tout.</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apps for </a:t>
                      </a:r>
                      <a:r>
                        <a:rPr lang="fr-FR" sz="900" i="1" err="1">
                          <a:effectLst/>
                        </a:rPr>
                        <a:t>everything</a:t>
                      </a:r>
                      <a:r>
                        <a:rPr lang="fr-FR" sz="900" i="1">
                          <a:effectLst/>
                        </a:rPr>
                        <a: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221391335"/>
                  </a:ext>
                </a:extLst>
              </a:tr>
              <a:tr h="139191">
                <a:tc>
                  <a:txBody>
                    <a:bodyPr/>
                    <a:lstStyle/>
                    <a:p>
                      <a:pPr marL="457200">
                        <a:spcBef>
                          <a:spcPts val="600"/>
                        </a:spcBef>
                        <a:spcAft>
                          <a:spcPts val="600"/>
                        </a:spcAft>
                        <a:tabLst>
                          <a:tab pos="3657600" algn="l"/>
                          <a:tab pos="457200" algn="l"/>
                        </a:tabLst>
                      </a:pPr>
                      <a:r>
                        <a:rPr lang="fr-FR" sz="900" b="1">
                          <a:effectLst/>
                        </a:rPr>
                        <a:t>des risques de sécurité.</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err="1">
                          <a:effectLst/>
                        </a:rPr>
                        <a:t>security</a:t>
                      </a:r>
                      <a:r>
                        <a:rPr lang="fr-FR" sz="900" i="1">
                          <a:effectLst/>
                        </a:rPr>
                        <a:t> </a:t>
                      </a:r>
                      <a:r>
                        <a:rPr lang="fr-FR" sz="900" i="1" err="1">
                          <a:effectLst/>
                        </a:rPr>
                        <a:t>risks</a:t>
                      </a:r>
                      <a:r>
                        <a:rPr lang="fr-FR" sz="900" i="1">
                          <a:effectLst/>
                        </a:rPr>
                        <a: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4244041224"/>
                  </a:ext>
                </a:extLst>
              </a:tr>
              <a:tr h="139191">
                <a:tc>
                  <a:txBody>
                    <a:bodyPr/>
                    <a:lstStyle/>
                    <a:p>
                      <a:pPr marL="457200">
                        <a:spcBef>
                          <a:spcPts val="600"/>
                        </a:spcBef>
                        <a:spcAft>
                          <a:spcPts val="600"/>
                        </a:spcAft>
                        <a:tabLst>
                          <a:tab pos="3657600" algn="l"/>
                          <a:tab pos="457200" algn="l"/>
                        </a:tabLst>
                      </a:pPr>
                      <a:r>
                        <a:rPr lang="fr-FR" sz="900" b="1">
                          <a:effectLst/>
                        </a:rPr>
                        <a:t>des vols d’identité.</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err="1">
                          <a:effectLst/>
                        </a:rPr>
                        <a:t>identity</a:t>
                      </a:r>
                      <a:r>
                        <a:rPr lang="fr-FR" sz="900" i="1">
                          <a:effectLst/>
                        </a:rPr>
                        <a:t> </a:t>
                      </a:r>
                      <a:r>
                        <a:rPr lang="fr-FR" sz="900" i="1" err="1">
                          <a:effectLst/>
                        </a:rPr>
                        <a:t>theft</a:t>
                      </a:r>
                      <a:r>
                        <a:rPr lang="fr-FR" sz="900" i="1">
                          <a:effectLst/>
                        </a:rPr>
                        <a:t>.</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498738156"/>
                  </a:ext>
                </a:extLst>
              </a:tr>
            </a:tbl>
          </a:graphicData>
        </a:graphic>
      </p:graphicFrame>
      <p:graphicFrame>
        <p:nvGraphicFramePr>
          <p:cNvPr id="134" name="Table 133">
            <a:extLst>
              <a:ext uri="{FF2B5EF4-FFF2-40B4-BE49-F238E27FC236}">
                <a16:creationId xmlns:a16="http://schemas.microsoft.com/office/drawing/2014/main" id="{823153E0-CCDA-9941-51EA-81B7F7937445}"/>
              </a:ext>
            </a:extLst>
          </p:cNvPr>
          <p:cNvGraphicFramePr>
            <a:graphicFrameLocks noGrp="1"/>
          </p:cNvGraphicFramePr>
          <p:nvPr/>
        </p:nvGraphicFramePr>
        <p:xfrm>
          <a:off x="3558448" y="497890"/>
          <a:ext cx="3205909" cy="9272551"/>
        </p:xfrm>
        <a:graphic>
          <a:graphicData uri="http://schemas.openxmlformats.org/drawingml/2006/table">
            <a:tbl>
              <a:tblPr firstRow="1" firstCol="1" bandRow="1">
                <a:tableStyleId>{5940675A-B579-460E-94D1-54222C63F5DA}</a:tableStyleId>
              </a:tblPr>
              <a:tblGrid>
                <a:gridCol w="1740726">
                  <a:extLst>
                    <a:ext uri="{9D8B030D-6E8A-4147-A177-3AD203B41FA5}">
                      <a16:colId xmlns:a16="http://schemas.microsoft.com/office/drawing/2014/main" val="2937262428"/>
                    </a:ext>
                  </a:extLst>
                </a:gridCol>
                <a:gridCol w="1465183">
                  <a:extLst>
                    <a:ext uri="{9D8B030D-6E8A-4147-A177-3AD203B41FA5}">
                      <a16:colId xmlns:a16="http://schemas.microsoft.com/office/drawing/2014/main" val="4239376305"/>
                    </a:ext>
                  </a:extLst>
                </a:gridCol>
              </a:tblGrid>
              <a:tr h="155457">
                <a:tc>
                  <a:txBody>
                    <a:bodyPr/>
                    <a:lstStyle/>
                    <a:p>
                      <a:pPr>
                        <a:spcBef>
                          <a:spcPts val="600"/>
                        </a:spcBef>
                        <a:spcAft>
                          <a:spcPts val="600"/>
                        </a:spcAft>
                        <a:tabLst>
                          <a:tab pos="3200400" algn="l"/>
                          <a:tab pos="457200" algn="l"/>
                        </a:tabLst>
                      </a:pPr>
                      <a:r>
                        <a:rPr lang="fr-FR" sz="900" b="1">
                          <a:effectLst/>
                        </a:rPr>
                        <a:t>Qu’est-ce que tu aimes regarder?</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solidFill>
                      <a:schemeClr val="accent5">
                        <a:lumMod val="20000"/>
                        <a:lumOff val="80000"/>
                      </a:schemeClr>
                    </a:solidFill>
                  </a:tcPr>
                </a:tc>
                <a:tc>
                  <a:txBody>
                    <a:bodyPr/>
                    <a:lstStyle/>
                    <a:p>
                      <a:pPr>
                        <a:spcBef>
                          <a:spcPts val="600"/>
                        </a:spcBef>
                        <a:spcAft>
                          <a:spcPts val="600"/>
                        </a:spcAft>
                        <a:tabLst>
                          <a:tab pos="3200400" algn="l"/>
                          <a:tab pos="457200" algn="l"/>
                        </a:tabLst>
                      </a:pPr>
                      <a:r>
                        <a:rPr lang="en-US" sz="900" b="1" i="1">
                          <a:effectLst/>
                        </a:rPr>
                        <a:t>What do you like to watch?</a:t>
                      </a:r>
                      <a:endParaRPr lang="en-GB" sz="1050" b="1"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solidFill>
                      <a:schemeClr val="accent5">
                        <a:lumMod val="20000"/>
                        <a:lumOff val="80000"/>
                      </a:schemeClr>
                    </a:solidFill>
                  </a:tcPr>
                </a:tc>
                <a:extLst>
                  <a:ext uri="{0D108BD9-81ED-4DB2-BD59-A6C34878D82A}">
                    <a16:rowId xmlns:a16="http://schemas.microsoft.com/office/drawing/2014/main" val="392750892"/>
                  </a:ext>
                </a:extLst>
              </a:tr>
              <a:tr h="310915">
                <a:tc>
                  <a:txBody>
                    <a:bodyPr/>
                    <a:lstStyle/>
                    <a:p>
                      <a:pPr>
                        <a:spcBef>
                          <a:spcPts val="600"/>
                        </a:spcBef>
                        <a:spcAft>
                          <a:spcPts val="600"/>
                        </a:spcAft>
                        <a:tabLst>
                          <a:tab pos="3200400" algn="l"/>
                          <a:tab pos="457200" algn="l"/>
                        </a:tabLst>
                      </a:pPr>
                      <a:r>
                        <a:rPr lang="fr-FR" sz="900" b="1">
                          <a:effectLst/>
                        </a:rPr>
                        <a:t>Quel type de vidéos est-ce que tu regardes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fr-FR" sz="900" i="1" err="1">
                          <a:effectLst/>
                        </a:rPr>
                        <a:t>Which</a:t>
                      </a:r>
                      <a:r>
                        <a:rPr lang="fr-FR" sz="900" i="1">
                          <a:effectLst/>
                        </a:rPr>
                        <a:t> type of </a:t>
                      </a:r>
                      <a:r>
                        <a:rPr lang="fr-FR" sz="900" i="1" err="1">
                          <a:effectLst/>
                        </a:rPr>
                        <a:t>videos</a:t>
                      </a:r>
                      <a:r>
                        <a:rPr lang="fr-FR" sz="900" i="1">
                          <a:effectLst/>
                        </a:rPr>
                        <a:t> do </a:t>
                      </a:r>
                      <a:r>
                        <a:rPr lang="fr-FR" sz="900" i="1" err="1">
                          <a:effectLst/>
                        </a:rPr>
                        <a:t>you</a:t>
                      </a:r>
                      <a:r>
                        <a:rPr lang="fr-FR" sz="900" i="1">
                          <a:effectLst/>
                        </a:rPr>
                        <a:t> </a:t>
                      </a:r>
                      <a:r>
                        <a:rPr lang="fr-FR" sz="900" i="1" err="1">
                          <a:effectLst/>
                        </a:rPr>
                        <a:t>watch</a:t>
                      </a:r>
                      <a:r>
                        <a:rPr lang="fr-FR" sz="900" i="1">
                          <a:effectLst/>
                        </a:rPr>
                        <a:t> / </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804224611"/>
                  </a:ext>
                </a:extLst>
              </a:tr>
              <a:tr h="155457">
                <a:tc>
                  <a:txBody>
                    <a:bodyPr/>
                    <a:lstStyle/>
                    <a:p>
                      <a:pPr marL="457200">
                        <a:spcBef>
                          <a:spcPts val="600"/>
                        </a:spcBef>
                        <a:spcAft>
                          <a:spcPts val="600"/>
                        </a:spcAft>
                        <a:tabLst>
                          <a:tab pos="3657600" algn="l"/>
                          <a:tab pos="457200" algn="l"/>
                        </a:tabLst>
                      </a:pPr>
                      <a:r>
                        <a:rPr lang="en-US" sz="900" b="1" err="1">
                          <a:effectLst/>
                        </a:rPr>
                        <a:t>préfères</a:t>
                      </a:r>
                      <a:r>
                        <a:rPr lang="en-US" sz="900" b="1">
                          <a:effectLst/>
                        </a:rPr>
                        <a:t> </a:t>
                      </a:r>
                      <a:r>
                        <a:rPr lang="en-US" sz="900" b="1" err="1">
                          <a:effectLst/>
                        </a:rPr>
                        <a:t>regarder</a:t>
                      </a:r>
                      <a:r>
                        <a:rPr lang="en-US" sz="900" b="1">
                          <a:effectLst/>
                        </a:rPr>
                        <a:t>?</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en-US" sz="900" i="1">
                          <a:effectLst/>
                        </a:rPr>
                        <a:t>prefer watching?</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022855937"/>
                  </a:ext>
                </a:extLst>
              </a:tr>
              <a:tr h="155457">
                <a:tc>
                  <a:txBody>
                    <a:bodyPr/>
                    <a:lstStyle/>
                    <a:p>
                      <a:pPr>
                        <a:spcBef>
                          <a:spcPts val="600"/>
                        </a:spcBef>
                        <a:spcAft>
                          <a:spcPts val="600"/>
                        </a:spcAft>
                        <a:tabLst>
                          <a:tab pos="3200400" algn="l"/>
                          <a:tab pos="457200" algn="l"/>
                        </a:tabLst>
                      </a:pPr>
                      <a:r>
                        <a:rPr lang="en-US" sz="900" b="1">
                          <a:effectLst/>
                        </a:rPr>
                        <a:t>J’aime regarder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I like to watch …</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921808175"/>
                  </a:ext>
                </a:extLst>
              </a:tr>
              <a:tr h="155457">
                <a:tc>
                  <a:txBody>
                    <a:bodyPr/>
                    <a:lstStyle/>
                    <a:p>
                      <a:pPr>
                        <a:spcBef>
                          <a:spcPts val="600"/>
                        </a:spcBef>
                        <a:spcAft>
                          <a:spcPts val="600"/>
                        </a:spcAft>
                        <a:tabLst>
                          <a:tab pos="3200400" algn="l"/>
                          <a:tab pos="457200" algn="l"/>
                        </a:tabLst>
                      </a:pPr>
                      <a:r>
                        <a:rPr lang="en-US" sz="900" b="1">
                          <a:effectLst/>
                        </a:rPr>
                        <a:t>Je </a:t>
                      </a:r>
                      <a:r>
                        <a:rPr lang="en-US" sz="900" b="1" err="1">
                          <a:effectLst/>
                        </a:rPr>
                        <a:t>regarde</a:t>
                      </a:r>
                      <a:r>
                        <a:rPr lang="en-US" sz="900" b="1">
                          <a:effectLst/>
                        </a:rPr>
                        <a:t>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fr-FR" sz="900" i="1">
                          <a:effectLst/>
                        </a:rPr>
                        <a:t>I watch …</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842766423"/>
                  </a:ext>
                </a:extLst>
              </a:tr>
              <a:tr h="310915">
                <a:tc>
                  <a:txBody>
                    <a:bodyPr/>
                    <a:lstStyle/>
                    <a:p>
                      <a:pPr marL="457200">
                        <a:spcBef>
                          <a:spcPts val="600"/>
                        </a:spcBef>
                        <a:spcAft>
                          <a:spcPts val="600"/>
                        </a:spcAft>
                        <a:tabLst>
                          <a:tab pos="3657600" algn="l"/>
                          <a:tab pos="457200" algn="l"/>
                        </a:tabLst>
                      </a:pPr>
                      <a:r>
                        <a:rPr lang="fr-FR" sz="900" b="1">
                          <a:effectLst/>
                        </a:rPr>
                        <a:t>des *clips sur une chaîne de musique.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clips on a music channel.</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076490282"/>
                  </a:ext>
                </a:extLst>
              </a:tr>
              <a:tr h="310915">
                <a:tc>
                  <a:txBody>
                    <a:bodyPr/>
                    <a:lstStyle/>
                    <a:p>
                      <a:pPr marL="457200">
                        <a:spcBef>
                          <a:spcPts val="600"/>
                        </a:spcBef>
                        <a:spcAft>
                          <a:spcPts val="600"/>
                        </a:spcAft>
                        <a:tabLst>
                          <a:tab pos="3657600" algn="l"/>
                          <a:tab pos="457200" algn="l"/>
                        </a:tabLst>
                      </a:pPr>
                      <a:r>
                        <a:rPr lang="fr-FR" sz="900" b="1">
                          <a:effectLst/>
                        </a:rPr>
                        <a:t>des émissions de sport.</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sports programmes.</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744869356"/>
                  </a:ext>
                </a:extLst>
              </a:tr>
              <a:tr h="310915">
                <a:tc>
                  <a:txBody>
                    <a:bodyPr/>
                    <a:lstStyle/>
                    <a:p>
                      <a:pPr marL="457200">
                        <a:spcBef>
                          <a:spcPts val="600"/>
                        </a:spcBef>
                        <a:spcAft>
                          <a:spcPts val="600"/>
                        </a:spcAft>
                        <a:tabLst>
                          <a:tab pos="3657600" algn="l"/>
                          <a:tab pos="457200" algn="l"/>
                        </a:tabLst>
                      </a:pPr>
                      <a:r>
                        <a:rPr lang="fr-FR" sz="900" b="1">
                          <a:effectLst/>
                        </a:rPr>
                        <a:t>des émissions de télé-réalité.</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reality TV programmes.</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359003350"/>
                  </a:ext>
                </a:extLst>
              </a:tr>
              <a:tr h="310915">
                <a:tc>
                  <a:txBody>
                    <a:bodyPr/>
                    <a:lstStyle/>
                    <a:p>
                      <a:pPr marL="457200">
                        <a:spcBef>
                          <a:spcPts val="600"/>
                        </a:spcBef>
                        <a:spcAft>
                          <a:spcPts val="600"/>
                        </a:spcAft>
                        <a:tabLst>
                          <a:tab pos="3657600" algn="l"/>
                          <a:tab pos="457200" algn="l"/>
                        </a:tabLst>
                      </a:pPr>
                      <a:r>
                        <a:rPr lang="fr-FR" sz="900" b="1">
                          <a:effectLst/>
                        </a:rPr>
                        <a:t>des films de science-fiction.</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sci-fi films.</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697724598"/>
                  </a:ext>
                </a:extLst>
              </a:tr>
              <a:tr h="310915">
                <a:tc>
                  <a:txBody>
                    <a:bodyPr/>
                    <a:lstStyle/>
                    <a:p>
                      <a:pPr marL="457200">
                        <a:spcBef>
                          <a:spcPts val="600"/>
                        </a:spcBef>
                        <a:spcAft>
                          <a:spcPts val="600"/>
                        </a:spcAft>
                        <a:tabLst>
                          <a:tab pos="3657600" algn="l"/>
                          <a:tab pos="457200" algn="l"/>
                        </a:tabLst>
                      </a:pPr>
                      <a:r>
                        <a:rPr lang="fr-FR" sz="900" b="1">
                          <a:effectLst/>
                        </a:rPr>
                        <a:t>des vidéos amusantes d’animaux.</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funny animal videos.</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804320161"/>
                  </a:ext>
                </a:extLst>
              </a:tr>
              <a:tr h="310915">
                <a:tc>
                  <a:txBody>
                    <a:bodyPr/>
                    <a:lstStyle/>
                    <a:p>
                      <a:pPr marL="457200">
                        <a:spcBef>
                          <a:spcPts val="600"/>
                        </a:spcBef>
                        <a:spcAft>
                          <a:spcPts val="600"/>
                        </a:spcAft>
                        <a:tabLst>
                          <a:tab pos="3657600" algn="l"/>
                          <a:tab pos="457200" algn="l"/>
                        </a:tabLst>
                      </a:pPr>
                      <a:r>
                        <a:rPr lang="fr-FR" sz="900" b="1">
                          <a:effectLst/>
                        </a:rPr>
                        <a:t>des vidéos de cuisine / danse sur YouTube.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cookery / dance videos on YouTube.</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67581901"/>
                  </a:ext>
                </a:extLst>
              </a:tr>
              <a:tr h="155457">
                <a:tc>
                  <a:txBody>
                    <a:bodyPr/>
                    <a:lstStyle/>
                    <a:p>
                      <a:pPr marL="457200">
                        <a:spcBef>
                          <a:spcPts val="600"/>
                        </a:spcBef>
                        <a:spcAft>
                          <a:spcPts val="600"/>
                        </a:spcAft>
                        <a:tabLst>
                          <a:tab pos="3657600" algn="l"/>
                          <a:tab pos="457200" algn="l"/>
                        </a:tabLst>
                      </a:pPr>
                      <a:r>
                        <a:rPr lang="fr-FR" sz="900" b="1">
                          <a:effectLst/>
                        </a:rPr>
                        <a:t>un peu de tout.</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a bit of everything.</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555667712"/>
                  </a:ext>
                </a:extLst>
              </a:tr>
              <a:tr h="310915">
                <a:tc>
                  <a:txBody>
                    <a:bodyPr/>
                    <a:lstStyle/>
                    <a:p>
                      <a:pPr>
                        <a:spcBef>
                          <a:spcPts val="600"/>
                        </a:spcBef>
                        <a:spcAft>
                          <a:spcPts val="600"/>
                        </a:spcAft>
                        <a:tabLst>
                          <a:tab pos="3200400" algn="l"/>
                          <a:tab pos="457200" algn="l"/>
                        </a:tabLst>
                      </a:pPr>
                      <a:r>
                        <a:rPr lang="fr-FR" sz="900" b="1">
                          <a:effectLst/>
                        </a:rPr>
                        <a:t>Avec qui est-ce que tu aimes regarder des films?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Who do you like to watch films with?</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674379622"/>
                  </a:ext>
                </a:extLst>
              </a:tr>
              <a:tr h="621831">
                <a:tc>
                  <a:txBody>
                    <a:bodyPr/>
                    <a:lstStyle/>
                    <a:p>
                      <a:pPr marL="914400">
                        <a:spcBef>
                          <a:spcPts val="600"/>
                        </a:spcBef>
                        <a:spcAft>
                          <a:spcPts val="600"/>
                        </a:spcAft>
                        <a:tabLst>
                          <a:tab pos="4114800" algn="l"/>
                          <a:tab pos="457200" algn="l"/>
                        </a:tabLst>
                      </a:pPr>
                      <a:r>
                        <a:rPr lang="en-US" sz="900" b="1">
                          <a:effectLst/>
                        </a:rPr>
                        <a:t>avec les </a:t>
                      </a:r>
                      <a:r>
                        <a:rPr lang="en-US" sz="900" b="1" err="1">
                          <a:effectLst/>
                        </a:rPr>
                        <a:t>membres</a:t>
                      </a:r>
                      <a:r>
                        <a:rPr lang="en-US" sz="900" b="1">
                          <a:effectLst/>
                        </a:rPr>
                        <a:t> de ma </a:t>
                      </a:r>
                      <a:r>
                        <a:rPr lang="en-US" sz="900" b="1" err="1">
                          <a:effectLst/>
                        </a:rPr>
                        <a:t>famille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914400">
                        <a:spcBef>
                          <a:spcPts val="600"/>
                        </a:spcBef>
                        <a:spcAft>
                          <a:spcPts val="600"/>
                        </a:spcAft>
                        <a:tabLst>
                          <a:tab pos="4114800" algn="l"/>
                          <a:tab pos="457200" algn="l"/>
                        </a:tabLst>
                      </a:pPr>
                      <a:r>
                        <a:rPr lang="en-US" sz="900" i="1">
                          <a:effectLst/>
                        </a:rPr>
                        <a:t>with members of my family</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554706647"/>
                  </a:ext>
                </a:extLst>
              </a:tr>
              <a:tr h="466372">
                <a:tc>
                  <a:txBody>
                    <a:bodyPr/>
                    <a:lstStyle/>
                    <a:p>
                      <a:pPr marL="914400">
                        <a:spcBef>
                          <a:spcPts val="600"/>
                        </a:spcBef>
                        <a:spcAft>
                          <a:spcPts val="600"/>
                        </a:spcAft>
                        <a:tabLst>
                          <a:tab pos="4114800" algn="l"/>
                          <a:tab pos="457200" algn="l"/>
                        </a:tabLst>
                      </a:pPr>
                      <a:r>
                        <a:rPr lang="en-US" sz="900" b="1">
                          <a:effectLst/>
                        </a:rPr>
                        <a:t>tout(e) seul(e) dans ma chambre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914400">
                        <a:spcBef>
                          <a:spcPts val="600"/>
                        </a:spcBef>
                        <a:spcAft>
                          <a:spcPts val="600"/>
                        </a:spcAft>
                        <a:tabLst>
                          <a:tab pos="4114800" algn="l"/>
                          <a:tab pos="457200" algn="l"/>
                        </a:tabLst>
                      </a:pPr>
                      <a:r>
                        <a:rPr lang="en-US" sz="900" i="1">
                          <a:effectLst/>
                        </a:rPr>
                        <a:t>alone in my bedroom</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667000766"/>
                  </a:ext>
                </a:extLst>
              </a:tr>
              <a:tr h="310915">
                <a:tc>
                  <a:txBody>
                    <a:bodyPr/>
                    <a:lstStyle/>
                    <a:p>
                      <a:pPr>
                        <a:spcBef>
                          <a:spcPts val="600"/>
                        </a:spcBef>
                        <a:spcAft>
                          <a:spcPts val="600"/>
                        </a:spcAft>
                        <a:tabLst>
                          <a:tab pos="3200400" algn="l"/>
                          <a:tab pos="457200" algn="l"/>
                        </a:tabLst>
                      </a:pPr>
                      <a:r>
                        <a:rPr lang="fr-FR" sz="900" b="1">
                          <a:effectLst/>
                        </a:rPr>
                        <a:t>Combien de fois par mois est-ce que tu vas au cinéma?</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How many times a month do you go to</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334593737"/>
                  </a:ext>
                </a:extLst>
              </a:tr>
              <a:tr h="155457">
                <a:tc>
                  <a:txBody>
                    <a:bodyPr/>
                    <a:lstStyle/>
                    <a:p>
                      <a:pPr>
                        <a:spcBef>
                          <a:spcPts val="600"/>
                        </a:spcBef>
                        <a:spcAft>
                          <a:spcPts val="600"/>
                        </a:spcAft>
                        <a:tabLst>
                          <a:tab pos="3200400" algn="l"/>
                          <a:tab pos="457200" algn="l"/>
                        </a:tabLst>
                      </a:pPr>
                      <a:r>
                        <a:rPr lang="en-US" sz="900" b="1">
                          <a:effectLst/>
                        </a:rPr>
                        <a:t>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fr-FR" sz="900" i="1">
                          <a:effectLst/>
                        </a:rPr>
                        <a:t>the cinema?</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014831781"/>
                  </a:ext>
                </a:extLst>
              </a:tr>
              <a:tr h="310915">
                <a:tc>
                  <a:txBody>
                    <a:bodyPr/>
                    <a:lstStyle/>
                    <a:p>
                      <a:pPr>
                        <a:spcBef>
                          <a:spcPts val="600"/>
                        </a:spcBef>
                        <a:spcAft>
                          <a:spcPts val="600"/>
                        </a:spcAft>
                        <a:tabLst>
                          <a:tab pos="3200400" algn="l"/>
                          <a:tab pos="457200" algn="l"/>
                        </a:tabLst>
                      </a:pPr>
                      <a:r>
                        <a:rPr lang="fr-FR" sz="900" b="1">
                          <a:effectLst/>
                        </a:rPr>
                        <a:t>Je vais au cinéma une ou deux fois par mois.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I go to the cinema once or twice a month.</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9275315"/>
                  </a:ext>
                </a:extLst>
              </a:tr>
              <a:tr h="155457">
                <a:tc>
                  <a:txBody>
                    <a:bodyPr/>
                    <a:lstStyle/>
                    <a:p>
                      <a:pPr>
                        <a:spcBef>
                          <a:spcPts val="600"/>
                        </a:spcBef>
                        <a:spcAft>
                          <a:spcPts val="600"/>
                        </a:spcAft>
                        <a:tabLst>
                          <a:tab pos="3200400" algn="l"/>
                          <a:tab pos="457200" algn="l"/>
                        </a:tabLst>
                      </a:pPr>
                      <a:r>
                        <a:rPr lang="fr-FR" sz="900" b="1">
                          <a:effectLst/>
                        </a:rPr>
                        <a:t>Je ne vais pas souvent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fr-FR" sz="900" i="1">
                          <a:effectLst/>
                        </a:rPr>
                        <a:t>I don’t often go …</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515369931"/>
                  </a:ext>
                </a:extLst>
              </a:tr>
              <a:tr h="310915">
                <a:tc>
                  <a:txBody>
                    <a:bodyPr/>
                    <a:lstStyle/>
                    <a:p>
                      <a:pPr>
                        <a:spcBef>
                          <a:spcPts val="600"/>
                        </a:spcBef>
                        <a:spcAft>
                          <a:spcPts val="600"/>
                        </a:spcAft>
                        <a:tabLst>
                          <a:tab pos="3200400" algn="l"/>
                          <a:tab pos="457200" algn="l"/>
                        </a:tabLst>
                      </a:pPr>
                      <a:r>
                        <a:rPr lang="fr-FR" sz="900" b="1">
                          <a:effectLst/>
                        </a:rPr>
                        <a:t>Où et comment est-ce que tu préfères regarder des films?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Where and how do you prefer watching films?</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672224186"/>
                  </a:ext>
                </a:extLst>
              </a:tr>
              <a:tr h="155457">
                <a:tc>
                  <a:txBody>
                    <a:bodyPr/>
                    <a:lstStyle/>
                    <a:p>
                      <a:pPr>
                        <a:spcBef>
                          <a:spcPts val="600"/>
                        </a:spcBef>
                        <a:spcAft>
                          <a:spcPts val="600"/>
                        </a:spcAft>
                        <a:tabLst>
                          <a:tab pos="3200400" algn="l"/>
                          <a:tab pos="457200" algn="l"/>
                        </a:tabLst>
                      </a:pPr>
                      <a:r>
                        <a:rPr lang="en-US" sz="900" b="1">
                          <a:effectLst/>
                        </a:rPr>
                        <a:t>Je </a:t>
                      </a:r>
                      <a:r>
                        <a:rPr lang="en-US" sz="900" b="1" err="1">
                          <a:effectLst/>
                        </a:rPr>
                        <a:t>préfère</a:t>
                      </a:r>
                      <a:r>
                        <a:rPr lang="en-US" sz="900" b="1">
                          <a:effectLst/>
                        </a:rPr>
                        <a:t> </a:t>
                      </a:r>
                      <a:r>
                        <a:rPr lang="en-US" sz="900" b="1" err="1">
                          <a:effectLst/>
                        </a:rPr>
                        <a:t>regarder</a:t>
                      </a:r>
                      <a:r>
                        <a:rPr lang="en-US" sz="900" b="1">
                          <a:effectLst/>
                        </a:rPr>
                        <a:t>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I prefer watching …</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767572963"/>
                  </a:ext>
                </a:extLst>
              </a:tr>
              <a:tr h="310915">
                <a:tc>
                  <a:txBody>
                    <a:bodyPr/>
                    <a:lstStyle/>
                    <a:p>
                      <a:pPr marL="457200">
                        <a:spcBef>
                          <a:spcPts val="600"/>
                        </a:spcBef>
                        <a:spcAft>
                          <a:spcPts val="600"/>
                        </a:spcAft>
                        <a:tabLst>
                          <a:tab pos="3657600" algn="l"/>
                          <a:tab pos="457200" algn="l"/>
                        </a:tabLst>
                      </a:pPr>
                      <a:r>
                        <a:rPr lang="en-US" sz="900" b="1">
                          <a:effectLst/>
                        </a:rPr>
                        <a:t>chez moi ou en streaming.</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en-US" sz="900" i="1">
                          <a:effectLst/>
                        </a:rPr>
                        <a:t>at home or streaming.</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882273913"/>
                  </a:ext>
                </a:extLst>
              </a:tr>
              <a:tr h="310915">
                <a:tc>
                  <a:txBody>
                    <a:bodyPr/>
                    <a:lstStyle/>
                    <a:p>
                      <a:pPr marL="457200">
                        <a:spcBef>
                          <a:spcPts val="600"/>
                        </a:spcBef>
                        <a:spcAft>
                          <a:spcPts val="600"/>
                        </a:spcAft>
                        <a:tabLst>
                          <a:tab pos="3657600" algn="l"/>
                          <a:tab pos="457200" algn="l"/>
                        </a:tabLst>
                      </a:pPr>
                      <a:r>
                        <a:rPr lang="fr-FR" sz="900" b="1">
                          <a:effectLst/>
                        </a:rPr>
                        <a:t>au cinéma, sur un grand écran.</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a:effectLst/>
                        </a:rPr>
                        <a:t>at the cinema, on a big screen.</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4019510749"/>
                  </a:ext>
                </a:extLst>
              </a:tr>
              <a:tr h="310915">
                <a:tc>
                  <a:txBody>
                    <a:bodyPr/>
                    <a:lstStyle/>
                    <a:p>
                      <a:pPr marL="457200">
                        <a:spcBef>
                          <a:spcPts val="600"/>
                        </a:spcBef>
                        <a:spcAft>
                          <a:spcPts val="600"/>
                        </a:spcAft>
                        <a:tabLst>
                          <a:tab pos="3657600" algn="l"/>
                          <a:tab pos="457200" algn="l"/>
                        </a:tabLst>
                      </a:pPr>
                      <a:r>
                        <a:rPr lang="fr-FR" sz="900" b="1">
                          <a:effectLst/>
                        </a:rPr>
                        <a:t>un peu partout, sur mon portable.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fr-FR" sz="900" i="1" err="1">
                          <a:effectLst/>
                        </a:rPr>
                        <a:t>anywhere</a:t>
                      </a:r>
                      <a:r>
                        <a:rPr lang="fr-FR" sz="900" i="1">
                          <a:effectLst/>
                        </a:rPr>
                        <a:t> on </a:t>
                      </a:r>
                      <a:r>
                        <a:rPr lang="fr-FR" sz="900" i="1" err="1">
                          <a:effectLst/>
                        </a:rPr>
                        <a:t>my</a:t>
                      </a:r>
                      <a:r>
                        <a:rPr lang="fr-FR" sz="900" i="1">
                          <a:effectLst/>
                        </a:rPr>
                        <a:t> phone.</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250606450"/>
                  </a:ext>
                </a:extLst>
              </a:tr>
              <a:tr h="310915">
                <a:tc>
                  <a:txBody>
                    <a:bodyPr/>
                    <a:lstStyle/>
                    <a:p>
                      <a:pPr>
                        <a:spcBef>
                          <a:spcPts val="600"/>
                        </a:spcBef>
                        <a:spcAft>
                          <a:spcPts val="600"/>
                        </a:spcAft>
                        <a:tabLst>
                          <a:tab pos="3200400" algn="l"/>
                          <a:tab pos="457200" algn="l"/>
                        </a:tabLst>
                      </a:pPr>
                      <a:r>
                        <a:rPr lang="fr-FR" sz="900" b="1">
                          <a:effectLst/>
                        </a:rPr>
                        <a:t>Quand est-ce que tu regardes des vidéos?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i="1">
                          <a:effectLst/>
                        </a:rPr>
                        <a:t>When do you watch videos?</a:t>
                      </a:r>
                      <a:endParaRPr lang="en-GB" sz="1050"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515495307"/>
                  </a:ext>
                </a:extLst>
              </a:tr>
              <a:tr h="155457">
                <a:tc>
                  <a:txBody>
                    <a:bodyPr/>
                    <a:lstStyle/>
                    <a:p>
                      <a:pPr>
                        <a:spcBef>
                          <a:spcPts val="600"/>
                        </a:spcBef>
                        <a:spcAft>
                          <a:spcPts val="600"/>
                        </a:spcAft>
                        <a:tabLst>
                          <a:tab pos="3200400" algn="l"/>
                          <a:tab pos="457200" algn="l"/>
                        </a:tabLst>
                      </a:pPr>
                      <a:r>
                        <a:rPr lang="en-US" sz="900" b="1">
                          <a:effectLst/>
                        </a:rPr>
                        <a:t>Je </a:t>
                      </a:r>
                      <a:r>
                        <a:rPr lang="en-US" sz="900" b="1" err="1">
                          <a:effectLst/>
                        </a:rPr>
                        <a:t>regarde</a:t>
                      </a:r>
                      <a:r>
                        <a:rPr lang="en-US" sz="900" b="1">
                          <a:effectLst/>
                        </a:rPr>
                        <a:t>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a:effectLst/>
                        </a:rPr>
                        <a:t>I watch …</a:t>
                      </a:r>
                      <a:endParaRPr lang="en-GB" sz="1050">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886127779"/>
                  </a:ext>
                </a:extLst>
              </a:tr>
              <a:tr h="310915">
                <a:tc>
                  <a:txBody>
                    <a:bodyPr/>
                    <a:lstStyle/>
                    <a:p>
                      <a:pPr marL="457200">
                        <a:spcBef>
                          <a:spcPts val="600"/>
                        </a:spcBef>
                        <a:spcAft>
                          <a:spcPts val="600"/>
                        </a:spcAft>
                        <a:tabLst>
                          <a:tab pos="3657600" algn="l"/>
                          <a:tab pos="457200" algn="l"/>
                        </a:tabLst>
                      </a:pPr>
                      <a:r>
                        <a:rPr lang="en-US" sz="900" b="1">
                          <a:effectLst/>
                        </a:rPr>
                        <a:t>le matin, </a:t>
                      </a:r>
                      <a:r>
                        <a:rPr lang="en-US" sz="900" b="1" err="1">
                          <a:effectLst/>
                        </a:rPr>
                        <a:t>avant</a:t>
                      </a:r>
                      <a:r>
                        <a:rPr lang="en-US" sz="900" b="1">
                          <a:effectLst/>
                        </a:rPr>
                        <a:t> le college.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en-US" sz="900">
                          <a:effectLst/>
                        </a:rPr>
                        <a:t>in the morning, before school.</a:t>
                      </a:r>
                      <a:endParaRPr lang="en-GB" sz="1050">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312858405"/>
                  </a:ext>
                </a:extLst>
              </a:tr>
              <a:tr h="310915">
                <a:tc>
                  <a:txBody>
                    <a:bodyPr/>
                    <a:lstStyle/>
                    <a:p>
                      <a:pPr marL="457200">
                        <a:spcBef>
                          <a:spcPts val="600"/>
                        </a:spcBef>
                        <a:spcAft>
                          <a:spcPts val="600"/>
                        </a:spcAft>
                        <a:tabLst>
                          <a:tab pos="3657600" algn="l"/>
                          <a:tab pos="457200" algn="l"/>
                        </a:tabLst>
                      </a:pPr>
                      <a:r>
                        <a:rPr lang="en-US" sz="900" b="1">
                          <a:effectLst/>
                        </a:rPr>
                        <a:t>le </a:t>
                      </a:r>
                      <a:r>
                        <a:rPr lang="en-US" sz="900" b="1" err="1">
                          <a:effectLst/>
                        </a:rPr>
                        <a:t>soir</a:t>
                      </a:r>
                      <a:r>
                        <a:rPr lang="en-US" sz="900" b="1">
                          <a:effectLst/>
                        </a:rPr>
                        <a:t>, après les </a:t>
                      </a:r>
                      <a:r>
                        <a:rPr lang="en-US" sz="900" b="1" err="1">
                          <a:effectLst/>
                        </a:rPr>
                        <a:t>cours</a:t>
                      </a:r>
                      <a:r>
                        <a:rPr lang="en-US" sz="900" b="1">
                          <a:effectLst/>
                        </a:rPr>
                        <a:t>.</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en-US" sz="900">
                          <a:effectLst/>
                        </a:rPr>
                        <a:t>in the evening, after school.</a:t>
                      </a:r>
                      <a:endParaRPr lang="en-GB" sz="1050">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937695504"/>
                  </a:ext>
                </a:extLst>
              </a:tr>
              <a:tr h="310915">
                <a:tc>
                  <a:txBody>
                    <a:bodyPr/>
                    <a:lstStyle/>
                    <a:p>
                      <a:pPr marL="457200">
                        <a:spcBef>
                          <a:spcPts val="600"/>
                        </a:spcBef>
                        <a:spcAft>
                          <a:spcPts val="600"/>
                        </a:spcAft>
                        <a:tabLst>
                          <a:tab pos="3657600" algn="l"/>
                          <a:tab pos="457200" algn="l"/>
                        </a:tabLst>
                      </a:pPr>
                      <a:r>
                        <a:rPr lang="en-US" sz="900" b="1" err="1">
                          <a:effectLst/>
                        </a:rPr>
                        <a:t>quand</a:t>
                      </a:r>
                      <a:r>
                        <a:rPr lang="en-US" sz="900" b="1">
                          <a:effectLst/>
                        </a:rPr>
                        <a:t> </a:t>
                      </a:r>
                      <a:r>
                        <a:rPr lang="en-US" sz="900" b="1" err="1">
                          <a:effectLst/>
                        </a:rPr>
                        <a:t>j’ai</a:t>
                      </a:r>
                      <a:r>
                        <a:rPr lang="en-US" sz="900" b="1">
                          <a:effectLst/>
                        </a:rPr>
                        <a:t> du temps libre.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marL="457200">
                        <a:spcBef>
                          <a:spcPts val="600"/>
                        </a:spcBef>
                        <a:spcAft>
                          <a:spcPts val="600"/>
                        </a:spcAft>
                        <a:tabLst>
                          <a:tab pos="3657600" algn="l"/>
                          <a:tab pos="457200" algn="l"/>
                        </a:tabLst>
                      </a:pPr>
                      <a:r>
                        <a:rPr lang="en-US" sz="900">
                          <a:effectLst/>
                        </a:rPr>
                        <a:t>when I have free time.</a:t>
                      </a:r>
                      <a:endParaRPr lang="en-GB" sz="1050">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276819182"/>
                  </a:ext>
                </a:extLst>
              </a:tr>
              <a:tr h="155457">
                <a:tc>
                  <a:txBody>
                    <a:bodyPr/>
                    <a:lstStyle/>
                    <a:p>
                      <a:pPr>
                        <a:spcBef>
                          <a:spcPts val="600"/>
                        </a:spcBef>
                        <a:spcAft>
                          <a:spcPts val="600"/>
                        </a:spcAft>
                        <a:tabLst>
                          <a:tab pos="3200400" algn="l"/>
                          <a:tab pos="457200" algn="l"/>
                        </a:tabLst>
                      </a:pPr>
                      <a:r>
                        <a:rPr lang="fr-FR" sz="900" b="1">
                          <a:effectLst/>
                        </a:rPr>
                        <a:t>La séance de huit heures.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a:effectLst/>
                        </a:rPr>
                        <a:t>The eight o’clock screening.</a:t>
                      </a:r>
                      <a:endParaRPr lang="en-GB" sz="1050">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925055340"/>
                  </a:ext>
                </a:extLst>
              </a:tr>
              <a:tr h="155457">
                <a:tc>
                  <a:txBody>
                    <a:bodyPr/>
                    <a:lstStyle/>
                    <a:p>
                      <a:pPr>
                        <a:spcBef>
                          <a:spcPts val="600"/>
                        </a:spcBef>
                        <a:spcAft>
                          <a:spcPts val="600"/>
                        </a:spcAft>
                        <a:tabLst>
                          <a:tab pos="3200400" algn="l"/>
                          <a:tab pos="457200" algn="l"/>
                        </a:tabLst>
                      </a:pPr>
                      <a:r>
                        <a:rPr lang="en-US" sz="900" b="1">
                          <a:effectLst/>
                        </a:rPr>
                        <a:t>Trois billets, </a:t>
                      </a:r>
                      <a:r>
                        <a:rPr lang="en-US" sz="900" b="1" err="1">
                          <a:effectLst/>
                        </a:rPr>
                        <a:t>s’il</a:t>
                      </a:r>
                      <a:r>
                        <a:rPr lang="en-US" sz="900" b="1">
                          <a:effectLst/>
                        </a:rPr>
                        <a:t> </a:t>
                      </a:r>
                      <a:r>
                        <a:rPr lang="en-US" sz="900" b="1" err="1">
                          <a:effectLst/>
                        </a:rPr>
                        <a:t>vous</a:t>
                      </a:r>
                      <a:r>
                        <a:rPr lang="en-US" sz="900" b="1">
                          <a:effectLst/>
                        </a:rPr>
                        <a:t> </a:t>
                      </a:r>
                      <a:r>
                        <a:rPr lang="en-US" sz="900" b="1" err="1">
                          <a:effectLst/>
                        </a:rPr>
                        <a:t>plaît</a:t>
                      </a:r>
                      <a:r>
                        <a:rPr lang="en-US" sz="900" b="1">
                          <a:effectLst/>
                        </a:rPr>
                        <a:t>.</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fr-FR" sz="900">
                          <a:effectLst/>
                        </a:rPr>
                        <a:t>Three tickets, please.</a:t>
                      </a:r>
                      <a:endParaRPr lang="en-GB" sz="1050">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140604476"/>
                  </a:ext>
                </a:extLst>
              </a:tr>
              <a:tr h="155457">
                <a:tc>
                  <a:txBody>
                    <a:bodyPr/>
                    <a:lstStyle/>
                    <a:p>
                      <a:pPr>
                        <a:spcBef>
                          <a:spcPts val="600"/>
                        </a:spcBef>
                        <a:spcAft>
                          <a:spcPts val="600"/>
                        </a:spcAft>
                        <a:tabLst>
                          <a:tab pos="3200400" algn="l"/>
                          <a:tab pos="457200" algn="l"/>
                        </a:tabLst>
                      </a:pPr>
                      <a:r>
                        <a:rPr lang="fr-FR" sz="900" b="1">
                          <a:effectLst/>
                        </a:rPr>
                        <a:t>Un adulte et deux enfants.</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a:effectLst/>
                        </a:rPr>
                        <a:t>One adult and two children.</a:t>
                      </a:r>
                      <a:endParaRPr lang="en-GB" sz="1050">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2703889562"/>
                  </a:ext>
                </a:extLst>
              </a:tr>
              <a:tr h="310915">
                <a:tc>
                  <a:txBody>
                    <a:bodyPr/>
                    <a:lstStyle/>
                    <a:p>
                      <a:pPr>
                        <a:spcBef>
                          <a:spcPts val="600"/>
                        </a:spcBef>
                        <a:spcAft>
                          <a:spcPts val="600"/>
                        </a:spcAft>
                        <a:tabLst>
                          <a:tab pos="3200400" algn="l"/>
                          <a:tab pos="457200" algn="l"/>
                        </a:tabLst>
                      </a:pPr>
                      <a:r>
                        <a:rPr lang="fr-FR" sz="900" b="1">
                          <a:effectLst/>
                        </a:rPr>
                        <a:t>Le film finit à quelle heure?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a:effectLst/>
                        </a:rPr>
                        <a:t>What time does the film finish?</a:t>
                      </a:r>
                      <a:endParaRPr lang="en-GB" sz="1050">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112129733"/>
                  </a:ext>
                </a:extLst>
              </a:tr>
              <a:tr h="155457">
                <a:tc>
                  <a:txBody>
                    <a:bodyPr/>
                    <a:lstStyle/>
                    <a:p>
                      <a:pPr>
                        <a:spcBef>
                          <a:spcPts val="600"/>
                        </a:spcBef>
                        <a:spcAft>
                          <a:spcPts val="600"/>
                        </a:spcAft>
                        <a:tabLst>
                          <a:tab pos="3200400" algn="l"/>
                          <a:tab pos="457200" algn="l"/>
                        </a:tabLst>
                      </a:pPr>
                      <a:r>
                        <a:rPr lang="en-US" sz="900" b="1" err="1">
                          <a:effectLst/>
                        </a:rPr>
                        <a:t>C’est</a:t>
                      </a:r>
                      <a:r>
                        <a:rPr lang="en-US" sz="900" b="1">
                          <a:effectLst/>
                        </a:rPr>
                        <a:t> </a:t>
                      </a:r>
                      <a:r>
                        <a:rPr lang="en-US" sz="900" b="1" err="1">
                          <a:effectLst/>
                        </a:rPr>
                        <a:t>combien</a:t>
                      </a:r>
                      <a:r>
                        <a:rPr lang="en-US" sz="900" b="1">
                          <a:effectLst/>
                        </a:rPr>
                        <a:t>?</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a:effectLst/>
                        </a:rPr>
                        <a:t>How much is it?</a:t>
                      </a:r>
                      <a:endParaRPr lang="en-GB" sz="1050">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979474445"/>
                  </a:ext>
                </a:extLst>
              </a:tr>
              <a:tr h="155457">
                <a:tc>
                  <a:txBody>
                    <a:bodyPr/>
                    <a:lstStyle/>
                    <a:p>
                      <a:pPr>
                        <a:spcBef>
                          <a:spcPts val="600"/>
                        </a:spcBef>
                        <a:spcAft>
                          <a:spcPts val="600"/>
                        </a:spcAft>
                        <a:tabLst>
                          <a:tab pos="3200400" algn="l"/>
                          <a:tab pos="457200" algn="l"/>
                        </a:tabLst>
                      </a:pPr>
                      <a:r>
                        <a:rPr lang="en-US" sz="900" b="1">
                          <a:effectLst/>
                        </a:rPr>
                        <a:t>Je </a:t>
                      </a:r>
                      <a:r>
                        <a:rPr lang="en-US" sz="900" b="1" err="1">
                          <a:effectLst/>
                        </a:rPr>
                        <a:t>voudrais</a:t>
                      </a:r>
                      <a:r>
                        <a:rPr lang="en-US" sz="900" b="1">
                          <a:effectLst/>
                        </a:rPr>
                        <a:t> </a:t>
                      </a:r>
                      <a:r>
                        <a:rPr lang="en-US" sz="900" b="1" err="1">
                          <a:effectLst/>
                        </a:rPr>
                        <a:t>voir</a:t>
                      </a:r>
                      <a:r>
                        <a:rPr lang="en-US" sz="900" b="1">
                          <a:effectLst/>
                        </a:rPr>
                        <a:t> / </a:t>
                      </a:r>
                      <a:r>
                        <a:rPr lang="en-US" sz="900" b="1" err="1">
                          <a:effectLst/>
                        </a:rPr>
                        <a:t>regarder</a:t>
                      </a:r>
                      <a:r>
                        <a:rPr lang="en-US" sz="900" b="1">
                          <a:effectLst/>
                        </a:rPr>
                        <a:t> …</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tc>
                  <a:txBody>
                    <a:bodyPr/>
                    <a:lstStyle/>
                    <a:p>
                      <a:pPr>
                        <a:spcBef>
                          <a:spcPts val="600"/>
                        </a:spcBef>
                        <a:spcAft>
                          <a:spcPts val="600"/>
                        </a:spcAft>
                        <a:tabLst>
                          <a:tab pos="3200400" algn="l"/>
                          <a:tab pos="457200" algn="l"/>
                        </a:tabLst>
                      </a:pPr>
                      <a:r>
                        <a:rPr lang="en-US" sz="900">
                          <a:effectLst/>
                        </a:rPr>
                        <a:t>I would like to see / watch </a:t>
                      </a:r>
                      <a:endParaRPr lang="en-GB" sz="1050">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tc>
                <a:extLst>
                  <a:ext uri="{0D108BD9-81ED-4DB2-BD59-A6C34878D82A}">
                    <a16:rowId xmlns:a16="http://schemas.microsoft.com/office/drawing/2014/main" val="3071102640"/>
                  </a:ext>
                </a:extLst>
              </a:tr>
            </a:tbl>
          </a:graphicData>
        </a:graphic>
      </p:graphicFrame>
    </p:spTree>
    <p:extLst>
      <p:ext uri="{BB962C8B-B14F-4D97-AF65-F5344CB8AC3E}">
        <p14:creationId xmlns:p14="http://schemas.microsoft.com/office/powerpoint/2010/main" val="23458743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a:extLst>
              <a:ext uri="{FF2B5EF4-FFF2-40B4-BE49-F238E27FC236}">
                <a16:creationId xmlns:a16="http://schemas.microsoft.com/office/drawing/2014/main" id="{4A5C3D5B-E221-4A6B-E35B-972BD59CE2A5}"/>
              </a:ext>
            </a:extLst>
          </p:cNvPr>
          <p:cNvSpPr txBox="1">
            <a:spLocks noChangeArrowheads="1"/>
          </p:cNvSpPr>
          <p:nvPr/>
        </p:nvSpPr>
        <p:spPr bwMode="auto">
          <a:xfrm>
            <a:off x="121187" y="105197"/>
            <a:ext cx="6643170" cy="326993"/>
          </a:xfrm>
          <a:prstGeom prst="rect">
            <a:avLst/>
          </a:prstGeom>
          <a:noFill/>
          <a:ln w="381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29713" tIns="29713" rIns="29713" bIns="29713" numCol="1" anchor="t" anchorCtr="0" compatLnSpc="1">
            <a:prstTxWarp prst="textNoShape">
              <a:avLst/>
            </a:prstTxWarp>
          </a:bodyPr>
          <a:lstStyle/>
          <a:p>
            <a:pPr algn="ctr" defTabSz="742801" eaLnBrk="0" fontAlgn="base" hangingPunct="0">
              <a:spcBef>
                <a:spcPts val="488"/>
              </a:spcBef>
              <a:spcAft>
                <a:spcPct val="0"/>
              </a:spcAft>
            </a:pPr>
            <a:r>
              <a:rPr lang="en-GB" altLang="en-US" sz="1300" b="1">
                <a:solidFill>
                  <a:srgbClr val="000000"/>
                </a:solidFill>
                <a:latin typeface="Calibri" panose="020F0502020204030204" pitchFamily="34" charset="0"/>
                <a:cs typeface="Calibri" panose="020F0502020204030204" pitchFamily="34" charset="0"/>
              </a:rPr>
              <a:t>Year 10 French Module 1: Tu as du temps à </a:t>
            </a:r>
            <a:r>
              <a:rPr lang="en-GB" altLang="en-US" sz="1300" b="1" err="1">
                <a:solidFill>
                  <a:srgbClr val="000000"/>
                </a:solidFill>
                <a:latin typeface="Calibri" panose="020F0502020204030204" pitchFamily="34" charset="0"/>
                <a:cs typeface="Calibri" panose="020F0502020204030204" pitchFamily="34" charset="0"/>
              </a:rPr>
              <a:t>perdre</a:t>
            </a:r>
            <a:r>
              <a:rPr lang="en-GB" altLang="en-US" sz="1300" b="1">
                <a:solidFill>
                  <a:srgbClr val="000000"/>
                </a:solidFill>
                <a:latin typeface="Calibri" panose="020F0502020204030204" pitchFamily="34" charset="0"/>
                <a:cs typeface="Calibri" panose="020F0502020204030204" pitchFamily="34" charset="0"/>
              </a:rPr>
              <a:t> (2)?</a:t>
            </a:r>
            <a:endParaRPr lang="en-US" altLang="en-US" sz="975">
              <a:latin typeface="Calibri" panose="020F0502020204030204" pitchFamily="34" charset="0"/>
              <a:cs typeface="Calibri" panose="020F0502020204030204" pitchFamily="34" charset="0"/>
            </a:endParaRPr>
          </a:p>
        </p:txBody>
      </p:sp>
      <p:pic>
        <p:nvPicPr>
          <p:cNvPr id="5" name="Picture 3">
            <a:extLst>
              <a:ext uri="{FF2B5EF4-FFF2-40B4-BE49-F238E27FC236}">
                <a16:creationId xmlns:a16="http://schemas.microsoft.com/office/drawing/2014/main" id="{BA7DFF30-41E5-752B-D253-F6687FE9CB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051" y="158947"/>
            <a:ext cx="207723" cy="2440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4">
            <a:extLst>
              <a:ext uri="{FF2B5EF4-FFF2-40B4-BE49-F238E27FC236}">
                <a16:creationId xmlns:a16="http://schemas.microsoft.com/office/drawing/2014/main" id="{064C42FD-9703-2C3F-8BF6-E81FD38C60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652" y="148565"/>
            <a:ext cx="263297" cy="2544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aphicFrame>
        <p:nvGraphicFramePr>
          <p:cNvPr id="131" name="Table 130">
            <a:extLst>
              <a:ext uri="{FF2B5EF4-FFF2-40B4-BE49-F238E27FC236}">
                <a16:creationId xmlns:a16="http://schemas.microsoft.com/office/drawing/2014/main" id="{05540361-A738-76C3-082F-04631875D5BF}"/>
              </a:ext>
            </a:extLst>
          </p:cNvPr>
          <p:cNvGraphicFramePr>
            <a:graphicFrameLocks noGrp="1"/>
          </p:cNvGraphicFramePr>
          <p:nvPr/>
        </p:nvGraphicFramePr>
        <p:xfrm>
          <a:off x="121184" y="6305031"/>
          <a:ext cx="6615631" cy="3549146"/>
        </p:xfrm>
        <a:graphic>
          <a:graphicData uri="http://schemas.openxmlformats.org/drawingml/2006/table">
            <a:tbl>
              <a:tblPr firstRow="1" firstCol="1" bandRow="1">
                <a:tableStyleId>{5940675A-B579-460E-94D1-54222C63F5DA}</a:tableStyleId>
              </a:tblPr>
              <a:tblGrid>
                <a:gridCol w="3259202">
                  <a:extLst>
                    <a:ext uri="{9D8B030D-6E8A-4147-A177-3AD203B41FA5}">
                      <a16:colId xmlns:a16="http://schemas.microsoft.com/office/drawing/2014/main" val="3590525812"/>
                    </a:ext>
                  </a:extLst>
                </a:gridCol>
                <a:gridCol w="3356429">
                  <a:extLst>
                    <a:ext uri="{9D8B030D-6E8A-4147-A177-3AD203B41FA5}">
                      <a16:colId xmlns:a16="http://schemas.microsoft.com/office/drawing/2014/main" val="2388970784"/>
                    </a:ext>
                  </a:extLst>
                </a:gridCol>
              </a:tblGrid>
              <a:tr h="161870">
                <a:tc>
                  <a:txBody>
                    <a:bodyPr/>
                    <a:lstStyle/>
                    <a:p>
                      <a:pPr algn="ctr">
                        <a:spcBef>
                          <a:spcPts val="3000"/>
                        </a:spcBef>
                        <a:spcAft>
                          <a:spcPts val="600"/>
                        </a:spcAft>
                        <a:tabLst>
                          <a:tab pos="3200400" algn="l"/>
                          <a:tab pos="457200" algn="l"/>
                        </a:tabLst>
                      </a:pPr>
                      <a:r>
                        <a:rPr lang="fr-FR" sz="900" b="1">
                          <a:effectLst/>
                          <a:latin typeface="Calibri" panose="020F0502020204030204" pitchFamily="34" charset="0"/>
                          <a:cs typeface="Calibri" panose="020F0502020204030204" pitchFamily="34" charset="0"/>
                        </a:rPr>
                        <a:t>J’ai participé </a:t>
                      </a:r>
                      <a:r>
                        <a:rPr lang="fr-FR" sz="900" b="1" kern="1200">
                          <a:solidFill>
                            <a:schemeClr val="tx1"/>
                          </a:solidFill>
                          <a:effectLst/>
                          <a:latin typeface="Calibri" panose="020F0502020204030204" pitchFamily="34" charset="0"/>
                          <a:ea typeface="+mn-ea"/>
                          <a:cs typeface="Calibri" panose="020F0502020204030204" pitchFamily="34" charset="0"/>
                        </a:rPr>
                        <a:t>aux Jeux de la Francophonie</a:t>
                      </a:r>
                      <a:r>
                        <a:rPr lang="en-GB" sz="900" b="1" kern="1200">
                          <a:solidFill>
                            <a:schemeClr val="tx1"/>
                          </a:solidFill>
                          <a:effectLst/>
                          <a:latin typeface="Calibri" panose="020F0502020204030204" pitchFamily="34" charset="0"/>
                          <a:ea typeface="+mn-ea"/>
                          <a:cs typeface="Calibri" panose="020F0502020204030204" pitchFamily="34" charset="0"/>
                        </a:rPr>
                        <a:t>!</a:t>
                      </a:r>
                      <a:endParaRPr lang="en-GB" sz="9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59681" marR="59681" marT="0" marB="0">
                    <a:solidFill>
                      <a:schemeClr val="accent5">
                        <a:lumMod val="20000"/>
                        <a:lumOff val="80000"/>
                      </a:schemeClr>
                    </a:solidFill>
                  </a:tcPr>
                </a:tc>
                <a:tc>
                  <a:txBody>
                    <a:bodyPr/>
                    <a:lstStyle/>
                    <a:p>
                      <a:pPr algn="ctr">
                        <a:spcBef>
                          <a:spcPts val="3000"/>
                        </a:spcBef>
                        <a:spcAft>
                          <a:spcPts val="600"/>
                        </a:spcAft>
                        <a:tabLst>
                          <a:tab pos="3200400" algn="l"/>
                          <a:tab pos="457200" algn="l"/>
                        </a:tabLst>
                      </a:pPr>
                      <a:r>
                        <a:rPr lang="fr-FR" sz="900" b="1" i="1">
                          <a:effectLst/>
                        </a:rPr>
                        <a:t>I </a:t>
                      </a:r>
                      <a:r>
                        <a:rPr lang="fr-FR" sz="900" b="1" i="1" err="1">
                          <a:effectLst/>
                        </a:rPr>
                        <a:t>participated</a:t>
                      </a:r>
                      <a:r>
                        <a:rPr lang="fr-FR" sz="900" b="1" i="1">
                          <a:effectLst/>
                        </a:rPr>
                        <a:t> in the Francophone Games!</a:t>
                      </a:r>
                      <a:endParaRPr lang="en-GB" sz="1050" b="1" i="1">
                        <a:solidFill>
                          <a:srgbClr val="000000"/>
                        </a:solidFill>
                        <a:effectLst/>
                        <a:latin typeface="Arial Bold"/>
                        <a:ea typeface="Times New Roman" panose="02020603050405020304" pitchFamily="18" charset="0"/>
                        <a:cs typeface="Times New Roman" panose="02020603050405020304" pitchFamily="18" charset="0"/>
                      </a:endParaRPr>
                    </a:p>
                  </a:txBody>
                  <a:tcPr marL="59681" marR="59681" marT="0" marB="0">
                    <a:solidFill>
                      <a:schemeClr val="accent5">
                        <a:lumMod val="20000"/>
                        <a:lumOff val="80000"/>
                      </a:schemeClr>
                    </a:solidFill>
                  </a:tcPr>
                </a:tc>
                <a:extLst>
                  <a:ext uri="{0D108BD9-81ED-4DB2-BD59-A6C34878D82A}">
                    <a16:rowId xmlns:a16="http://schemas.microsoft.com/office/drawing/2014/main" val="3957732068"/>
                  </a:ext>
                </a:extLst>
              </a:tr>
              <a:tr h="106847">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Tu es de quel pays?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Which country are you from?</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15966320"/>
                  </a:ext>
                </a:extLst>
              </a:tr>
              <a:tr h="106847">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Je suis du / de …</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I am from …</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22864172"/>
                  </a:ext>
                </a:extLst>
              </a:tr>
              <a:tr h="21369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Qu’est-ce que tu fais comme activité?</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Which activity do you do?</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77606576"/>
                  </a:ext>
                </a:extLst>
              </a:tr>
              <a:tr h="106847">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Je joue … / Je fais …</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I play … / I do …</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32473346"/>
                  </a:ext>
                </a:extLst>
              </a:tr>
              <a:tr h="106847">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Quand est-ce que tu fais ça?</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When do you do that?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44217133"/>
                  </a:ext>
                </a:extLst>
              </a:tr>
              <a:tr h="21369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Je fais ça / mon entraînement le (samedi) matin.</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I do that / my training </a:t>
                      </a:r>
                      <a:r>
                        <a:rPr lang="fr-FR" sz="900" i="1">
                          <a:effectLst/>
                          <a:latin typeface="Calibri" panose="020F0502020204030204" pitchFamily="34" charset="0"/>
                          <a:ea typeface="Calibri" panose="020F0502020204030204" pitchFamily="34" charset="0"/>
                          <a:cs typeface="Times New Roman" panose="02020603050405020304" pitchFamily="18" charset="0"/>
                        </a:rPr>
                        <a:t>on (Saturday) </a:t>
                      </a:r>
                      <a:r>
                        <a:rPr lang="fr-FR" sz="900" i="1" err="1">
                          <a:effectLst/>
                          <a:latin typeface="Calibri" panose="020F0502020204030204" pitchFamily="34" charset="0"/>
                          <a:ea typeface="Calibri" panose="020F0502020204030204" pitchFamily="34" charset="0"/>
                          <a:cs typeface="Times New Roman" panose="02020603050405020304" pitchFamily="18" charset="0"/>
                        </a:rPr>
                        <a:t>mornings</a:t>
                      </a:r>
                      <a:r>
                        <a:rPr lang="fr-FR" sz="900" i="1">
                          <a:effectLst/>
                          <a:latin typeface="Calibri" panose="020F0502020204030204" pitchFamily="34" charset="0"/>
                          <a:ea typeface="Calibri" panose="020F0502020204030204" pitchFamily="34" charset="0"/>
                          <a:cs typeface="Times New Roman" panose="02020603050405020304" pitchFamily="18" charset="0"/>
                        </a:rPr>
                        <a: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88392477"/>
                  </a:ext>
                </a:extLst>
              </a:tr>
              <a:tr h="106847">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Où as-tu fait ton entraînement? </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GB" sz="900" i="1">
                          <a:effectLst/>
                          <a:latin typeface="Calibri" panose="020F0502020204030204" pitchFamily="34" charset="0"/>
                          <a:ea typeface="Calibri" panose="020F0502020204030204" pitchFamily="34" charset="0"/>
                          <a:cs typeface="Times New Roman" panose="02020603050405020304" pitchFamily="18" charset="0"/>
                        </a:rPr>
                        <a:t>Where did you train?</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34853838"/>
                  </a:ext>
                </a:extLst>
              </a:tr>
              <a:tr h="213693">
                <a:tc>
                  <a:txBody>
                    <a:bodyPr/>
                    <a:lstStyle/>
                    <a:p>
                      <a:pPr>
                        <a:spcBef>
                          <a:spcPts val="600"/>
                        </a:spcBef>
                        <a:spcAft>
                          <a:spcPts val="600"/>
                        </a:spcAft>
                        <a:tabLst>
                          <a:tab pos="3200400" algn="l"/>
                          <a:tab pos="457200" algn="l"/>
                        </a:tabLst>
                      </a:pPr>
                      <a:r>
                        <a:rPr lang="en-GB" sz="900" b="1">
                          <a:effectLst/>
                          <a:latin typeface="Calibri" panose="020F0502020204030204" pitchFamily="34" charset="0"/>
                          <a:ea typeface="Calibri" panose="020F0502020204030204" pitchFamily="34" charset="0"/>
                          <a:cs typeface="Times New Roman" panose="02020603050405020304" pitchFamily="18" charset="0"/>
                        </a:rPr>
                        <a:t>au centre sportif / </a:t>
                      </a:r>
                      <a:r>
                        <a:rPr lang="fr-FR" sz="900" b="1">
                          <a:effectLst/>
                          <a:latin typeface="Calibri" panose="020F0502020204030204" pitchFamily="34" charset="0"/>
                          <a:ea typeface="Calibri" panose="020F0502020204030204" pitchFamily="34" charset="0"/>
                          <a:cs typeface="Times New Roman" panose="02020603050405020304" pitchFamily="18" charset="0"/>
                        </a:rPr>
                        <a:t>au collège</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GB" sz="900" i="1">
                          <a:effectLst/>
                          <a:latin typeface="Calibri" panose="020F0502020204030204" pitchFamily="34" charset="0"/>
                          <a:ea typeface="Calibri" panose="020F0502020204030204" pitchFamily="34" charset="0"/>
                          <a:cs typeface="Times New Roman" panose="02020603050405020304" pitchFamily="18" charset="0"/>
                        </a:rPr>
                        <a:t>at the sports centre / at school</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98618364"/>
                  </a:ext>
                </a:extLst>
              </a:tr>
              <a:tr h="21369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À quel âge as-tu commencé à pratiquer ça?</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At what age did you start practising?</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98037953"/>
                  </a:ext>
                </a:extLst>
              </a:tr>
              <a:tr h="106847">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J’ai commencé à l’âge de (dix) ans.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I started at (ten) years old.</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76063324"/>
                  </a:ext>
                </a:extLst>
              </a:tr>
              <a:tr h="21369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Quand as-tu participé aux Jeux?</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When did you participate in the Games?</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9716718"/>
                  </a:ext>
                </a:extLst>
              </a:tr>
              <a:tr h="21369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J’ai participé aux Jeux l’année dernière /</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I </a:t>
                      </a:r>
                      <a:r>
                        <a:rPr lang="fr-FR" sz="900" i="1" err="1">
                          <a:effectLst/>
                          <a:latin typeface="Calibri" panose="020F0502020204030204" pitchFamily="34" charset="0"/>
                          <a:ea typeface="Calibri" panose="020F0502020204030204" pitchFamily="34" charset="0"/>
                          <a:cs typeface="Times New Roman" panose="02020603050405020304" pitchFamily="18" charset="0"/>
                        </a:rPr>
                        <a:t>participated</a:t>
                      </a:r>
                      <a:r>
                        <a:rPr lang="fr-FR" sz="900" i="1">
                          <a:effectLst/>
                          <a:latin typeface="Calibri" panose="020F0502020204030204" pitchFamily="34" charset="0"/>
                          <a:ea typeface="Calibri" panose="020F0502020204030204" pitchFamily="34" charset="0"/>
                          <a:cs typeface="Times New Roman" panose="02020603050405020304" pitchFamily="18" charset="0"/>
                        </a:rPr>
                        <a:t> in the Games last </a:t>
                      </a:r>
                      <a:r>
                        <a:rPr lang="fr-FR" sz="900" i="1" err="1">
                          <a:effectLst/>
                          <a:latin typeface="Calibri" panose="020F0502020204030204" pitchFamily="34" charset="0"/>
                          <a:ea typeface="Calibri" panose="020F0502020204030204" pitchFamily="34" charset="0"/>
                          <a:cs typeface="Times New Roman" panose="02020603050405020304" pitchFamily="18" charset="0"/>
                        </a:rPr>
                        <a:t>year</a:t>
                      </a:r>
                      <a:r>
                        <a:rPr lang="fr-FR" sz="900" i="1">
                          <a:effectLst/>
                          <a:latin typeface="Calibri" panose="020F0502020204030204" pitchFamily="34" charset="0"/>
                          <a:ea typeface="Calibri" panose="020F0502020204030204" pitchFamily="34" charset="0"/>
                          <a:cs typeface="Times New Roman" panose="02020603050405020304" pitchFamily="18" charset="0"/>
                        </a:rPr>
                        <a:t> / </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89628260"/>
                  </a:ext>
                </a:extLst>
              </a:tr>
              <a:tr h="213693">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il y a (deux) ans.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(two) years ago.</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59864447"/>
                  </a:ext>
                </a:extLst>
              </a:tr>
              <a:tr h="21369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Est-ce que tu as gagné?</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Did you win?</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71576370"/>
                  </a:ext>
                </a:extLst>
              </a:tr>
              <a:tr h="21369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J’ai gagné la compétition / le concours.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I won the competition.</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73803877"/>
                  </a:ext>
                </a:extLst>
              </a:tr>
              <a:tr h="21369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J’ai fini en première / en troisième *position.</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I finished in first / third position.</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69062026"/>
                  </a:ext>
                </a:extLst>
              </a:tr>
              <a:tr h="21369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Avec qui as-tu *célébré ton succès?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With whom did you celebrate winning?</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27029916"/>
                  </a:ext>
                </a:extLst>
              </a:tr>
              <a:tr h="21369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Comment avez-vous *célébré ça?</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How did you celebrate that?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96777507"/>
                  </a:ext>
                </a:extLst>
              </a:tr>
            </a:tbl>
          </a:graphicData>
        </a:graphic>
      </p:graphicFrame>
      <p:graphicFrame>
        <p:nvGraphicFramePr>
          <p:cNvPr id="133" name="Table 132">
            <a:extLst>
              <a:ext uri="{FF2B5EF4-FFF2-40B4-BE49-F238E27FC236}">
                <a16:creationId xmlns:a16="http://schemas.microsoft.com/office/drawing/2014/main" id="{E9A70515-CC20-42F6-CC04-9E4359D96151}"/>
              </a:ext>
            </a:extLst>
          </p:cNvPr>
          <p:cNvGraphicFramePr>
            <a:graphicFrameLocks noGrp="1"/>
          </p:cNvGraphicFramePr>
          <p:nvPr/>
        </p:nvGraphicFramePr>
        <p:xfrm>
          <a:off x="3429000" y="497890"/>
          <a:ext cx="3307815" cy="5713118"/>
        </p:xfrm>
        <a:graphic>
          <a:graphicData uri="http://schemas.openxmlformats.org/drawingml/2006/table">
            <a:tbl>
              <a:tblPr firstRow="1" firstCol="1" bandRow="1">
                <a:tableStyleId>{5940675A-B579-460E-94D1-54222C63F5DA}</a:tableStyleId>
              </a:tblPr>
              <a:tblGrid>
                <a:gridCol w="1796059">
                  <a:extLst>
                    <a:ext uri="{9D8B030D-6E8A-4147-A177-3AD203B41FA5}">
                      <a16:colId xmlns:a16="http://schemas.microsoft.com/office/drawing/2014/main" val="3563841563"/>
                    </a:ext>
                  </a:extLst>
                </a:gridCol>
                <a:gridCol w="1511756">
                  <a:extLst>
                    <a:ext uri="{9D8B030D-6E8A-4147-A177-3AD203B41FA5}">
                      <a16:colId xmlns:a16="http://schemas.microsoft.com/office/drawing/2014/main" val="116689208"/>
                    </a:ext>
                  </a:extLst>
                </a:gridCol>
              </a:tblGrid>
              <a:tr h="314535">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Qu’est-ce que tu as fait, le week-end dernier?</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spcBef>
                          <a:spcPts val="600"/>
                        </a:spcBef>
                        <a:spcAft>
                          <a:spcPts val="600"/>
                        </a:spcAft>
                        <a:tabLst>
                          <a:tab pos="3200400" algn="l"/>
                          <a:tab pos="457200" algn="l"/>
                        </a:tabLst>
                      </a:pPr>
                      <a:r>
                        <a:rPr lang="en-US" sz="900" b="1" i="1">
                          <a:effectLst/>
                          <a:latin typeface="Calibri" panose="020F0502020204030204" pitchFamily="34" charset="0"/>
                          <a:ea typeface="Calibri" panose="020F0502020204030204" pitchFamily="34" charset="0"/>
                          <a:cs typeface="Times New Roman" panose="02020603050405020304" pitchFamily="18" charset="0"/>
                        </a:rPr>
                        <a:t>What did you do last weekend?</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3120073363"/>
                  </a:ext>
                </a:extLst>
              </a:tr>
              <a:tr h="157268">
                <a:tc>
                  <a:txBody>
                    <a:bodyPr/>
                    <a:lstStyle/>
                    <a:p>
                      <a:pPr>
                        <a:spcBef>
                          <a:spcPts val="600"/>
                        </a:spcBef>
                        <a:spcAft>
                          <a:spcPts val="600"/>
                        </a:spcAft>
                        <a:tabLst>
                          <a:tab pos="3200400" algn="l"/>
                          <a:tab pos="457200" algn="l"/>
                        </a:tabLst>
                      </a:pPr>
                      <a:r>
                        <a:rPr lang="en-US" sz="900" b="1" err="1">
                          <a:effectLst/>
                          <a:latin typeface="Calibri" panose="020F0502020204030204" pitchFamily="34" charset="0"/>
                          <a:ea typeface="Calibri" panose="020F0502020204030204" pitchFamily="34" charset="0"/>
                          <a:cs typeface="Times New Roman" panose="02020603050405020304" pitchFamily="18" charset="0"/>
                        </a:rPr>
                        <a:t>d’abord</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first of all</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68536372"/>
                  </a:ext>
                </a:extLst>
              </a:tr>
              <a:tr h="288088">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ensuite</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next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73654286"/>
                  </a:ext>
                </a:extLst>
              </a:tr>
              <a:tr h="288088">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après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after</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66781375"/>
                  </a:ext>
                </a:extLst>
              </a:tr>
              <a:tr h="157268">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puis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then</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814613"/>
                  </a:ext>
                </a:extLst>
              </a:tr>
              <a:tr h="157268">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plus tard</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later</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12172303"/>
                  </a:ext>
                </a:extLst>
              </a:tr>
              <a:tr h="157268">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finalement</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finally</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18764235"/>
                  </a:ext>
                </a:extLst>
              </a:tr>
              <a:tr h="288088">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J’ai / Nous avons …</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GB" sz="900" i="1">
                          <a:effectLst/>
                          <a:latin typeface="Calibri" panose="020F0502020204030204" pitchFamily="34" charset="0"/>
                          <a:ea typeface="Calibri" panose="020F0502020204030204" pitchFamily="34" charset="0"/>
                          <a:cs typeface="Times New Roman" panose="02020603050405020304" pitchFamily="18" charset="0"/>
                        </a:rPr>
                        <a:t>I / We …</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2455959"/>
                  </a:ext>
                </a:extLst>
              </a:tr>
              <a:tr h="314535">
                <a:tc>
                  <a:txBody>
                    <a:bodyPr/>
                    <a:lstStyle/>
                    <a:p>
                      <a:pPr marL="457200">
                        <a:spcBef>
                          <a:spcPts val="600"/>
                        </a:spcBef>
                        <a:spcAft>
                          <a:spcPts val="600"/>
                        </a:spcAft>
                        <a:tabLst>
                          <a:tab pos="3657600" algn="l"/>
                          <a:tab pos="457200" algn="l"/>
                        </a:tabLst>
                      </a:pPr>
                      <a:r>
                        <a:rPr lang="en-US" sz="900" b="1" err="1">
                          <a:effectLst/>
                          <a:latin typeface="Calibri" panose="020F0502020204030204" pitchFamily="34" charset="0"/>
                          <a:ea typeface="Calibri" panose="020F0502020204030204" pitchFamily="34" charset="0"/>
                          <a:cs typeface="Times New Roman" panose="02020603050405020304" pitchFamily="18" charset="0"/>
                        </a:rPr>
                        <a:t>acheté</a:t>
                      </a:r>
                      <a:r>
                        <a:rPr lang="en-US" sz="900" b="1">
                          <a:effectLst/>
                          <a:latin typeface="Calibri" panose="020F0502020204030204" pitchFamily="34" charset="0"/>
                          <a:ea typeface="Calibri" panose="020F0502020204030204" pitchFamily="34" charset="0"/>
                          <a:cs typeface="Times New Roman" panose="02020603050405020304" pitchFamily="18" charset="0"/>
                        </a:rPr>
                        <a:t> (un *tee-shirt)</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bought (a tee-shirt).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61410165"/>
                  </a:ext>
                </a:extLst>
              </a:tr>
              <a:tr h="157268">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bu / mangé</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drank / ate …</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10705452"/>
                  </a:ext>
                </a:extLst>
              </a:tr>
              <a:tr h="157268">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chanté (des chansons).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sang (songs).</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4889527"/>
                  </a:ext>
                </a:extLst>
              </a:tr>
              <a:tr h="157268">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dansé / lu …</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danced / read …</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27783651"/>
                  </a:ext>
                </a:extLst>
              </a:tr>
              <a:tr h="157268">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écouté (de la musique).</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listened (to music).</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76946544"/>
                  </a:ext>
                </a:extLst>
              </a:tr>
              <a:tr h="288088">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fait de la natation.</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went swimming.</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32500836"/>
                  </a:ext>
                </a:extLst>
              </a:tr>
              <a:tr h="157268">
                <a:tc>
                  <a:txBody>
                    <a:bodyPr/>
                    <a:lstStyle/>
                    <a:p>
                      <a:pPr marL="457200">
                        <a:spcBef>
                          <a:spcPts val="600"/>
                        </a:spcBef>
                        <a:spcAft>
                          <a:spcPts val="600"/>
                        </a:spcAft>
                        <a:tabLst>
                          <a:tab pos="3657600" algn="l"/>
                          <a:tab pos="457200" algn="l"/>
                        </a:tabLst>
                      </a:pPr>
                      <a:r>
                        <a:rPr lang="en-US" sz="900" b="1" err="1">
                          <a:effectLst/>
                          <a:latin typeface="Calibri" panose="020F0502020204030204" pitchFamily="34" charset="0"/>
                          <a:ea typeface="Calibri" panose="020F0502020204030204" pitchFamily="34" charset="0"/>
                          <a:cs typeface="Times New Roman" panose="02020603050405020304" pitchFamily="18" charset="0"/>
                        </a:rPr>
                        <a:t>joué</a:t>
                      </a:r>
                      <a:r>
                        <a:rPr lang="en-US" sz="900" b="1">
                          <a:effectLst/>
                          <a:latin typeface="Calibri" panose="020F0502020204030204" pitchFamily="34" charset="0"/>
                          <a:ea typeface="Calibri" panose="020F0502020204030204" pitchFamily="34" charset="0"/>
                          <a:cs typeface="Times New Roman" panose="02020603050405020304" pitchFamily="18" charset="0"/>
                        </a:rPr>
                        <a:t> (au tennis).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played (tennis).</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82329078"/>
                  </a:ext>
                </a:extLst>
              </a:tr>
              <a:tr h="314535">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passé (un week-end) …</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spent (the weekend) …</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79920162"/>
                  </a:ext>
                </a:extLst>
              </a:tr>
              <a:tr h="157268">
                <a:tc>
                  <a:txBody>
                    <a:bodyPr/>
                    <a:lstStyle/>
                    <a:p>
                      <a:pPr marL="457200">
                        <a:spcBef>
                          <a:spcPts val="600"/>
                        </a:spcBef>
                        <a:spcAft>
                          <a:spcPts val="600"/>
                        </a:spcAft>
                        <a:tabLst>
                          <a:tab pos="3657600" algn="l"/>
                          <a:tab pos="457200" algn="l"/>
                        </a:tabLst>
                      </a:pPr>
                      <a:r>
                        <a:rPr lang="en-GB" sz="900" b="1">
                          <a:effectLst/>
                          <a:latin typeface="Calibri" panose="020F0502020204030204" pitchFamily="34" charset="0"/>
                          <a:ea typeface="Calibri" panose="020F0502020204030204" pitchFamily="34" charset="0"/>
                          <a:cs typeface="Times New Roman" panose="02020603050405020304" pitchFamily="18" charset="0"/>
                        </a:rPr>
                        <a:t>pris …</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GB" sz="900" i="1">
                          <a:effectLst/>
                          <a:latin typeface="Calibri" panose="020F0502020204030204" pitchFamily="34" charset="0"/>
                          <a:ea typeface="Calibri" panose="020F0502020204030204" pitchFamily="34" charset="0"/>
                          <a:cs typeface="Times New Roman" panose="02020603050405020304" pitchFamily="18" charset="0"/>
                        </a:rPr>
                        <a:t>took …</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16545769"/>
                  </a:ext>
                </a:extLst>
              </a:tr>
              <a:tr h="314535">
                <a:tc>
                  <a:txBody>
                    <a:bodyPr/>
                    <a:lstStyle/>
                    <a:p>
                      <a:pPr marL="457200">
                        <a:spcBef>
                          <a:spcPts val="600"/>
                        </a:spcBef>
                        <a:spcAft>
                          <a:spcPts val="600"/>
                        </a:spcAft>
                        <a:tabLst>
                          <a:tab pos="3657600" algn="l"/>
                          <a:tab pos="457200" algn="l"/>
                        </a:tabLst>
                      </a:pPr>
                      <a:r>
                        <a:rPr lang="en-GB" sz="900" b="1" err="1">
                          <a:effectLst/>
                          <a:latin typeface="Calibri" panose="020F0502020204030204" pitchFamily="34" charset="0"/>
                          <a:ea typeface="Calibri" panose="020F0502020204030204" pitchFamily="34" charset="0"/>
                          <a:cs typeface="Times New Roman" panose="02020603050405020304" pitchFamily="18" charset="0"/>
                        </a:rPr>
                        <a:t>regardé</a:t>
                      </a:r>
                      <a:r>
                        <a:rPr lang="en-GB" sz="900" b="1">
                          <a:effectLst/>
                          <a:latin typeface="Calibri" panose="020F0502020204030204" pitchFamily="34" charset="0"/>
                          <a:ea typeface="Calibri" panose="020F0502020204030204" pitchFamily="34" charset="0"/>
                          <a:cs typeface="Times New Roman" panose="02020603050405020304" pitchFamily="18" charset="0"/>
                        </a:rPr>
                        <a:t> (le concert).</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GB" sz="900" i="1">
                          <a:effectLst/>
                          <a:latin typeface="Calibri" panose="020F0502020204030204" pitchFamily="34" charset="0"/>
                          <a:ea typeface="Calibri" panose="020F0502020204030204" pitchFamily="34" charset="0"/>
                          <a:cs typeface="Times New Roman" panose="02020603050405020304" pitchFamily="18" charset="0"/>
                        </a:rPr>
                        <a:t>watched (the concert).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7964614"/>
                  </a:ext>
                </a:extLst>
              </a:tr>
              <a:tr h="314535">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vu (mon groupe préféré).</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saw (my favourite group).</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44233130"/>
                  </a:ext>
                </a:extLst>
              </a:tr>
              <a:tr h="157268">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Je suis / Nous sommes …</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I / </a:t>
                      </a:r>
                      <a:r>
                        <a:rPr lang="fr-FR" sz="900" i="1" err="1">
                          <a:effectLst/>
                          <a:latin typeface="Calibri" panose="020F0502020204030204" pitchFamily="34" charset="0"/>
                          <a:ea typeface="Calibri" panose="020F0502020204030204" pitchFamily="34" charset="0"/>
                          <a:cs typeface="Times New Roman" panose="02020603050405020304" pitchFamily="18" charset="0"/>
                        </a:rPr>
                        <a:t>We</a:t>
                      </a:r>
                      <a:r>
                        <a:rPr lang="fr-FR" sz="900" i="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5600708"/>
                  </a:ext>
                </a:extLst>
              </a:tr>
              <a:tr h="157268">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allé(e)(s)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went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38569884"/>
                  </a:ext>
                </a:extLst>
              </a:tr>
              <a:tr h="157268">
                <a:tc>
                  <a:txBody>
                    <a:bodyPr/>
                    <a:lstStyle/>
                    <a:p>
                      <a:pPr marL="457200">
                        <a:spcBef>
                          <a:spcPts val="600"/>
                        </a:spcBef>
                        <a:spcAft>
                          <a:spcPts val="600"/>
                        </a:spcAft>
                        <a:tabLst>
                          <a:tab pos="3657600" algn="l"/>
                          <a:tab pos="457200" algn="l"/>
                        </a:tabLst>
                      </a:pPr>
                      <a:r>
                        <a:rPr lang="en-US" sz="900" b="1" err="1">
                          <a:effectLst/>
                          <a:latin typeface="Calibri" panose="020F0502020204030204" pitchFamily="34" charset="0"/>
                          <a:ea typeface="Calibri" panose="020F0502020204030204" pitchFamily="34" charset="0"/>
                          <a:cs typeface="Times New Roman" panose="02020603050405020304" pitchFamily="18" charset="0"/>
                        </a:rPr>
                        <a:t>resté</a:t>
                      </a:r>
                      <a:r>
                        <a:rPr lang="en-US" sz="900" b="1">
                          <a:effectLst/>
                          <a:latin typeface="Calibri" panose="020F0502020204030204" pitchFamily="34" charset="0"/>
                          <a:ea typeface="Calibri" panose="020F0502020204030204" pitchFamily="34" charset="0"/>
                          <a:cs typeface="Times New Roman" panose="02020603050405020304" pitchFamily="18" charset="0"/>
                        </a:rPr>
                        <a:t>(e)(s)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stayed</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91795373"/>
                  </a:ext>
                </a:extLst>
              </a:tr>
              <a:tr h="157268">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C’était …</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It was …</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16010444"/>
                  </a:ext>
                </a:extLst>
              </a:tr>
              <a:tr h="314535">
                <a:tc>
                  <a:txBody>
                    <a:bodyPr/>
                    <a:lstStyle/>
                    <a:p>
                      <a:pPr marL="457200">
                        <a:spcBef>
                          <a:spcPts val="600"/>
                        </a:spcBef>
                        <a:spcAft>
                          <a:spcPts val="600"/>
                        </a:spcAft>
                        <a:tabLst>
                          <a:tab pos="3657600" algn="l"/>
                          <a:tab pos="457200" algn="l"/>
                        </a:tabLst>
                      </a:pPr>
                      <a:r>
                        <a:rPr lang="en-US" sz="900" b="1" err="1">
                          <a:effectLst/>
                          <a:latin typeface="Calibri" panose="020F0502020204030204" pitchFamily="34" charset="0"/>
                          <a:ea typeface="Calibri" panose="020F0502020204030204" pitchFamily="34" charset="0"/>
                          <a:cs typeface="Times New Roman" panose="02020603050405020304" pitchFamily="18" charset="0"/>
                        </a:rPr>
                        <a:t>assez</a:t>
                      </a:r>
                      <a:r>
                        <a:rPr lang="en-US" sz="900" b="1">
                          <a:effectLst/>
                          <a:latin typeface="Calibri" panose="020F0502020204030204" pitchFamily="34" charset="0"/>
                          <a:ea typeface="Calibri" panose="020F0502020204030204" pitchFamily="34" charset="0"/>
                          <a:cs typeface="Times New Roman" panose="02020603050405020304" pitchFamily="18" charset="0"/>
                        </a:rPr>
                        <a:t> / </a:t>
                      </a:r>
                      <a:r>
                        <a:rPr lang="en-US" sz="900" b="1" err="1">
                          <a:effectLst/>
                          <a:latin typeface="Calibri" panose="020F0502020204030204" pitchFamily="34" charset="0"/>
                          <a:ea typeface="Calibri" panose="020F0502020204030204" pitchFamily="34" charset="0"/>
                          <a:cs typeface="Times New Roman" panose="02020603050405020304" pitchFamily="18" charset="0"/>
                        </a:rPr>
                        <a:t>complètement</a:t>
                      </a:r>
                      <a:r>
                        <a:rPr lang="en-US" sz="900" b="1">
                          <a:effectLst/>
                          <a:latin typeface="Calibri" panose="020F0502020204030204" pitchFamily="34" charset="0"/>
                          <a:ea typeface="Calibri" panose="020F0502020204030204" pitchFamily="34" charset="0"/>
                          <a:cs typeface="Times New Roman" panose="02020603050405020304" pitchFamily="18" charset="0"/>
                        </a:rPr>
                        <a:t> / un peu</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quite / completely / a bit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53540461"/>
                  </a:ext>
                </a:extLst>
              </a:tr>
              <a:tr h="157268">
                <a:tc>
                  <a:txBody>
                    <a:bodyPr/>
                    <a:lstStyle/>
                    <a:p>
                      <a:pPr marL="457200">
                        <a:spcBef>
                          <a:spcPts val="600"/>
                        </a:spcBef>
                        <a:spcAft>
                          <a:spcPts val="600"/>
                        </a:spcAft>
                        <a:tabLst>
                          <a:tab pos="3657600" algn="l"/>
                          <a:tab pos="457200" algn="l"/>
                        </a:tabLst>
                      </a:pPr>
                      <a:r>
                        <a:rPr lang="en-US" sz="900" b="1" err="1">
                          <a:effectLst/>
                          <a:latin typeface="Calibri" panose="020F0502020204030204" pitchFamily="34" charset="0"/>
                          <a:ea typeface="Calibri" panose="020F0502020204030204" pitchFamily="34" charset="0"/>
                          <a:cs typeface="Times New Roman" panose="02020603050405020304" pitchFamily="18" charset="0"/>
                        </a:rPr>
                        <a:t>amusant</a:t>
                      </a:r>
                      <a:r>
                        <a:rPr lang="en-US" sz="900" b="1">
                          <a:effectLst/>
                          <a:latin typeface="Calibri" panose="020F0502020204030204" pitchFamily="34" charset="0"/>
                          <a:ea typeface="Calibri" panose="020F0502020204030204" pitchFamily="34" charset="0"/>
                          <a:cs typeface="Times New Roman" panose="02020603050405020304" pitchFamily="18" charset="0"/>
                        </a:rPr>
                        <a:t> / </a:t>
                      </a:r>
                      <a:r>
                        <a:rPr lang="en-US" sz="900" b="1" err="1">
                          <a:effectLst/>
                          <a:latin typeface="Calibri" panose="020F0502020204030204" pitchFamily="34" charset="0"/>
                          <a:ea typeface="Calibri" panose="020F0502020204030204" pitchFamily="34" charset="0"/>
                          <a:cs typeface="Times New Roman" panose="02020603050405020304" pitchFamily="18" charset="0"/>
                        </a:rPr>
                        <a:t>cher</a:t>
                      </a:r>
                      <a:r>
                        <a:rPr lang="en-US" sz="900" b="1">
                          <a:effectLst/>
                          <a:latin typeface="Calibri" panose="020F0502020204030204" pitchFamily="34" charset="0"/>
                          <a:ea typeface="Calibri" panose="020F0502020204030204" pitchFamily="34" charset="0"/>
                          <a:cs typeface="Times New Roman" panose="02020603050405020304" pitchFamily="18" charset="0"/>
                        </a:rPr>
                        <a:t>.</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fun / expensive.</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47350923"/>
                  </a:ext>
                </a:extLst>
              </a:tr>
              <a:tr h="157268">
                <a:tc>
                  <a:txBody>
                    <a:bodyPr/>
                    <a:lstStyle/>
                    <a:p>
                      <a:pPr marL="457200">
                        <a:spcBef>
                          <a:spcPts val="600"/>
                        </a:spcBef>
                        <a:spcAft>
                          <a:spcPts val="600"/>
                        </a:spcAft>
                        <a:tabLst>
                          <a:tab pos="3657600" algn="l"/>
                          <a:tab pos="457200" algn="l"/>
                        </a:tabLst>
                      </a:pPr>
                      <a:r>
                        <a:rPr lang="en-US" sz="900" b="1" err="1">
                          <a:effectLst/>
                          <a:latin typeface="Calibri" panose="020F0502020204030204" pitchFamily="34" charset="0"/>
                          <a:ea typeface="Calibri" panose="020F0502020204030204" pitchFamily="34" charset="0"/>
                          <a:cs typeface="Times New Roman" panose="02020603050405020304" pitchFamily="18" charset="0"/>
                        </a:rPr>
                        <a:t>génial</a:t>
                      </a:r>
                      <a:r>
                        <a:rPr lang="en-US" sz="900" b="1">
                          <a:effectLst/>
                          <a:latin typeface="Calibri" panose="020F0502020204030204" pitchFamily="34" charset="0"/>
                          <a:ea typeface="Calibri" panose="020F0502020204030204" pitchFamily="34" charset="0"/>
                          <a:cs typeface="Times New Roman" panose="02020603050405020304" pitchFamily="18" charset="0"/>
                        </a:rPr>
                        <a:t> / </a:t>
                      </a:r>
                      <a:r>
                        <a:rPr lang="en-US" sz="900" b="1" err="1">
                          <a:effectLst/>
                          <a:latin typeface="Calibri" panose="020F0502020204030204" pitchFamily="34" charset="0"/>
                          <a:ea typeface="Calibri" panose="020F0502020204030204" pitchFamily="34" charset="0"/>
                          <a:cs typeface="Times New Roman" panose="02020603050405020304" pitchFamily="18" charset="0"/>
                        </a:rPr>
                        <a:t>sympa</a:t>
                      </a:r>
                      <a:r>
                        <a:rPr lang="en-US" sz="900" b="1">
                          <a:effectLst/>
                          <a:latin typeface="Calibri" panose="020F0502020204030204" pitchFamily="34" charset="0"/>
                          <a:ea typeface="Calibri" panose="020F0502020204030204" pitchFamily="34" charset="0"/>
                          <a:cs typeface="Times New Roman" panose="02020603050405020304" pitchFamily="18" charset="0"/>
                        </a:rPr>
                        <a:t>.</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great / nice.</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89063019"/>
                  </a:ext>
                </a:extLst>
              </a:tr>
              <a:tr h="157268">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parfait / </a:t>
                      </a:r>
                      <a:r>
                        <a:rPr lang="en-US" sz="900" b="1" err="1">
                          <a:effectLst/>
                          <a:latin typeface="Calibri" panose="020F0502020204030204" pitchFamily="34" charset="0"/>
                          <a:ea typeface="Calibri" panose="020F0502020204030204" pitchFamily="34" charset="0"/>
                          <a:cs typeface="Times New Roman" panose="02020603050405020304" pitchFamily="18" charset="0"/>
                        </a:rPr>
                        <a:t>passionnant</a:t>
                      </a:r>
                      <a:r>
                        <a:rPr lang="en-US" sz="900" b="1">
                          <a:effectLst/>
                          <a:latin typeface="Calibri" panose="020F0502020204030204" pitchFamily="34" charset="0"/>
                          <a:ea typeface="Calibri" panose="020F0502020204030204" pitchFamily="34" charset="0"/>
                          <a:cs typeface="Times New Roman" panose="02020603050405020304" pitchFamily="18" charset="0"/>
                        </a:rPr>
                        <a:t>.</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perfect / exciting.</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38843328"/>
                  </a:ext>
                </a:extLst>
              </a:tr>
            </a:tbl>
          </a:graphicData>
        </a:graphic>
      </p:graphicFrame>
      <p:graphicFrame>
        <p:nvGraphicFramePr>
          <p:cNvPr id="2" name="Table 1">
            <a:extLst>
              <a:ext uri="{FF2B5EF4-FFF2-40B4-BE49-F238E27FC236}">
                <a16:creationId xmlns:a16="http://schemas.microsoft.com/office/drawing/2014/main" id="{B7F8133A-BC7D-01AA-238A-697FA3CF793C}"/>
              </a:ext>
            </a:extLst>
          </p:cNvPr>
          <p:cNvGraphicFramePr>
            <a:graphicFrameLocks noGrp="1"/>
          </p:cNvGraphicFramePr>
          <p:nvPr/>
        </p:nvGraphicFramePr>
        <p:xfrm>
          <a:off x="121185" y="497891"/>
          <a:ext cx="3227943" cy="5713117"/>
        </p:xfrm>
        <a:graphic>
          <a:graphicData uri="http://schemas.openxmlformats.org/drawingml/2006/table">
            <a:tbl>
              <a:tblPr firstRow="1" firstCol="1" bandRow="1">
                <a:tableStyleId>{5940675A-B579-460E-94D1-54222C63F5DA}</a:tableStyleId>
              </a:tblPr>
              <a:tblGrid>
                <a:gridCol w="1752690">
                  <a:extLst>
                    <a:ext uri="{9D8B030D-6E8A-4147-A177-3AD203B41FA5}">
                      <a16:colId xmlns:a16="http://schemas.microsoft.com/office/drawing/2014/main" val="2937262428"/>
                    </a:ext>
                  </a:extLst>
                </a:gridCol>
                <a:gridCol w="1475253">
                  <a:extLst>
                    <a:ext uri="{9D8B030D-6E8A-4147-A177-3AD203B41FA5}">
                      <a16:colId xmlns:a16="http://schemas.microsoft.com/office/drawing/2014/main" val="4239376305"/>
                    </a:ext>
                  </a:extLst>
                </a:gridCol>
              </a:tblGrid>
              <a:tr h="138690">
                <a:tc>
                  <a:txBody>
                    <a:bodyPr/>
                    <a:lstStyle/>
                    <a:p>
                      <a:pPr>
                        <a:spcBef>
                          <a:spcPts val="600"/>
                        </a:spcBef>
                        <a:spcAft>
                          <a:spcPts val="600"/>
                        </a:spcAft>
                        <a:tabLst>
                          <a:tab pos="3200400" algn="l"/>
                          <a:tab pos="457200" algn="l"/>
                        </a:tabLst>
                      </a:pPr>
                      <a:r>
                        <a:rPr lang="fr-FR" sz="900" b="1">
                          <a:effectLst/>
                        </a:rPr>
                        <a:t>Qu’est-ce qu’on va faire?</a:t>
                      </a:r>
                      <a:endParaRPr lang="en-GB" sz="1050" b="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solidFill>
                      <a:schemeClr val="accent5">
                        <a:lumMod val="20000"/>
                        <a:lumOff val="80000"/>
                      </a:schemeClr>
                    </a:solidFill>
                  </a:tcPr>
                </a:tc>
                <a:tc>
                  <a:txBody>
                    <a:bodyPr/>
                    <a:lstStyle/>
                    <a:p>
                      <a:pPr>
                        <a:spcBef>
                          <a:spcPts val="600"/>
                        </a:spcBef>
                        <a:spcAft>
                          <a:spcPts val="600"/>
                        </a:spcAft>
                        <a:tabLst>
                          <a:tab pos="3200400" algn="l"/>
                          <a:tab pos="457200" algn="l"/>
                        </a:tabLst>
                      </a:pPr>
                      <a:r>
                        <a:rPr lang="en-US" sz="900" b="1" i="1">
                          <a:effectLst/>
                        </a:rPr>
                        <a:t>What are we going to do?</a:t>
                      </a:r>
                      <a:endParaRPr lang="en-GB" sz="1050" b="1" i="1">
                        <a:effectLst/>
                        <a:latin typeface="Arial" panose="020B0604020202020204" pitchFamily="34" charset="0"/>
                        <a:ea typeface="Calibri" panose="020F0502020204030204" pitchFamily="34" charset="0"/>
                        <a:cs typeface="Times New Roman" panose="02020603050405020304" pitchFamily="18" charset="0"/>
                      </a:endParaRPr>
                    </a:p>
                  </a:txBody>
                  <a:tcPr marL="59681" marR="59681" marT="0" marB="0">
                    <a:solidFill>
                      <a:schemeClr val="accent5">
                        <a:lumMod val="20000"/>
                        <a:lumOff val="80000"/>
                      </a:schemeClr>
                    </a:solidFill>
                  </a:tcPr>
                </a:tc>
                <a:extLst>
                  <a:ext uri="{0D108BD9-81ED-4DB2-BD59-A6C34878D82A}">
                    <a16:rowId xmlns:a16="http://schemas.microsoft.com/office/drawing/2014/main" val="392750892"/>
                  </a:ext>
                </a:extLst>
              </a:tr>
              <a:tr h="140606">
                <a:tc>
                  <a:txBody>
                    <a:bodyPr/>
                    <a:lstStyle/>
                    <a:p>
                      <a:pPr>
                        <a:spcBef>
                          <a:spcPts val="600"/>
                        </a:spcBef>
                        <a:spcAft>
                          <a:spcPts val="600"/>
                        </a:spcAft>
                        <a:tabLst>
                          <a:tab pos="3200400" algn="l"/>
                          <a:tab pos="457200" algn="l"/>
                        </a:tabLst>
                      </a:pPr>
                      <a:r>
                        <a:rPr lang="en-US" sz="900" b="1" err="1">
                          <a:effectLst/>
                          <a:latin typeface="Calibri" panose="020F0502020204030204" pitchFamily="34" charset="0"/>
                          <a:ea typeface="Calibri" panose="020F0502020204030204" pitchFamily="34" charset="0"/>
                          <a:cs typeface="Times New Roman" panose="02020603050405020304" pitchFamily="18" charset="0"/>
                        </a:rPr>
                        <a:t>aujourd’hui</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today</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04224611"/>
                  </a:ext>
                </a:extLst>
              </a:tr>
              <a:tr h="138690">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demain</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tomorrow</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22855937"/>
                  </a:ext>
                </a:extLst>
              </a:tr>
              <a:tr h="277380">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ce matin / demain matin</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this morning / tomorrow morning</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21808175"/>
                  </a:ext>
                </a:extLst>
              </a:tr>
              <a:tr h="277380">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cet après-midi / demain après-midi</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this afternoon / tomorrow afternoon</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42766423"/>
                  </a:ext>
                </a:extLst>
              </a:tr>
              <a:tr h="277380">
                <a:tc>
                  <a:txBody>
                    <a:bodyPr/>
                    <a:lstStyle/>
                    <a:p>
                      <a:pPr>
                        <a:spcBef>
                          <a:spcPts val="600"/>
                        </a:spcBef>
                        <a:spcAft>
                          <a:spcPts val="600"/>
                        </a:spcAft>
                        <a:tabLst>
                          <a:tab pos="3200400" algn="l"/>
                          <a:tab pos="457200" algn="l"/>
                        </a:tabLst>
                      </a:pPr>
                      <a:r>
                        <a:rPr lang="en-US" sz="900" b="1" err="1">
                          <a:effectLst/>
                          <a:latin typeface="Calibri" panose="020F0502020204030204" pitchFamily="34" charset="0"/>
                          <a:ea typeface="Calibri" panose="020F0502020204030204" pitchFamily="34" charset="0"/>
                          <a:cs typeface="Times New Roman" panose="02020603050405020304" pitchFamily="18" charset="0"/>
                        </a:rPr>
                        <a:t>ce</a:t>
                      </a:r>
                      <a:r>
                        <a:rPr lang="en-US" sz="900" b="1">
                          <a:effectLst/>
                          <a:latin typeface="Calibri" panose="020F0502020204030204" pitchFamily="34" charset="0"/>
                          <a:ea typeface="Calibri" panose="020F0502020204030204" pitchFamily="34" charset="0"/>
                          <a:cs typeface="Times New Roman" panose="02020603050405020304" pitchFamily="18" charset="0"/>
                        </a:rPr>
                        <a:t> </a:t>
                      </a:r>
                      <a:r>
                        <a:rPr lang="en-US" sz="900" b="1" err="1">
                          <a:effectLst/>
                          <a:latin typeface="Calibri" panose="020F0502020204030204" pitchFamily="34" charset="0"/>
                          <a:ea typeface="Calibri" panose="020F0502020204030204" pitchFamily="34" charset="0"/>
                          <a:cs typeface="Times New Roman" panose="02020603050405020304" pitchFamily="18" charset="0"/>
                        </a:rPr>
                        <a:t>soir</a:t>
                      </a:r>
                      <a:r>
                        <a:rPr lang="en-US" sz="900" b="1">
                          <a:effectLst/>
                          <a:latin typeface="Calibri" panose="020F0502020204030204" pitchFamily="34" charset="0"/>
                          <a:ea typeface="Calibri" panose="020F0502020204030204" pitchFamily="34" charset="0"/>
                          <a:cs typeface="Times New Roman" panose="02020603050405020304" pitchFamily="18" charset="0"/>
                        </a:rPr>
                        <a:t> / </a:t>
                      </a:r>
                      <a:r>
                        <a:rPr lang="en-US" sz="900" b="1" err="1">
                          <a:effectLst/>
                          <a:latin typeface="Calibri" panose="020F0502020204030204" pitchFamily="34" charset="0"/>
                          <a:ea typeface="Calibri" panose="020F0502020204030204" pitchFamily="34" charset="0"/>
                          <a:cs typeface="Times New Roman" panose="02020603050405020304" pitchFamily="18" charset="0"/>
                        </a:rPr>
                        <a:t>demain</a:t>
                      </a:r>
                      <a:r>
                        <a:rPr lang="en-US" sz="900" b="1">
                          <a:effectLst/>
                          <a:latin typeface="Calibri" panose="020F0502020204030204" pitchFamily="34" charset="0"/>
                          <a:ea typeface="Calibri" panose="020F0502020204030204" pitchFamily="34" charset="0"/>
                          <a:cs typeface="Times New Roman" panose="02020603050405020304" pitchFamily="18" charset="0"/>
                        </a:rPr>
                        <a:t> </a:t>
                      </a:r>
                      <a:r>
                        <a:rPr lang="en-US" sz="900" b="1" err="1">
                          <a:effectLst/>
                          <a:latin typeface="Calibri" panose="020F0502020204030204" pitchFamily="34" charset="0"/>
                          <a:ea typeface="Calibri" panose="020F0502020204030204" pitchFamily="34" charset="0"/>
                          <a:cs typeface="Times New Roman" panose="02020603050405020304" pitchFamily="18" charset="0"/>
                        </a:rPr>
                        <a:t>soir</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this evening / tomorrow evening</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76490282"/>
                  </a:ext>
                </a:extLst>
              </a:tr>
              <a:tr h="140606">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à …</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at …</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44869356"/>
                  </a:ext>
                </a:extLst>
              </a:tr>
              <a:tr h="140606">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neuf heures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nine o’clock</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59003350"/>
                  </a:ext>
                </a:extLst>
              </a:tr>
              <a:tr h="140606">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neuf heures et demie</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half past nine</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97724598"/>
                  </a:ext>
                </a:extLst>
              </a:tr>
              <a:tr h="277380">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dix heures moins vingt</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twenty to ten</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04320161"/>
                  </a:ext>
                </a:extLst>
              </a:tr>
              <a:tr h="277380">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dix heures moins le quart</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quarter to </a:t>
                      </a:r>
                      <a:r>
                        <a:rPr lang="fr-FR" sz="900" i="1" err="1">
                          <a:effectLst/>
                          <a:latin typeface="Calibri" panose="020F0502020204030204" pitchFamily="34" charset="0"/>
                          <a:ea typeface="Calibri" panose="020F0502020204030204" pitchFamily="34" charset="0"/>
                          <a:cs typeface="Times New Roman" panose="02020603050405020304" pitchFamily="18" charset="0"/>
                        </a:rPr>
                        <a:t>ten</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7581901"/>
                  </a:ext>
                </a:extLst>
              </a:tr>
              <a:tr h="277380">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midi / minuit</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midday / midnight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55667712"/>
                  </a:ext>
                </a:extLst>
              </a:tr>
              <a:tr h="140606">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Je </a:t>
                      </a:r>
                      <a:r>
                        <a:rPr lang="en-US" sz="900" b="1" err="1">
                          <a:effectLst/>
                          <a:latin typeface="Calibri" panose="020F0502020204030204" pitchFamily="34" charset="0"/>
                          <a:ea typeface="Calibri" panose="020F0502020204030204" pitchFamily="34" charset="0"/>
                          <a:cs typeface="Times New Roman" panose="02020603050405020304" pitchFamily="18" charset="0"/>
                        </a:rPr>
                        <a:t>vais</a:t>
                      </a:r>
                      <a:r>
                        <a:rPr lang="en-US" sz="9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I am going …</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74379622"/>
                  </a:ext>
                </a:extLst>
              </a:tr>
              <a:tr h="281215">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aller au parc / au marché.</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to go to the park / market.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54706647"/>
                  </a:ext>
                </a:extLst>
              </a:tr>
              <a:tr h="277380">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visiter le château / le musée.</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to visit the castle / museum.</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67000766"/>
                  </a:ext>
                </a:extLst>
              </a:tr>
              <a:tr h="140606">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partir …</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to leave …</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34593737"/>
                  </a:ext>
                </a:extLst>
              </a:tr>
              <a:tr h="138690">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voir un spectacle.</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to see a show.</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14831781"/>
                  </a:ext>
                </a:extLst>
              </a:tr>
              <a:tr h="277380">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acheter un tee-shirt.</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to buy a tee-shirt.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275315"/>
                  </a:ext>
                </a:extLst>
              </a:tr>
              <a:tr h="138690">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prendre le bus.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to take the bus.</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15369931"/>
                  </a:ext>
                </a:extLst>
              </a:tr>
              <a:tr h="277380">
                <a:tc>
                  <a:txBody>
                    <a:bodyPr/>
                    <a:lstStyle/>
                    <a:p>
                      <a:pPr marL="457200">
                        <a:spcBef>
                          <a:spcPts val="600"/>
                        </a:spcBef>
                        <a:spcAft>
                          <a:spcPts val="600"/>
                        </a:spcAft>
                        <a:tabLst>
                          <a:tab pos="3657600" algn="l"/>
                          <a:tab pos="457200" algn="l"/>
                        </a:tabLst>
                      </a:pPr>
                      <a:r>
                        <a:rPr lang="en-US" sz="900" b="1" err="1">
                          <a:effectLst/>
                          <a:latin typeface="Calibri" panose="020F0502020204030204" pitchFamily="34" charset="0"/>
                          <a:ea typeface="Calibri" panose="020F0502020204030204" pitchFamily="34" charset="0"/>
                          <a:cs typeface="Times New Roman" panose="02020603050405020304" pitchFamily="18" charset="0"/>
                        </a:rPr>
                        <a:t>regarder</a:t>
                      </a:r>
                      <a:r>
                        <a:rPr lang="en-US" sz="900" b="1">
                          <a:effectLst/>
                          <a:latin typeface="Calibri" panose="020F0502020204030204" pitchFamily="34" charset="0"/>
                          <a:ea typeface="Calibri" panose="020F0502020204030204" pitchFamily="34" charset="0"/>
                          <a:cs typeface="Times New Roman" panose="02020603050405020304" pitchFamily="18" charset="0"/>
                        </a:rPr>
                        <a:t> un film </a:t>
                      </a:r>
                      <a:r>
                        <a:rPr lang="en-US" sz="900" b="1" err="1">
                          <a:effectLst/>
                          <a:latin typeface="Calibri" panose="020F0502020204030204" pitchFamily="34" charset="0"/>
                          <a:ea typeface="Calibri" panose="020F0502020204030204" pitchFamily="34" charset="0"/>
                          <a:cs typeface="Times New Roman" panose="02020603050405020304" pitchFamily="18" charset="0"/>
                        </a:rPr>
                        <a:t>en</a:t>
                      </a:r>
                      <a:r>
                        <a:rPr lang="en-US" sz="900" b="1">
                          <a:effectLst/>
                          <a:latin typeface="Calibri" panose="020F0502020204030204" pitchFamily="34" charset="0"/>
                          <a:ea typeface="Calibri" panose="020F0502020204030204" pitchFamily="34" charset="0"/>
                          <a:cs typeface="Times New Roman" panose="02020603050405020304" pitchFamily="18" charset="0"/>
                        </a:rPr>
                        <a:t> 3D.</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to watch a film in 3D.</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72224186"/>
                  </a:ext>
                </a:extLst>
              </a:tr>
              <a:tr h="138690">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faire les magasins.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to go shopping.</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67572963"/>
                  </a:ext>
                </a:extLst>
              </a:tr>
              <a:tr h="140606">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Ça t’intéresse?</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Are you interested?</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82273913"/>
                  </a:ext>
                </a:extLst>
              </a:tr>
              <a:tr h="140606">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Tu es libre?</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Are you free?</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19510749"/>
                  </a:ext>
                </a:extLst>
              </a:tr>
              <a:tr h="140606">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Tu viens?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Are you coming?</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50606450"/>
                  </a:ext>
                </a:extLst>
              </a:tr>
              <a:tr h="140606">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Times New Roman" panose="02020603050405020304" pitchFamily="18" charset="0"/>
                        </a:rPr>
                        <a:t>D’accord, je veux bien.</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OK, I would like to.</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15495307"/>
                  </a:ext>
                </a:extLst>
              </a:tr>
              <a:tr h="138690">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Oui, je suis libre.</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Yes, I’m free.</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86127779"/>
                  </a:ext>
                </a:extLst>
              </a:tr>
              <a:tr h="140606">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Ça m’intéresse.</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I’m interested.</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12858405"/>
                  </a:ext>
                </a:extLst>
              </a:tr>
              <a:tr h="277380">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Oui, merci, c’est gentil.</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GB" sz="900" i="1">
                          <a:effectLst/>
                          <a:latin typeface="Calibri" panose="020F0502020204030204" pitchFamily="34" charset="0"/>
                          <a:ea typeface="Calibri" panose="020F0502020204030204" pitchFamily="34" charset="0"/>
                          <a:cs typeface="Times New Roman" panose="02020603050405020304" pitchFamily="18" charset="0"/>
                        </a:rPr>
                        <a:t>Yes, t</a:t>
                      </a:r>
                      <a:r>
                        <a:rPr lang="en-US" sz="900" i="1">
                          <a:effectLst/>
                          <a:latin typeface="Calibri" panose="020F0502020204030204" pitchFamily="34" charset="0"/>
                          <a:ea typeface="Calibri" panose="020F0502020204030204" pitchFamily="34" charset="0"/>
                          <a:cs typeface="Times New Roman" panose="02020603050405020304" pitchFamily="18" charset="0"/>
                        </a:rPr>
                        <a:t>hanks, that’s kind of you.</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37695504"/>
                  </a:ext>
                </a:extLst>
              </a:tr>
              <a:tr h="140606">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Non, désolé(e), je ne peux pas.</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No, sorry, I can’t.</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76819182"/>
                  </a:ext>
                </a:extLst>
              </a:tr>
              <a:tr h="138690">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Je ne suis pas libre.</a:t>
                      </a:r>
                      <a:endParaRPr lang="en-GB" sz="1100" b="1">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err="1">
                          <a:effectLst/>
                          <a:latin typeface="Calibri" panose="020F0502020204030204" pitchFamily="34" charset="0"/>
                          <a:ea typeface="Calibri" panose="020F0502020204030204" pitchFamily="34" charset="0"/>
                          <a:cs typeface="Times New Roman" panose="02020603050405020304" pitchFamily="18" charset="0"/>
                        </a:rPr>
                        <a:t>I’m</a:t>
                      </a:r>
                      <a:r>
                        <a:rPr lang="fr-FR" sz="900" i="1">
                          <a:effectLst/>
                          <a:latin typeface="Calibri" panose="020F0502020204030204" pitchFamily="34" charset="0"/>
                          <a:ea typeface="Calibri" panose="020F0502020204030204" pitchFamily="34" charset="0"/>
                          <a:cs typeface="Times New Roman" panose="02020603050405020304" pitchFamily="18" charset="0"/>
                        </a:rPr>
                        <a:t> not free.</a:t>
                      </a:r>
                      <a:endParaRPr lang="en-GB" sz="11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25055340"/>
                  </a:ext>
                </a:extLst>
              </a:tr>
            </a:tbl>
          </a:graphicData>
        </a:graphic>
      </p:graphicFrame>
    </p:spTree>
    <p:extLst>
      <p:ext uri="{BB962C8B-B14F-4D97-AF65-F5344CB8AC3E}">
        <p14:creationId xmlns:p14="http://schemas.microsoft.com/office/powerpoint/2010/main" val="6116181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a:extLst>
              <a:ext uri="{FF2B5EF4-FFF2-40B4-BE49-F238E27FC236}">
                <a16:creationId xmlns:a16="http://schemas.microsoft.com/office/drawing/2014/main" id="{4A5C3D5B-E221-4A6B-E35B-972BD59CE2A5}"/>
              </a:ext>
            </a:extLst>
          </p:cNvPr>
          <p:cNvSpPr txBox="1">
            <a:spLocks noChangeArrowheads="1"/>
          </p:cNvSpPr>
          <p:nvPr/>
        </p:nvSpPr>
        <p:spPr bwMode="auto">
          <a:xfrm>
            <a:off x="121187" y="105197"/>
            <a:ext cx="6643170" cy="326993"/>
          </a:xfrm>
          <a:prstGeom prst="rect">
            <a:avLst/>
          </a:prstGeom>
          <a:noFill/>
          <a:ln w="381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29713" tIns="29713" rIns="29713" bIns="29713" numCol="1" anchor="t" anchorCtr="0" compatLnSpc="1">
            <a:prstTxWarp prst="textNoShape">
              <a:avLst/>
            </a:prstTxWarp>
          </a:bodyPr>
          <a:lstStyle/>
          <a:p>
            <a:pPr algn="ctr" defTabSz="742801" eaLnBrk="0" fontAlgn="base" hangingPunct="0">
              <a:spcBef>
                <a:spcPts val="488"/>
              </a:spcBef>
              <a:spcAft>
                <a:spcPct val="0"/>
              </a:spcAft>
            </a:pPr>
            <a:r>
              <a:rPr lang="en-GB" altLang="en-US" sz="1300" b="1" dirty="0">
                <a:solidFill>
                  <a:srgbClr val="000000"/>
                </a:solidFill>
                <a:latin typeface="Calibri" panose="020F0502020204030204" pitchFamily="34" charset="0"/>
                <a:cs typeface="Calibri" panose="020F0502020204030204" pitchFamily="34" charset="0"/>
              </a:rPr>
              <a:t>Year 10 French Module 2: Mon clan, </a:t>
            </a:r>
            <a:r>
              <a:rPr lang="en-GB" altLang="en-US" sz="1300" b="1" dirty="0" err="1">
                <a:solidFill>
                  <a:srgbClr val="000000"/>
                </a:solidFill>
                <a:latin typeface="Calibri" panose="020F0502020204030204" pitchFamily="34" charset="0"/>
                <a:cs typeface="Calibri" panose="020F0502020204030204" pitchFamily="34" charset="0"/>
              </a:rPr>
              <a:t>mon</a:t>
            </a:r>
            <a:r>
              <a:rPr lang="en-GB" altLang="en-US" sz="1300" b="1" dirty="0">
                <a:solidFill>
                  <a:srgbClr val="000000"/>
                </a:solidFill>
                <a:latin typeface="Calibri" panose="020F0502020204030204" pitchFamily="34" charset="0"/>
                <a:cs typeface="Calibri" panose="020F0502020204030204" pitchFamily="34" charset="0"/>
              </a:rPr>
              <a:t> </a:t>
            </a:r>
            <a:r>
              <a:rPr lang="en-GB" altLang="en-US" sz="1300" b="1" dirty="0" err="1">
                <a:solidFill>
                  <a:srgbClr val="000000"/>
                </a:solidFill>
                <a:latin typeface="Calibri" panose="020F0502020204030204" pitchFamily="34" charset="0"/>
                <a:cs typeface="Calibri" panose="020F0502020204030204" pitchFamily="34" charset="0"/>
              </a:rPr>
              <a:t>tribu</a:t>
            </a:r>
            <a:r>
              <a:rPr lang="en-GB" altLang="en-US" sz="1300" b="1" dirty="0">
                <a:solidFill>
                  <a:srgbClr val="000000"/>
                </a:solidFill>
                <a:latin typeface="Calibri" panose="020F0502020204030204" pitchFamily="34" charset="0"/>
                <a:cs typeface="Calibri" panose="020F0502020204030204" pitchFamily="34" charset="0"/>
              </a:rPr>
              <a:t> (1)?</a:t>
            </a:r>
            <a:endParaRPr lang="en-US" altLang="en-US" sz="975" dirty="0">
              <a:latin typeface="Calibri" panose="020F0502020204030204" pitchFamily="34" charset="0"/>
              <a:cs typeface="Calibri" panose="020F0502020204030204" pitchFamily="34" charset="0"/>
            </a:endParaRPr>
          </a:p>
        </p:txBody>
      </p:sp>
      <p:pic>
        <p:nvPicPr>
          <p:cNvPr id="5" name="Picture 3">
            <a:extLst>
              <a:ext uri="{FF2B5EF4-FFF2-40B4-BE49-F238E27FC236}">
                <a16:creationId xmlns:a16="http://schemas.microsoft.com/office/drawing/2014/main" id="{BA7DFF30-41E5-752B-D253-F6687FE9CB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051" y="158947"/>
            <a:ext cx="207723" cy="2440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4">
            <a:extLst>
              <a:ext uri="{FF2B5EF4-FFF2-40B4-BE49-F238E27FC236}">
                <a16:creationId xmlns:a16="http://schemas.microsoft.com/office/drawing/2014/main" id="{064C42FD-9703-2C3F-8BF6-E81FD38C60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652" y="148565"/>
            <a:ext cx="263297" cy="2544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aphicFrame>
        <p:nvGraphicFramePr>
          <p:cNvPr id="4" name="Table 3">
            <a:extLst>
              <a:ext uri="{FF2B5EF4-FFF2-40B4-BE49-F238E27FC236}">
                <a16:creationId xmlns:a16="http://schemas.microsoft.com/office/drawing/2014/main" id="{E91474F1-0D6E-9C35-CE79-2998FD672231}"/>
              </a:ext>
            </a:extLst>
          </p:cNvPr>
          <p:cNvGraphicFramePr>
            <a:graphicFrameLocks noGrp="1"/>
          </p:cNvGraphicFramePr>
          <p:nvPr/>
        </p:nvGraphicFramePr>
        <p:xfrm>
          <a:off x="123943" y="513763"/>
          <a:ext cx="3447932" cy="2468880"/>
        </p:xfrm>
        <a:graphic>
          <a:graphicData uri="http://schemas.openxmlformats.org/drawingml/2006/table">
            <a:tbl>
              <a:tblPr firstRow="1" firstCol="1" bandRow="1">
                <a:tableStyleId>{5940675A-B579-460E-94D1-54222C63F5DA}</a:tableStyleId>
              </a:tblPr>
              <a:tblGrid>
                <a:gridCol w="1666917">
                  <a:extLst>
                    <a:ext uri="{9D8B030D-6E8A-4147-A177-3AD203B41FA5}">
                      <a16:colId xmlns:a16="http://schemas.microsoft.com/office/drawing/2014/main" val="3563841563"/>
                    </a:ext>
                  </a:extLst>
                </a:gridCol>
                <a:gridCol w="1781015">
                  <a:extLst>
                    <a:ext uri="{9D8B030D-6E8A-4147-A177-3AD203B41FA5}">
                      <a16:colId xmlns:a16="http://schemas.microsoft.com/office/drawing/2014/main" val="116689208"/>
                    </a:ext>
                  </a:extLst>
                </a:gridCol>
              </a:tblGrid>
              <a:tr h="118905">
                <a:tc>
                  <a:txBody>
                    <a:bodyPr/>
                    <a:lstStyle/>
                    <a:p>
                      <a:pPr algn="ctr">
                        <a:spcBef>
                          <a:spcPts val="1200"/>
                        </a:spcBef>
                        <a:spcAft>
                          <a:spcPts val="600"/>
                        </a:spcAft>
                        <a:tabLst>
                          <a:tab pos="3200400" algn="l"/>
                          <a:tab pos="457200" algn="l"/>
                        </a:tabLst>
                      </a:pPr>
                      <a:r>
                        <a:rPr lang="fr-FR" sz="9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Mon identité</a:t>
                      </a:r>
                      <a:endParaRPr lang="en-GB" sz="900" b="1" dirty="0">
                        <a:solidFill>
                          <a:srgbClr val="000000"/>
                        </a:solidFill>
                        <a:effectLst/>
                        <a:latin typeface="Arial Bold"/>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algn="ctr">
                        <a:spcBef>
                          <a:spcPts val="1200"/>
                        </a:spcBef>
                        <a:spcAft>
                          <a:spcPts val="600"/>
                        </a:spcAft>
                        <a:tabLst>
                          <a:tab pos="3200400" algn="l"/>
                          <a:tab pos="457200" algn="l"/>
                        </a:tabLst>
                      </a:pPr>
                      <a:r>
                        <a:rPr lang="fr-FR" sz="900" b="1" i="1"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My</a:t>
                      </a:r>
                      <a:r>
                        <a:rPr lang="fr-FR" sz="900" b="1"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fr-FR" sz="900" b="1" i="1"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identity</a:t>
                      </a:r>
                      <a:endParaRPr lang="en-GB" sz="900" b="1" dirty="0">
                        <a:solidFill>
                          <a:srgbClr val="000000"/>
                        </a:solidFill>
                        <a:effectLst/>
                        <a:latin typeface="Arial Bold"/>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3120073363"/>
                  </a:ext>
                </a:extLst>
              </a:tr>
              <a:tr h="118905">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Times New Roman" panose="02020603050405020304" pitchFamily="18" charset="0"/>
                        </a:rPr>
                        <a:t>Qu’est-ce qui fait ton identité?</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What defines your identity?</a:t>
                      </a:r>
                      <a:endParaRPr lang="en-GB" sz="9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84157487"/>
                  </a:ext>
                </a:extLst>
              </a:tr>
              <a:tr h="237810">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Ce qui fait mon identité, c’est / ce sont …</a:t>
                      </a:r>
                      <a:endParaRPr lang="en-GB" sz="9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dirty="0">
                          <a:effectLst/>
                          <a:latin typeface="Calibri" panose="020F0502020204030204" pitchFamily="34" charset="0"/>
                          <a:ea typeface="Calibri" panose="020F0502020204030204" pitchFamily="34" charset="0"/>
                          <a:cs typeface="Times New Roman" panose="02020603050405020304" pitchFamily="18" charset="0"/>
                        </a:rPr>
                        <a:t>What defines my identity is …</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68536372"/>
                  </a:ext>
                </a:extLst>
              </a:tr>
              <a:tr h="122180">
                <a:tc>
                  <a:txBody>
                    <a:bodyPr/>
                    <a:lstStyle/>
                    <a:p>
                      <a:pPr marL="914400">
                        <a:spcBef>
                          <a:spcPts val="600"/>
                        </a:spcBef>
                        <a:spcAft>
                          <a:spcPts val="600"/>
                        </a:spcAft>
                        <a:tabLst>
                          <a:tab pos="4114800" algn="l"/>
                          <a:tab pos="457200" algn="l"/>
                        </a:tabLst>
                      </a:pPr>
                      <a:r>
                        <a:rPr lang="fr-FR" sz="900" b="1" dirty="0">
                          <a:effectLst/>
                          <a:latin typeface="Calibri" panose="020F0502020204030204" pitchFamily="34" charset="0"/>
                          <a:ea typeface="Calibri" panose="020F0502020204030204" pitchFamily="34" charset="0"/>
                          <a:cs typeface="Times New Roman" panose="02020603050405020304" pitchFamily="18" charset="0"/>
                        </a:rPr>
                        <a:t>mes amis.</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914400">
                        <a:spcBef>
                          <a:spcPts val="600"/>
                        </a:spcBef>
                        <a:spcAft>
                          <a:spcPts val="600"/>
                        </a:spcAft>
                        <a:tabLst>
                          <a:tab pos="4114800" algn="l"/>
                          <a:tab pos="457200" algn="l"/>
                        </a:tabLst>
                      </a:pPr>
                      <a:r>
                        <a:rPr lang="fr-FR" sz="900" i="1" dirty="0" err="1">
                          <a:effectLst/>
                          <a:latin typeface="Calibri" panose="020F0502020204030204" pitchFamily="34" charset="0"/>
                          <a:ea typeface="Calibri" panose="020F0502020204030204" pitchFamily="34" charset="0"/>
                          <a:cs typeface="Times New Roman" panose="02020603050405020304" pitchFamily="18" charset="0"/>
                        </a:rPr>
                        <a:t>my</a:t>
                      </a:r>
                      <a:r>
                        <a:rPr lang="fr-FR" sz="900" i="1" dirty="0">
                          <a:effectLst/>
                          <a:latin typeface="Calibri" panose="020F0502020204030204" pitchFamily="34" charset="0"/>
                          <a:ea typeface="Calibri" panose="020F0502020204030204" pitchFamily="34" charset="0"/>
                          <a:cs typeface="Times New Roman" panose="02020603050405020304" pitchFamily="18" charset="0"/>
                        </a:rPr>
                        <a:t> </a:t>
                      </a:r>
                      <a:r>
                        <a:rPr lang="fr-FR" sz="900" i="1" dirty="0" err="1">
                          <a:effectLst/>
                          <a:latin typeface="Calibri" panose="020F0502020204030204" pitchFamily="34" charset="0"/>
                          <a:ea typeface="Calibri" panose="020F0502020204030204" pitchFamily="34" charset="0"/>
                          <a:cs typeface="Times New Roman" panose="02020603050405020304" pitchFamily="18" charset="0"/>
                        </a:rPr>
                        <a:t>friends</a:t>
                      </a:r>
                      <a:r>
                        <a:rPr lang="fr-FR" sz="900" i="1" dirty="0">
                          <a:effectLst/>
                          <a:latin typeface="Calibri" panose="020F0502020204030204" pitchFamily="34" charset="0"/>
                          <a:ea typeface="Calibri" panose="020F0502020204030204" pitchFamily="34" charset="0"/>
                          <a:cs typeface="Times New Roman" panose="02020603050405020304" pitchFamily="18" charset="0"/>
                        </a:rPr>
                        <a:t>.</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73654286"/>
                  </a:ext>
                </a:extLst>
              </a:tr>
              <a:tr h="122180">
                <a:tc>
                  <a:txBody>
                    <a:bodyPr/>
                    <a:lstStyle/>
                    <a:p>
                      <a:pPr marL="914400">
                        <a:spcBef>
                          <a:spcPts val="600"/>
                        </a:spcBef>
                        <a:spcAft>
                          <a:spcPts val="600"/>
                        </a:spcAft>
                        <a:tabLst>
                          <a:tab pos="4114800" algn="l"/>
                          <a:tab pos="457200" algn="l"/>
                        </a:tabLst>
                      </a:pPr>
                      <a:r>
                        <a:rPr lang="fr-FR" sz="900" b="1" dirty="0">
                          <a:effectLst/>
                          <a:latin typeface="Calibri" panose="020F0502020204030204" pitchFamily="34" charset="0"/>
                          <a:ea typeface="Calibri" panose="020F0502020204030204" pitchFamily="34" charset="0"/>
                          <a:cs typeface="Times New Roman" panose="02020603050405020304" pitchFamily="18" charset="0"/>
                        </a:rPr>
                        <a:t>*mon genre.</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914400">
                        <a:spcBef>
                          <a:spcPts val="600"/>
                        </a:spcBef>
                        <a:spcAft>
                          <a:spcPts val="600"/>
                        </a:spcAft>
                        <a:tabLst>
                          <a:tab pos="41148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my gender.</a:t>
                      </a:r>
                      <a:endParaRPr lang="en-GB" sz="9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66781375"/>
                  </a:ext>
                </a:extLst>
              </a:tr>
              <a:tr h="118905">
                <a:tc>
                  <a:txBody>
                    <a:bodyPr/>
                    <a:lstStyle/>
                    <a:p>
                      <a:pPr marL="914400">
                        <a:spcBef>
                          <a:spcPts val="600"/>
                        </a:spcBef>
                        <a:spcAft>
                          <a:spcPts val="600"/>
                        </a:spcAft>
                        <a:tabLst>
                          <a:tab pos="4114800" algn="l"/>
                          <a:tab pos="457200" algn="l"/>
                        </a:tabLst>
                      </a:pPr>
                      <a:r>
                        <a:rPr lang="fr-FR" sz="900" b="1" dirty="0">
                          <a:effectLst/>
                          <a:latin typeface="Calibri" panose="020F0502020204030204" pitchFamily="34" charset="0"/>
                          <a:ea typeface="Calibri" panose="020F0502020204030204" pitchFamily="34" charset="0"/>
                          <a:cs typeface="Times New Roman" panose="02020603050405020304" pitchFamily="18" charset="0"/>
                        </a:rPr>
                        <a:t>ma langue. </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914400">
                        <a:spcBef>
                          <a:spcPts val="600"/>
                        </a:spcBef>
                        <a:spcAft>
                          <a:spcPts val="600"/>
                        </a:spcAft>
                        <a:tabLst>
                          <a:tab pos="41148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my language.</a:t>
                      </a:r>
                      <a:endParaRPr lang="en-GB" sz="9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814613"/>
                  </a:ext>
                </a:extLst>
              </a:tr>
              <a:tr h="269192">
                <a:tc>
                  <a:txBody>
                    <a:bodyPr/>
                    <a:lstStyle/>
                    <a:p>
                      <a:pPr marL="914400">
                        <a:spcBef>
                          <a:spcPts val="600"/>
                        </a:spcBef>
                        <a:spcAft>
                          <a:spcPts val="600"/>
                        </a:spcAft>
                        <a:tabLst>
                          <a:tab pos="4114800" algn="l"/>
                          <a:tab pos="457200" algn="l"/>
                        </a:tabLst>
                      </a:pPr>
                      <a:r>
                        <a:rPr lang="fr-FR" sz="900" b="1" dirty="0">
                          <a:effectLst/>
                          <a:latin typeface="Calibri" panose="020F0502020204030204" pitchFamily="34" charset="0"/>
                          <a:ea typeface="Calibri" panose="020F0502020204030204" pitchFamily="34" charset="0"/>
                          <a:cs typeface="Times New Roman" panose="02020603050405020304" pitchFamily="18" charset="0"/>
                        </a:rPr>
                        <a:t>ma personnalité</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914400">
                        <a:spcBef>
                          <a:spcPts val="600"/>
                        </a:spcBef>
                        <a:spcAft>
                          <a:spcPts val="600"/>
                        </a:spcAft>
                        <a:tabLst>
                          <a:tab pos="4114800" algn="l"/>
                          <a:tab pos="457200" algn="l"/>
                        </a:tabLst>
                      </a:pPr>
                      <a:r>
                        <a:rPr lang="fr-FR" sz="900" i="1" dirty="0" err="1">
                          <a:effectLst/>
                          <a:latin typeface="Calibri" panose="020F0502020204030204" pitchFamily="34" charset="0"/>
                          <a:ea typeface="Calibri" panose="020F0502020204030204" pitchFamily="34" charset="0"/>
                          <a:cs typeface="Times New Roman" panose="02020603050405020304" pitchFamily="18" charset="0"/>
                        </a:rPr>
                        <a:t>my</a:t>
                      </a:r>
                      <a:r>
                        <a:rPr lang="fr-FR" sz="900" i="1" dirty="0">
                          <a:effectLst/>
                          <a:latin typeface="Calibri" panose="020F0502020204030204" pitchFamily="34" charset="0"/>
                          <a:ea typeface="Calibri" panose="020F0502020204030204" pitchFamily="34" charset="0"/>
                          <a:cs typeface="Times New Roman" panose="02020603050405020304" pitchFamily="18" charset="0"/>
                        </a:rPr>
                        <a:t> </a:t>
                      </a:r>
                      <a:r>
                        <a:rPr lang="fr-FR" sz="900" i="1" dirty="0" err="1">
                          <a:effectLst/>
                          <a:latin typeface="Calibri" panose="020F0502020204030204" pitchFamily="34" charset="0"/>
                          <a:ea typeface="Calibri" panose="020F0502020204030204" pitchFamily="34" charset="0"/>
                          <a:cs typeface="Times New Roman" panose="02020603050405020304" pitchFamily="18" charset="0"/>
                        </a:rPr>
                        <a:t>personality</a:t>
                      </a:r>
                      <a:r>
                        <a:rPr lang="fr-FR" sz="900" i="1" dirty="0">
                          <a:effectLst/>
                          <a:latin typeface="Calibri" panose="020F0502020204030204" pitchFamily="34" charset="0"/>
                          <a:ea typeface="Calibri" panose="020F0502020204030204" pitchFamily="34" charset="0"/>
                          <a:cs typeface="Times New Roman" panose="02020603050405020304" pitchFamily="18" charset="0"/>
                        </a:rPr>
                        <a:t>.</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12172303"/>
                  </a:ext>
                </a:extLst>
              </a:tr>
              <a:tr h="118905">
                <a:tc>
                  <a:txBody>
                    <a:bodyPr/>
                    <a:lstStyle/>
                    <a:p>
                      <a:pPr marL="914400">
                        <a:spcBef>
                          <a:spcPts val="600"/>
                        </a:spcBef>
                        <a:spcAft>
                          <a:spcPts val="600"/>
                        </a:spcAft>
                        <a:tabLst>
                          <a:tab pos="4114800" algn="l"/>
                          <a:tab pos="457200" algn="l"/>
                        </a:tabLst>
                      </a:pPr>
                      <a:r>
                        <a:rPr lang="fr-FR" sz="900" b="1" dirty="0">
                          <a:effectLst/>
                          <a:latin typeface="Calibri" panose="020F0502020204030204" pitchFamily="34" charset="0"/>
                          <a:ea typeface="Calibri" panose="020F0502020204030204" pitchFamily="34" charset="0"/>
                          <a:cs typeface="Times New Roman" panose="02020603050405020304" pitchFamily="18" charset="0"/>
                        </a:rPr>
                        <a:t>ma religion.</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914400">
                        <a:spcBef>
                          <a:spcPts val="600"/>
                        </a:spcBef>
                        <a:spcAft>
                          <a:spcPts val="600"/>
                        </a:spcAft>
                        <a:tabLst>
                          <a:tab pos="4114800" algn="l"/>
                          <a:tab pos="457200" algn="l"/>
                        </a:tabLst>
                      </a:pPr>
                      <a:r>
                        <a:rPr lang="fr-FR" sz="900" i="1" dirty="0" err="1">
                          <a:effectLst/>
                          <a:latin typeface="Calibri" panose="020F0502020204030204" pitchFamily="34" charset="0"/>
                          <a:ea typeface="Calibri" panose="020F0502020204030204" pitchFamily="34" charset="0"/>
                          <a:cs typeface="Times New Roman" panose="02020603050405020304" pitchFamily="18" charset="0"/>
                        </a:rPr>
                        <a:t>my</a:t>
                      </a:r>
                      <a:r>
                        <a:rPr lang="fr-FR" sz="900" i="1" dirty="0">
                          <a:effectLst/>
                          <a:latin typeface="Calibri" panose="020F0502020204030204" pitchFamily="34" charset="0"/>
                          <a:ea typeface="Calibri" panose="020F0502020204030204" pitchFamily="34" charset="0"/>
                          <a:cs typeface="Times New Roman" panose="02020603050405020304" pitchFamily="18" charset="0"/>
                        </a:rPr>
                        <a:t> religion.</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18764235"/>
                  </a:ext>
                </a:extLst>
              </a:tr>
              <a:tr h="122180">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l’amitié</a:t>
                      </a:r>
                      <a:endParaRPr lang="en-GB" sz="9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friendship</a:t>
                      </a:r>
                      <a:endParaRPr lang="en-GB" sz="9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2455959"/>
                  </a:ext>
                </a:extLst>
              </a:tr>
              <a:tr h="118905">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Times New Roman" panose="02020603050405020304" pitchFamily="18" charset="0"/>
                        </a:rPr>
                        <a:t>la communauté</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community</a:t>
                      </a:r>
                      <a:endParaRPr lang="en-GB" sz="9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61410165"/>
                  </a:ext>
                </a:extLst>
              </a:tr>
              <a:tr h="118905">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Times New Roman" panose="02020603050405020304" pitchFamily="18" charset="0"/>
                        </a:rPr>
                        <a:t>le courage</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courage</a:t>
                      </a:r>
                      <a:endParaRPr lang="en-GB" sz="9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10705452"/>
                  </a:ext>
                </a:extLst>
              </a:tr>
              <a:tr h="118905">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Times New Roman" panose="02020603050405020304" pitchFamily="18" charset="0"/>
                        </a:rPr>
                        <a:t>*la démocratie</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democracy</a:t>
                      </a:r>
                      <a:endParaRPr lang="en-GB" sz="9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4889527"/>
                  </a:ext>
                </a:extLst>
              </a:tr>
              <a:tr h="118905">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*l’inclusivité</a:t>
                      </a:r>
                      <a:endParaRPr lang="en-GB" sz="9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Times New Roman" panose="02020603050405020304" pitchFamily="18" charset="0"/>
                        </a:rPr>
                        <a:t>inclusivity</a:t>
                      </a:r>
                      <a:endParaRPr lang="en-GB" sz="9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27783651"/>
                  </a:ext>
                </a:extLst>
              </a:tr>
              <a:tr h="118905">
                <a:tc>
                  <a:txBody>
                    <a:bodyPr/>
                    <a:lstStyle/>
                    <a:p>
                      <a:pPr>
                        <a:spcBef>
                          <a:spcPts val="600"/>
                        </a:spcBef>
                        <a:spcAft>
                          <a:spcPts val="600"/>
                        </a:spcAft>
                        <a:tabLst>
                          <a:tab pos="3200400" algn="l"/>
                          <a:tab pos="457200" algn="l"/>
                        </a:tabLst>
                      </a:pPr>
                      <a:r>
                        <a:rPr lang="en-US" sz="900" b="1" dirty="0">
                          <a:effectLst/>
                          <a:latin typeface="Calibri" panose="020F0502020204030204" pitchFamily="34" charset="0"/>
                          <a:ea typeface="Calibri" panose="020F0502020204030204" pitchFamily="34" charset="0"/>
                          <a:cs typeface="Times New Roman" panose="02020603050405020304" pitchFamily="18" charset="0"/>
                        </a:rPr>
                        <a:t>la justice</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Times New Roman" panose="02020603050405020304" pitchFamily="18" charset="0"/>
                        </a:rPr>
                        <a:t>justice</a:t>
                      </a:r>
                      <a:endParaRPr lang="en-GB" sz="9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76946544"/>
                  </a:ext>
                </a:extLst>
              </a:tr>
              <a:tr h="122180">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Times New Roman" panose="02020603050405020304" pitchFamily="18" charset="0"/>
                        </a:rPr>
                        <a:t>le respect</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dirty="0">
                          <a:effectLst/>
                          <a:latin typeface="Calibri" panose="020F0502020204030204" pitchFamily="34" charset="0"/>
                          <a:ea typeface="Calibri" panose="020F0502020204030204" pitchFamily="34" charset="0"/>
                          <a:cs typeface="Times New Roman" panose="02020603050405020304" pitchFamily="18" charset="0"/>
                        </a:rPr>
                        <a:t>respect</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32500836"/>
                  </a:ext>
                </a:extLst>
              </a:tr>
              <a:tr h="118905">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Times New Roman" panose="02020603050405020304" pitchFamily="18" charset="0"/>
                        </a:rPr>
                        <a:t>*la tolérance</a:t>
                      </a:r>
                      <a:endParaRPr lang="en-GB" sz="9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tabLst>
                          <a:tab pos="3200400" algn="l"/>
                          <a:tab pos="457200" algn="l"/>
                        </a:tabLst>
                      </a:pPr>
                      <a:r>
                        <a:rPr lang="fr-FR" sz="900" i="1" dirty="0" err="1">
                          <a:effectLst/>
                          <a:latin typeface="Calibri" panose="020F0502020204030204" pitchFamily="34" charset="0"/>
                          <a:ea typeface="Calibri" panose="020F0502020204030204" pitchFamily="34" charset="0"/>
                          <a:cs typeface="Times New Roman" panose="02020603050405020304" pitchFamily="18" charset="0"/>
                        </a:rPr>
                        <a:t>tolerance</a:t>
                      </a:r>
                      <a:endParaRPr lang="en-GB" sz="9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82329078"/>
                  </a:ext>
                </a:extLst>
              </a:tr>
            </a:tbl>
          </a:graphicData>
        </a:graphic>
      </p:graphicFrame>
      <p:graphicFrame>
        <p:nvGraphicFramePr>
          <p:cNvPr id="7" name="Table 6">
            <a:extLst>
              <a:ext uri="{FF2B5EF4-FFF2-40B4-BE49-F238E27FC236}">
                <a16:creationId xmlns:a16="http://schemas.microsoft.com/office/drawing/2014/main" id="{EF53F41E-A91E-7211-E510-B5CF929D23AD}"/>
              </a:ext>
            </a:extLst>
          </p:cNvPr>
          <p:cNvGraphicFramePr>
            <a:graphicFrameLocks noGrp="1"/>
          </p:cNvGraphicFramePr>
          <p:nvPr/>
        </p:nvGraphicFramePr>
        <p:xfrm>
          <a:off x="121187" y="3079329"/>
          <a:ext cx="3447932" cy="6757547"/>
        </p:xfrm>
        <a:graphic>
          <a:graphicData uri="http://schemas.openxmlformats.org/drawingml/2006/table">
            <a:tbl>
              <a:tblPr firstRow="1" firstCol="1" bandRow="1">
                <a:tableStyleId>{5940675A-B579-460E-94D1-54222C63F5DA}</a:tableStyleId>
              </a:tblPr>
              <a:tblGrid>
                <a:gridCol w="1677517">
                  <a:extLst>
                    <a:ext uri="{9D8B030D-6E8A-4147-A177-3AD203B41FA5}">
                      <a16:colId xmlns:a16="http://schemas.microsoft.com/office/drawing/2014/main" val="2937262428"/>
                    </a:ext>
                  </a:extLst>
                </a:gridCol>
                <a:gridCol w="1770415">
                  <a:extLst>
                    <a:ext uri="{9D8B030D-6E8A-4147-A177-3AD203B41FA5}">
                      <a16:colId xmlns:a16="http://schemas.microsoft.com/office/drawing/2014/main" val="4239376305"/>
                    </a:ext>
                  </a:extLst>
                </a:gridCol>
              </a:tblGrid>
              <a:tr h="169694">
                <a:tc>
                  <a:txBody>
                    <a:bodyPr/>
                    <a:lstStyle/>
                    <a:p>
                      <a:pPr>
                        <a:spcBef>
                          <a:spcPts val="600"/>
                        </a:spcBef>
                        <a:spcAft>
                          <a:spcPts val="600"/>
                        </a:spcAft>
                        <a:tabLst>
                          <a:tab pos="3200400" algn="l"/>
                          <a:tab pos="457200" algn="l"/>
                        </a:tabLst>
                      </a:pPr>
                      <a:r>
                        <a:rPr lang="fr-FR" sz="9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Que fais-tu le week-end?</a:t>
                      </a:r>
                      <a:endParaRPr lang="en-GB" sz="9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solidFill>
                      <a:schemeClr val="accent5">
                        <a:lumMod val="20000"/>
                        <a:lumOff val="80000"/>
                      </a:schemeClr>
                    </a:solidFill>
                  </a:tcPr>
                </a:tc>
                <a:tc>
                  <a:txBody>
                    <a:bodyPr/>
                    <a:lstStyle/>
                    <a:p>
                      <a:pPr>
                        <a:spcBef>
                          <a:spcPts val="600"/>
                        </a:spcBef>
                        <a:spcAft>
                          <a:spcPts val="600"/>
                        </a:spcAft>
                        <a:tabLst>
                          <a:tab pos="3200400" algn="l"/>
                          <a:tab pos="457200" algn="l"/>
                        </a:tabLst>
                      </a:pPr>
                      <a:r>
                        <a:rPr lang="en-US" sz="900" b="1"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What do you do at the weekend?</a:t>
                      </a:r>
                      <a:endParaRPr lang="en-GB" sz="9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392750892"/>
                  </a:ext>
                </a:extLst>
              </a:tr>
              <a:tr h="169694">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Que fais-tu en famille?</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What do you do with your family?</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1777409067"/>
                  </a:ext>
                </a:extLst>
              </a:tr>
              <a:tr h="304306">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Dans ma famille, il y a (trois) personnes.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en-US" sz="900" i="1" dirty="0">
                          <a:effectLst/>
                          <a:latin typeface="Calibri" panose="020F0502020204030204" pitchFamily="34" charset="0"/>
                          <a:ea typeface="Calibri" panose="020F0502020204030204" pitchFamily="34" charset="0"/>
                          <a:cs typeface="Calibri" panose="020F0502020204030204" pitchFamily="34" charset="0"/>
                        </a:rPr>
                        <a:t>In my family, there are (three) people.</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678290500"/>
                  </a:ext>
                </a:extLst>
              </a:tr>
              <a:tr h="152153">
                <a:tc>
                  <a:txBody>
                    <a:bodyPr/>
                    <a:lstStyle/>
                    <a:p>
                      <a:pPr>
                        <a:spcBef>
                          <a:spcPts val="600"/>
                        </a:spcBef>
                        <a:spcAft>
                          <a:spcPts val="600"/>
                        </a:spcAft>
                        <a:tabLst>
                          <a:tab pos="3200400" algn="l"/>
                          <a:tab pos="457200" algn="l"/>
                        </a:tabLst>
                      </a:pPr>
                      <a:r>
                        <a:rPr lang="en-US" sz="900" b="1" dirty="0" err="1">
                          <a:effectLst/>
                          <a:latin typeface="Calibri" panose="020F0502020204030204" pitchFamily="34" charset="0"/>
                          <a:ea typeface="Calibri" panose="020F0502020204030204" pitchFamily="34" charset="0"/>
                          <a:cs typeface="Calibri" panose="020F0502020204030204" pitchFamily="34" charset="0"/>
                        </a:rPr>
                        <a:t>J’habite</a:t>
                      </a:r>
                      <a:r>
                        <a:rPr lang="en-US" sz="900" b="1" dirty="0">
                          <a:effectLst/>
                          <a:latin typeface="Calibri" panose="020F0502020204030204" pitchFamily="34" charset="0"/>
                          <a:ea typeface="Calibri" panose="020F0502020204030204" pitchFamily="34" charset="0"/>
                          <a:cs typeface="Calibri" panose="020F0502020204030204" pitchFamily="34" charset="0"/>
                        </a:rPr>
                        <a:t> avec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I live with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3183495144"/>
                  </a:ext>
                </a:extLst>
              </a:tr>
              <a:tr h="152153">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Je vis avec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I live with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3771212111"/>
                  </a:ext>
                </a:extLst>
              </a:tr>
              <a:tr h="169694">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ma mère / belle-mère.</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my mother / step-mother.</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3158513603"/>
                  </a:ext>
                </a:extLst>
              </a:tr>
              <a:tr h="203858">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ma sœur / demi-sœur.</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marL="457200">
                        <a:spcBef>
                          <a:spcPts val="600"/>
                        </a:spcBef>
                        <a:spcAft>
                          <a:spcPts val="600"/>
                        </a:spcAft>
                        <a:tabLst>
                          <a:tab pos="3657600" algn="l"/>
                          <a:tab pos="457200" algn="l"/>
                        </a:tabLst>
                      </a:pPr>
                      <a:r>
                        <a:rPr lang="en-US" sz="900" i="1" dirty="0">
                          <a:effectLst/>
                          <a:latin typeface="Calibri" panose="020F0502020204030204" pitchFamily="34" charset="0"/>
                          <a:ea typeface="Calibri" panose="020F0502020204030204" pitchFamily="34" charset="0"/>
                          <a:cs typeface="Calibri" panose="020F0502020204030204" pitchFamily="34" charset="0"/>
                        </a:rPr>
                        <a:t>my sister / step (half)-sister.</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1496415468"/>
                  </a:ext>
                </a:extLst>
              </a:tr>
              <a:tr h="152153">
                <a:tc>
                  <a:txBody>
                    <a:bodyPr/>
                    <a:lstStyle/>
                    <a:p>
                      <a:pPr marL="457200">
                        <a:spcBef>
                          <a:spcPts val="600"/>
                        </a:spcBef>
                        <a:spcAft>
                          <a:spcPts val="600"/>
                        </a:spcAft>
                        <a:tabLst>
                          <a:tab pos="36576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ma tante.</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my aunt.</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804224611"/>
                  </a:ext>
                </a:extLst>
              </a:tr>
              <a:tr h="169694">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mon père / beau-père.</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my father / step-father.</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022855937"/>
                  </a:ext>
                </a:extLst>
              </a:tr>
              <a:tr h="152153">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mon frère.</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my brother.</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921808175"/>
                  </a:ext>
                </a:extLst>
              </a:tr>
              <a:tr h="169694">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mes grands-parents.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my grandparents.</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842766423"/>
                  </a:ext>
                </a:extLst>
              </a:tr>
              <a:tr h="169694">
                <a:tc>
                  <a:txBody>
                    <a:bodyPr/>
                    <a:lstStyle/>
                    <a:p>
                      <a:pPr marL="457200">
                        <a:spcBef>
                          <a:spcPts val="600"/>
                        </a:spcBef>
                        <a:spcAft>
                          <a:spcPts val="600"/>
                        </a:spcAft>
                        <a:tabLst>
                          <a:tab pos="3657600" algn="l"/>
                          <a:tab pos="457200" algn="l"/>
                        </a:tabLst>
                      </a:pPr>
                      <a:r>
                        <a:rPr lang="en-US" sz="900" b="1" dirty="0" err="1">
                          <a:effectLst/>
                          <a:latin typeface="Calibri" panose="020F0502020204030204" pitchFamily="34" charset="0"/>
                          <a:ea typeface="Calibri" panose="020F0502020204030204" pitchFamily="34" charset="0"/>
                          <a:cs typeface="Calibri" panose="020F0502020204030204" pitchFamily="34" charset="0"/>
                        </a:rPr>
                        <a:t>mon</a:t>
                      </a:r>
                      <a:r>
                        <a:rPr lang="en-US" sz="900" b="1" dirty="0">
                          <a:effectLst/>
                          <a:latin typeface="Calibri" panose="020F0502020204030204" pitchFamily="34" charset="0"/>
                          <a:ea typeface="Calibri" panose="020F0502020204030204" pitchFamily="34" charset="0"/>
                          <a:cs typeface="Calibri" panose="020F0502020204030204" pitchFamily="34" charset="0"/>
                        </a:rPr>
                        <a:t> grand-</a:t>
                      </a:r>
                      <a:r>
                        <a:rPr lang="en-US" sz="900" b="1" dirty="0" err="1">
                          <a:effectLst/>
                          <a:latin typeface="Calibri" panose="020F0502020204030204" pitchFamily="34" charset="0"/>
                          <a:ea typeface="Calibri" panose="020F0502020204030204" pitchFamily="34" charset="0"/>
                          <a:cs typeface="Calibri" panose="020F0502020204030204" pitchFamily="34" charset="0"/>
                        </a:rPr>
                        <a:t>père</a:t>
                      </a:r>
                      <a:r>
                        <a:rPr lang="en-US" sz="900" b="1" dirty="0">
                          <a:effectLst/>
                          <a:latin typeface="Calibri" panose="020F0502020204030204" pitchFamily="34" charset="0"/>
                          <a:ea typeface="Calibri" panose="020F0502020204030204" pitchFamily="34" charset="0"/>
                          <a:cs typeface="Calibri" panose="020F0502020204030204" pitchFamily="34" charset="0"/>
                        </a:rPr>
                        <a:t>.</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my grandfather.</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076490282"/>
                  </a:ext>
                </a:extLst>
              </a:tr>
              <a:tr h="152153">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jumeau/jumelle</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twin</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744869356"/>
                  </a:ext>
                </a:extLst>
              </a:tr>
              <a:tr h="152153">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aîné(e)</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older</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359003350"/>
                  </a:ext>
                </a:extLst>
              </a:tr>
              <a:tr h="152153">
                <a:tc>
                  <a:txBody>
                    <a:bodyPr/>
                    <a:lstStyle/>
                    <a:p>
                      <a:pPr>
                        <a:spcBef>
                          <a:spcPts val="600"/>
                        </a:spcBef>
                        <a:spcAft>
                          <a:spcPts val="600"/>
                        </a:spcAft>
                        <a:tabLst>
                          <a:tab pos="32004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petit(e)</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dirty="0">
                          <a:effectLst/>
                          <a:latin typeface="Calibri" panose="020F0502020204030204" pitchFamily="34" charset="0"/>
                          <a:ea typeface="Calibri" panose="020F0502020204030204" pitchFamily="34" charset="0"/>
                          <a:cs typeface="Calibri" panose="020F0502020204030204" pitchFamily="34" charset="0"/>
                        </a:rPr>
                        <a:t>little / younger</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697724598"/>
                  </a:ext>
                </a:extLst>
              </a:tr>
              <a:tr h="169694">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D’abord, le vendredi soir,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First of all, on Friday evening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804320161"/>
                  </a:ext>
                </a:extLst>
              </a:tr>
              <a:tr h="152153">
                <a:tc>
                  <a:txBody>
                    <a:bodyPr/>
                    <a:lstStyle/>
                    <a:p>
                      <a:pPr>
                        <a:spcBef>
                          <a:spcPts val="600"/>
                        </a:spcBef>
                        <a:spcAft>
                          <a:spcPts val="600"/>
                        </a:spcAft>
                        <a:tabLst>
                          <a:tab pos="32004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Le </a:t>
                      </a:r>
                      <a:r>
                        <a:rPr lang="en-US" sz="900" b="1" dirty="0" err="1">
                          <a:effectLst/>
                          <a:latin typeface="Calibri" panose="020F0502020204030204" pitchFamily="34" charset="0"/>
                          <a:ea typeface="Calibri" panose="020F0502020204030204" pitchFamily="34" charset="0"/>
                          <a:cs typeface="Calibri" panose="020F0502020204030204" pitchFamily="34" charset="0"/>
                        </a:rPr>
                        <a:t>samedi</a:t>
                      </a:r>
                      <a:r>
                        <a:rPr lang="en-US" sz="900" b="1" dirty="0">
                          <a:effectLst/>
                          <a:latin typeface="Calibri" panose="020F0502020204030204" pitchFamily="34" charset="0"/>
                          <a:ea typeface="Calibri" panose="020F0502020204030204" pitchFamily="34" charset="0"/>
                          <a:cs typeface="Calibri" panose="020F0502020204030204" pitchFamily="34" charset="0"/>
                        </a:rPr>
                        <a:t> / </a:t>
                      </a:r>
                      <a:r>
                        <a:rPr lang="en-US" sz="900" b="1" dirty="0" err="1">
                          <a:effectLst/>
                          <a:latin typeface="Calibri" panose="020F0502020204030204" pitchFamily="34" charset="0"/>
                          <a:ea typeface="Calibri" panose="020F0502020204030204" pitchFamily="34" charset="0"/>
                          <a:cs typeface="Calibri" panose="020F0502020204030204" pitchFamily="34" charset="0"/>
                        </a:rPr>
                        <a:t>dimanche</a:t>
                      </a:r>
                      <a:r>
                        <a:rPr lang="en-US" sz="900" b="1" dirty="0">
                          <a:effectLst/>
                          <a:latin typeface="Calibri" panose="020F0502020204030204" pitchFamily="34" charset="0"/>
                          <a:ea typeface="Calibri" panose="020F0502020204030204" pitchFamily="34" charset="0"/>
                          <a:cs typeface="Calibri" panose="020F0502020204030204" pitchFamily="34" charset="0"/>
                        </a:rPr>
                        <a:t>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On Saturday / Sunday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67581901"/>
                  </a:ext>
                </a:extLst>
              </a:tr>
              <a:tr h="152153">
                <a:tc>
                  <a:txBody>
                    <a:bodyPr/>
                    <a:lstStyle/>
                    <a:p>
                      <a:pPr marL="457200">
                        <a:spcBef>
                          <a:spcPts val="600"/>
                        </a:spcBef>
                        <a:spcAft>
                          <a:spcPts val="600"/>
                        </a:spcAft>
                        <a:tabLst>
                          <a:tab pos="36576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matin</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morning</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555667712"/>
                  </a:ext>
                </a:extLst>
              </a:tr>
              <a:tr h="152153">
                <a:tc>
                  <a:txBody>
                    <a:bodyPr/>
                    <a:lstStyle/>
                    <a:p>
                      <a:pPr marL="457200">
                        <a:spcBef>
                          <a:spcPts val="600"/>
                        </a:spcBef>
                        <a:spcAft>
                          <a:spcPts val="600"/>
                        </a:spcAft>
                        <a:tabLst>
                          <a:tab pos="36576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après-midi</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afternoon</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674379622"/>
                  </a:ext>
                </a:extLst>
              </a:tr>
              <a:tr h="152153">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soir</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evening</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554706647"/>
                  </a:ext>
                </a:extLst>
              </a:tr>
              <a:tr h="152153">
                <a:tc>
                  <a:txBody>
                    <a:bodyPr/>
                    <a:lstStyle/>
                    <a:p>
                      <a:pPr marL="457200">
                        <a:spcBef>
                          <a:spcPts val="600"/>
                        </a:spcBef>
                        <a:spcAft>
                          <a:spcPts val="600"/>
                        </a:spcAft>
                        <a:tabLst>
                          <a:tab pos="36576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à … </a:t>
                      </a:r>
                      <a:r>
                        <a:rPr lang="en-US" sz="900" b="1" dirty="0" err="1">
                          <a:effectLst/>
                          <a:latin typeface="Calibri" panose="020F0502020204030204" pitchFamily="34" charset="0"/>
                          <a:ea typeface="Calibri" panose="020F0502020204030204" pitchFamily="34" charset="0"/>
                          <a:cs typeface="Calibri" panose="020F0502020204030204" pitchFamily="34" charset="0"/>
                        </a:rPr>
                        <a:t>heures</a:t>
                      </a:r>
                      <a:r>
                        <a:rPr lang="en-US" sz="900" b="1" dirty="0">
                          <a:effectLst/>
                          <a:latin typeface="Calibri" panose="020F0502020204030204" pitchFamily="34" charset="0"/>
                          <a:ea typeface="Calibri" panose="020F0502020204030204" pitchFamily="34" charset="0"/>
                          <a:cs typeface="Calibri" panose="020F0502020204030204" pitchFamily="34" charset="0"/>
                        </a:rPr>
                        <a:t>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dirty="0">
                          <a:effectLst/>
                          <a:latin typeface="Calibri" panose="020F0502020204030204" pitchFamily="34" charset="0"/>
                          <a:ea typeface="Calibri" panose="020F0502020204030204" pitchFamily="34" charset="0"/>
                          <a:cs typeface="Calibri" panose="020F0502020204030204" pitchFamily="34" charset="0"/>
                        </a:rPr>
                        <a:t>at … o’clock</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667000766"/>
                  </a:ext>
                </a:extLst>
              </a:tr>
              <a:tr h="169694">
                <a:tc>
                  <a:txBody>
                    <a:bodyPr/>
                    <a:lstStyle/>
                    <a:p>
                      <a:pPr marL="457200">
                        <a:spcBef>
                          <a:spcPts val="600"/>
                        </a:spcBef>
                        <a:spcAft>
                          <a:spcPts val="600"/>
                        </a:spcAft>
                        <a:tabLst>
                          <a:tab pos="36576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(très) tard / </a:t>
                      </a:r>
                      <a:r>
                        <a:rPr lang="en-US" sz="900" b="1" dirty="0" err="1">
                          <a:effectLst/>
                          <a:latin typeface="Calibri" panose="020F0502020204030204" pitchFamily="34" charset="0"/>
                          <a:ea typeface="Calibri" panose="020F0502020204030204" pitchFamily="34" charset="0"/>
                          <a:cs typeface="Calibri" panose="020F0502020204030204" pitchFamily="34" charset="0"/>
                        </a:rPr>
                        <a:t>tôt</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(very) late / early</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334593737"/>
                  </a:ext>
                </a:extLst>
              </a:tr>
              <a:tr h="15215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Après / Ensuite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After / Next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014831781"/>
                  </a:ext>
                </a:extLst>
              </a:tr>
              <a:tr h="15215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Puis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Then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9275315"/>
                  </a:ext>
                </a:extLst>
              </a:tr>
              <a:tr h="152153">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Plus tard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Later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515369931"/>
                  </a:ext>
                </a:extLst>
              </a:tr>
              <a:tr h="15215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Je fais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I do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672224186"/>
                  </a:ext>
                </a:extLst>
              </a:tr>
              <a:tr h="15215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Je joue à des jeux.</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GB" sz="900" i="1">
                          <a:effectLst/>
                          <a:latin typeface="Calibri" panose="020F0502020204030204" pitchFamily="34" charset="0"/>
                          <a:ea typeface="Calibri" panose="020F0502020204030204" pitchFamily="34" charset="0"/>
                          <a:cs typeface="Calibri" panose="020F0502020204030204" pitchFamily="34" charset="0"/>
                        </a:rPr>
                        <a:t>I play games.</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767572963"/>
                  </a:ext>
                </a:extLst>
              </a:tr>
              <a:tr h="152153">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Je mange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I eat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882273913"/>
                  </a:ext>
                </a:extLst>
              </a:tr>
              <a:tr h="152153">
                <a:tc>
                  <a:txBody>
                    <a:bodyPr/>
                    <a:lstStyle/>
                    <a:p>
                      <a:pPr>
                        <a:spcBef>
                          <a:spcPts val="600"/>
                        </a:spcBef>
                        <a:spcAft>
                          <a:spcPts val="600"/>
                        </a:spcAft>
                        <a:tabLst>
                          <a:tab pos="32004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Je </a:t>
                      </a:r>
                      <a:r>
                        <a:rPr lang="en-US" sz="900" b="1" dirty="0" err="1">
                          <a:effectLst/>
                          <a:latin typeface="Calibri" panose="020F0502020204030204" pitchFamily="34" charset="0"/>
                          <a:ea typeface="Calibri" panose="020F0502020204030204" pitchFamily="34" charset="0"/>
                          <a:cs typeface="Calibri" panose="020F0502020204030204" pitchFamily="34" charset="0"/>
                        </a:rPr>
                        <a:t>m’amuse</a:t>
                      </a:r>
                      <a:r>
                        <a:rPr lang="en-US" sz="900" b="1" dirty="0">
                          <a:effectLst/>
                          <a:latin typeface="Calibri" panose="020F0502020204030204" pitchFamily="34" charset="0"/>
                          <a:ea typeface="Calibri" panose="020F0502020204030204" pitchFamily="34" charset="0"/>
                          <a:cs typeface="Calibri" panose="020F0502020204030204" pitchFamily="34" charset="0"/>
                        </a:rPr>
                        <a:t> (bien).</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I have fun.</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4019510749"/>
                  </a:ext>
                </a:extLst>
              </a:tr>
              <a:tr h="152153">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Je me couche.</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I go to bed.</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250606450"/>
                  </a:ext>
                </a:extLst>
              </a:tr>
              <a:tr h="152153">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Je m’entraîne.</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I train.</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515495307"/>
                  </a:ext>
                </a:extLst>
              </a:tr>
              <a:tr h="15215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Je m’habille.</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GB" sz="900" i="1">
                          <a:effectLst/>
                          <a:latin typeface="Calibri" panose="020F0502020204030204" pitchFamily="34" charset="0"/>
                          <a:ea typeface="Calibri" panose="020F0502020204030204" pitchFamily="34" charset="0"/>
                          <a:cs typeface="Calibri" panose="020F0502020204030204" pitchFamily="34" charset="0"/>
                        </a:rPr>
                        <a:t>I get dressed.</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886127779"/>
                  </a:ext>
                </a:extLst>
              </a:tr>
              <a:tr h="152153">
                <a:tc>
                  <a:txBody>
                    <a:bodyPr/>
                    <a:lstStyle/>
                    <a:p>
                      <a:pPr>
                        <a:spcBef>
                          <a:spcPts val="600"/>
                        </a:spcBef>
                        <a:spcAft>
                          <a:spcPts val="600"/>
                        </a:spcAft>
                        <a:tabLst>
                          <a:tab pos="32004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Je *me lave.</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I wash (myself).</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312858405"/>
                  </a:ext>
                </a:extLst>
              </a:tr>
              <a:tr h="152153">
                <a:tc>
                  <a:txBody>
                    <a:bodyPr/>
                    <a:lstStyle/>
                    <a:p>
                      <a:pPr>
                        <a:spcBef>
                          <a:spcPts val="600"/>
                        </a:spcBef>
                        <a:spcAft>
                          <a:spcPts val="600"/>
                        </a:spcAft>
                        <a:tabLst>
                          <a:tab pos="32004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Je me </a:t>
                      </a:r>
                      <a:r>
                        <a:rPr lang="en-US" sz="900" b="1" dirty="0" err="1">
                          <a:effectLst/>
                          <a:latin typeface="Calibri" panose="020F0502020204030204" pitchFamily="34" charset="0"/>
                          <a:ea typeface="Calibri" panose="020F0502020204030204" pitchFamily="34" charset="0"/>
                          <a:cs typeface="Calibri" panose="020F0502020204030204" pitchFamily="34" charset="0"/>
                        </a:rPr>
                        <a:t>lève</a:t>
                      </a:r>
                      <a:r>
                        <a:rPr lang="en-US" sz="900" b="1" dirty="0">
                          <a:effectLst/>
                          <a:latin typeface="Calibri" panose="020F0502020204030204" pitchFamily="34" charset="0"/>
                          <a:ea typeface="Calibri" panose="020F0502020204030204" pitchFamily="34" charset="0"/>
                          <a:cs typeface="Calibri" panose="020F0502020204030204" pitchFamily="34" charset="0"/>
                        </a:rPr>
                        <a:t>.</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I get up.</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937695504"/>
                  </a:ext>
                </a:extLst>
              </a:tr>
              <a:tr h="152153">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Je m’occupe de (mon jardin).</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I look after (my garden).</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276819182"/>
                  </a:ext>
                </a:extLst>
              </a:tr>
              <a:tr h="152153">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Je me repose.</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I relax.</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925055340"/>
                  </a:ext>
                </a:extLst>
              </a:tr>
              <a:tr h="152153">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Je travaille.</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I work.</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140604476"/>
                  </a:ext>
                </a:extLst>
              </a:tr>
              <a:tr h="152153">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Je vais au lit.</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I go to bed.</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703889562"/>
                  </a:ext>
                </a:extLst>
              </a:tr>
              <a:tr h="152153">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chez moi/nous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at my/our house</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12129733"/>
                  </a:ext>
                </a:extLst>
              </a:tr>
              <a:tr h="152153">
                <a:tc>
                  <a:txBody>
                    <a:bodyPr/>
                    <a:lstStyle/>
                    <a:p>
                      <a:pPr>
                        <a:spcBef>
                          <a:spcPts val="600"/>
                        </a:spcBef>
                        <a:spcAft>
                          <a:spcPts val="600"/>
                        </a:spcAft>
                        <a:tabLst>
                          <a:tab pos="32004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dans ma chambre</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in my bedroom</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979474445"/>
                  </a:ext>
                </a:extLst>
              </a:tr>
              <a:tr h="152153">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dans le parc</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dirty="0">
                          <a:effectLst/>
                          <a:latin typeface="Calibri" panose="020F0502020204030204" pitchFamily="34" charset="0"/>
                          <a:ea typeface="Calibri" panose="020F0502020204030204" pitchFamily="34" charset="0"/>
                          <a:cs typeface="Calibri" panose="020F0502020204030204" pitchFamily="34" charset="0"/>
                        </a:rPr>
                        <a:t>in the </a:t>
                      </a:r>
                      <a:r>
                        <a:rPr lang="fr-FR" sz="900" i="1" dirty="0" err="1">
                          <a:effectLst/>
                          <a:latin typeface="Calibri" panose="020F0502020204030204" pitchFamily="34" charset="0"/>
                          <a:ea typeface="Calibri" panose="020F0502020204030204" pitchFamily="34" charset="0"/>
                          <a:cs typeface="Calibri" panose="020F0502020204030204" pitchFamily="34" charset="0"/>
                        </a:rPr>
                        <a:t>park</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071102640"/>
                  </a:ext>
                </a:extLst>
              </a:tr>
            </a:tbl>
          </a:graphicData>
        </a:graphic>
      </p:graphicFrame>
      <p:graphicFrame>
        <p:nvGraphicFramePr>
          <p:cNvPr id="8" name="Table 7">
            <a:extLst>
              <a:ext uri="{FF2B5EF4-FFF2-40B4-BE49-F238E27FC236}">
                <a16:creationId xmlns:a16="http://schemas.microsoft.com/office/drawing/2014/main" id="{CACB9657-1B58-FDF9-2EE9-4D10A42C9729}"/>
              </a:ext>
            </a:extLst>
          </p:cNvPr>
          <p:cNvGraphicFramePr>
            <a:graphicFrameLocks noGrp="1"/>
          </p:cNvGraphicFramePr>
          <p:nvPr/>
        </p:nvGraphicFramePr>
        <p:xfrm>
          <a:off x="3648075" y="517550"/>
          <a:ext cx="3116282" cy="9283241"/>
        </p:xfrm>
        <a:graphic>
          <a:graphicData uri="http://schemas.openxmlformats.org/drawingml/2006/table">
            <a:tbl>
              <a:tblPr firstRow="1" firstCol="1" bandRow="1">
                <a:tableStyleId>{5940675A-B579-460E-94D1-54222C63F5DA}</a:tableStyleId>
              </a:tblPr>
              <a:tblGrid>
                <a:gridCol w="1516160">
                  <a:extLst>
                    <a:ext uri="{9D8B030D-6E8A-4147-A177-3AD203B41FA5}">
                      <a16:colId xmlns:a16="http://schemas.microsoft.com/office/drawing/2014/main" val="2937262428"/>
                    </a:ext>
                  </a:extLst>
                </a:gridCol>
                <a:gridCol w="1600122">
                  <a:extLst>
                    <a:ext uri="{9D8B030D-6E8A-4147-A177-3AD203B41FA5}">
                      <a16:colId xmlns:a16="http://schemas.microsoft.com/office/drawing/2014/main" val="4239376305"/>
                    </a:ext>
                  </a:extLst>
                </a:gridCol>
              </a:tblGrid>
              <a:tr h="274477">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Tu t’entends (toujours) bien avec tes amis?</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accent5">
                        <a:lumMod val="20000"/>
                        <a:lumOff val="80000"/>
                      </a:schemeClr>
                    </a:solidFill>
                  </a:tcPr>
                </a:tc>
                <a:tc>
                  <a:txBody>
                    <a:bodyPr/>
                    <a:lstStyle/>
                    <a:p>
                      <a:pPr>
                        <a:spcBef>
                          <a:spcPts val="600"/>
                        </a:spcBef>
                        <a:spcAft>
                          <a:spcPts val="600"/>
                        </a:spcAft>
                        <a:tabLst>
                          <a:tab pos="3200400" algn="l"/>
                          <a:tab pos="457200" algn="l"/>
                        </a:tabLst>
                      </a:pPr>
                      <a:r>
                        <a:rPr lang="en-US" sz="900" b="1" i="1" dirty="0">
                          <a:effectLst/>
                          <a:latin typeface="Calibri" panose="020F0502020204030204" pitchFamily="34" charset="0"/>
                          <a:ea typeface="Calibri" panose="020F0502020204030204" pitchFamily="34" charset="0"/>
                          <a:cs typeface="Calibri" panose="020F0502020204030204" pitchFamily="34" charset="0"/>
                        </a:rPr>
                        <a:t>Do you (always) get on well with your friends?</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392750892"/>
                  </a:ext>
                </a:extLst>
              </a:tr>
              <a:tr h="159156">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Pourquoi / Pourquoi pas?</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Why / Why not?</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1777409067"/>
                  </a:ext>
                </a:extLst>
              </a:tr>
              <a:tr h="285407">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La plupart du temps,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Most of the time,</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678290500"/>
                  </a:ext>
                </a:extLst>
              </a:tr>
              <a:tr h="411717">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je (ne) m’entends (pas) (assez / très) bien avec</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I (don’t) get on (quite / very) well with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3183495144"/>
                  </a:ext>
                </a:extLst>
              </a:tr>
              <a:tr h="142704">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mes amis.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my friends.</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3771212111"/>
                  </a:ext>
                </a:extLst>
              </a:tr>
              <a:tr h="159156">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Il/Elle est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He/She is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3158513603"/>
                  </a:ext>
                </a:extLst>
              </a:tr>
              <a:tr h="191197">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Ils/Elles sont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They are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1496415468"/>
                  </a:ext>
                </a:extLst>
              </a:tr>
              <a:tr h="142704">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tout le temps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always</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804224611"/>
                  </a:ext>
                </a:extLst>
              </a:tr>
              <a:tr h="159156">
                <a:tc>
                  <a:txBody>
                    <a:bodyPr/>
                    <a:lstStyle/>
                    <a:p>
                      <a:pPr marL="457200">
                        <a:spcBef>
                          <a:spcPts val="600"/>
                        </a:spcBef>
                        <a:spcAft>
                          <a:spcPts val="600"/>
                        </a:spcAft>
                        <a:tabLst>
                          <a:tab pos="3657600" algn="l"/>
                          <a:tab pos="457200" algn="l"/>
                        </a:tabLst>
                      </a:pPr>
                      <a:r>
                        <a:rPr lang="en-GB" sz="900" b="1" dirty="0" err="1">
                          <a:effectLst/>
                          <a:latin typeface="Calibri" panose="020F0502020204030204" pitchFamily="34" charset="0"/>
                          <a:ea typeface="Calibri" panose="020F0502020204030204" pitchFamily="34" charset="0"/>
                          <a:cs typeface="Calibri" panose="020F0502020204030204" pitchFamily="34" charset="0"/>
                        </a:rPr>
                        <a:t>actif</a:t>
                      </a:r>
                      <a:r>
                        <a:rPr lang="en-GB" sz="900" b="1" dirty="0">
                          <a:effectLst/>
                          <a:latin typeface="Calibri" panose="020F0502020204030204" pitchFamily="34" charset="0"/>
                          <a:ea typeface="Calibri" panose="020F0502020204030204" pitchFamily="34" charset="0"/>
                          <a:cs typeface="Calibri" panose="020F0502020204030204" pitchFamily="34" charset="0"/>
                        </a:rPr>
                        <a:t>(s)/active(s).</a:t>
                      </a:r>
                    </a:p>
                  </a:txBody>
                  <a:tcPr marL="68580" marR="68580" marT="0" marB="0"/>
                </a:tc>
                <a:tc>
                  <a:txBody>
                    <a:bodyPr/>
                    <a:lstStyle/>
                    <a:p>
                      <a:pPr marL="457200">
                        <a:spcBef>
                          <a:spcPts val="600"/>
                        </a:spcBef>
                        <a:spcAft>
                          <a:spcPts val="600"/>
                        </a:spcAft>
                        <a:tabLst>
                          <a:tab pos="3657600" algn="l"/>
                          <a:tab pos="457200" algn="l"/>
                        </a:tabLst>
                      </a:pPr>
                      <a:r>
                        <a:rPr lang="en-GB" sz="900" i="1">
                          <a:effectLst/>
                          <a:latin typeface="Calibri" panose="020F0502020204030204" pitchFamily="34" charset="0"/>
                          <a:ea typeface="Calibri" panose="020F0502020204030204" pitchFamily="34" charset="0"/>
                          <a:cs typeface="Calibri" panose="020F0502020204030204" pitchFamily="34" charset="0"/>
                        </a:rPr>
                        <a:t>active.</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022855937"/>
                  </a:ext>
                </a:extLst>
              </a:tr>
              <a:tr h="142704">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fidèle(s).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loyal.</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921808175"/>
                  </a:ext>
                </a:extLst>
              </a:tr>
              <a:tr h="274477">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fier(s)/fière(s) de moi.</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proud of me.</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842766423"/>
                  </a:ext>
                </a:extLst>
              </a:tr>
              <a:tr h="159156">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*intelligent(e)(s).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intelligent.</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076490282"/>
                  </a:ext>
                </a:extLst>
              </a:tr>
              <a:tr h="163322">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indépendant(e)(s).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independent.</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744869356"/>
                  </a:ext>
                </a:extLst>
              </a:tr>
              <a:tr h="142704">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patient(e)(s).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patient.</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359003350"/>
                  </a:ext>
                </a:extLst>
              </a:tr>
              <a:tr h="142704">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*stupide(s).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stupid.</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697724598"/>
                  </a:ext>
                </a:extLst>
              </a:tr>
              <a:tr h="159156">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sympa.</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nice.</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804320161"/>
                  </a:ext>
                </a:extLst>
              </a:tr>
              <a:tr h="274477">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travailleur(s)/travailleuse(s).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hard-working.</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67581901"/>
                  </a:ext>
                </a:extLst>
              </a:tr>
              <a:tr h="274477">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On s’ennuie / On s’amuse (bien) (ensemble)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We are bored / We get on well (together)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555667712"/>
                  </a:ext>
                </a:extLst>
              </a:tr>
              <a:tr h="142704">
                <a:tc>
                  <a:txBody>
                    <a:bodyPr/>
                    <a:lstStyle/>
                    <a:p>
                      <a:pPr>
                        <a:spcBef>
                          <a:spcPts val="600"/>
                        </a:spcBef>
                        <a:spcAft>
                          <a:spcPts val="600"/>
                        </a:spcAft>
                        <a:tabLst>
                          <a:tab pos="32004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On *se dispute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We argue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674379622"/>
                  </a:ext>
                </a:extLst>
              </a:tr>
              <a:tr h="142704">
                <a:tc>
                  <a:txBody>
                    <a:bodyPr/>
                    <a:lstStyle/>
                    <a:p>
                      <a:pPr>
                        <a:spcBef>
                          <a:spcPts val="600"/>
                        </a:spcBef>
                        <a:spcAft>
                          <a:spcPts val="600"/>
                        </a:spcAft>
                        <a:tabLst>
                          <a:tab pos="32004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On </a:t>
                      </a:r>
                      <a:r>
                        <a:rPr lang="en-US" sz="900" b="1" dirty="0" err="1">
                          <a:effectLst/>
                          <a:latin typeface="Calibri" panose="020F0502020204030204" pitchFamily="34" charset="0"/>
                          <a:ea typeface="Calibri" panose="020F0502020204030204" pitchFamily="34" charset="0"/>
                          <a:cs typeface="Calibri" panose="020F0502020204030204" pitchFamily="34" charset="0"/>
                        </a:rPr>
                        <a:t>s’excuse</a:t>
                      </a:r>
                      <a:r>
                        <a:rPr lang="en-US" sz="900" b="1" dirty="0">
                          <a:effectLst/>
                          <a:latin typeface="Calibri" panose="020F0502020204030204" pitchFamily="34" charset="0"/>
                          <a:ea typeface="Calibri" panose="020F0502020204030204" pitchFamily="34" charset="0"/>
                          <a:cs typeface="Calibri" panose="020F0502020204030204" pitchFamily="34" charset="0"/>
                        </a:rPr>
                        <a:t>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We apologise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554706647"/>
                  </a:ext>
                </a:extLst>
              </a:tr>
              <a:tr h="142704">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rarement.</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rarely.</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667000766"/>
                  </a:ext>
                </a:extLst>
              </a:tr>
              <a:tr h="274477">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de temps en temps.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from time to time.</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334593737"/>
                  </a:ext>
                </a:extLst>
              </a:tr>
              <a:tr h="142704">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toujours.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always.</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014831781"/>
                  </a:ext>
                </a:extLst>
              </a:tr>
              <a:tr h="142704">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d’habitude</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usually</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9275315"/>
                  </a:ext>
                </a:extLst>
              </a:tr>
              <a:tr h="25728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C’est quoi, l’amitié pour toi?</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What is friendship, for you?</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515369931"/>
                  </a:ext>
                </a:extLst>
              </a:tr>
              <a:tr h="142704">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Pour moi, / À mon avis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For me, / In my opinion,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672224186"/>
                  </a:ext>
                </a:extLst>
              </a:tr>
              <a:tr h="274477">
                <a:tc>
                  <a:txBody>
                    <a:bodyPr/>
                    <a:lstStyle/>
                    <a:p>
                      <a:pPr marL="457200">
                        <a:spcBef>
                          <a:spcPts val="600"/>
                        </a:spcBef>
                        <a:spcAft>
                          <a:spcPts val="600"/>
                        </a:spcAft>
                        <a:tabLst>
                          <a:tab pos="36576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il </a:t>
                      </a:r>
                      <a:r>
                        <a:rPr lang="en-US" sz="900" b="1" dirty="0" err="1">
                          <a:effectLst/>
                          <a:latin typeface="Calibri" panose="020F0502020204030204" pitchFamily="34" charset="0"/>
                          <a:ea typeface="Calibri" panose="020F0502020204030204" pitchFamily="34" charset="0"/>
                          <a:cs typeface="Calibri" panose="020F0502020204030204" pitchFamily="34" charset="0"/>
                        </a:rPr>
                        <a:t>est</a:t>
                      </a:r>
                      <a:r>
                        <a:rPr lang="en-US" sz="900" b="1" dirty="0">
                          <a:effectLst/>
                          <a:latin typeface="Calibri" panose="020F0502020204030204" pitchFamily="34" charset="0"/>
                          <a:ea typeface="Calibri" panose="020F0502020204030204" pitchFamily="34" charset="0"/>
                          <a:cs typeface="Calibri" panose="020F0502020204030204" pitchFamily="34" charset="0"/>
                        </a:rPr>
                        <a:t> important </a:t>
                      </a:r>
                      <a:r>
                        <a:rPr lang="en-US" sz="900" b="1" dirty="0" err="1">
                          <a:effectLst/>
                          <a:latin typeface="Calibri" panose="020F0502020204030204" pitchFamily="34" charset="0"/>
                          <a:ea typeface="Calibri" panose="020F0502020204030204" pitchFamily="34" charset="0"/>
                          <a:cs typeface="Calibri" panose="020F0502020204030204" pitchFamily="34" charset="0"/>
                        </a:rPr>
                        <a:t>d’avoir</a:t>
                      </a:r>
                      <a:r>
                        <a:rPr lang="en-US" sz="900" b="1" dirty="0">
                          <a:effectLst/>
                          <a:latin typeface="Calibri" panose="020F0502020204030204" pitchFamily="34" charset="0"/>
                          <a:ea typeface="Calibri" panose="020F0502020204030204" pitchFamily="34" charset="0"/>
                          <a:cs typeface="Calibri" panose="020F0502020204030204" pitchFamily="34" charset="0"/>
                        </a:rPr>
                        <a:t>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it is important to have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767572963"/>
                  </a:ext>
                </a:extLst>
              </a:tr>
              <a:tr h="142704">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un ami proche.</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a close friend.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882273913"/>
                  </a:ext>
                </a:extLst>
              </a:tr>
              <a:tr h="274477">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un groupe d’amis sympa.</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a group of nice friends.</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4019510749"/>
                  </a:ext>
                </a:extLst>
              </a:tr>
              <a:tr h="274477">
                <a:tc>
                  <a:txBody>
                    <a:bodyPr/>
                    <a:lstStyle/>
                    <a:p>
                      <a:pPr marL="457200">
                        <a:spcBef>
                          <a:spcPts val="600"/>
                        </a:spcBef>
                        <a:spcAft>
                          <a:spcPts val="600"/>
                        </a:spcAft>
                        <a:tabLst>
                          <a:tab pos="36576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beaucoup </a:t>
                      </a:r>
                      <a:r>
                        <a:rPr lang="en-US" sz="900" b="1" dirty="0" err="1">
                          <a:effectLst/>
                          <a:latin typeface="Calibri" panose="020F0502020204030204" pitchFamily="34" charset="0"/>
                          <a:ea typeface="Calibri" panose="020F0502020204030204" pitchFamily="34" charset="0"/>
                          <a:cs typeface="Calibri" panose="020F0502020204030204" pitchFamily="34" charset="0"/>
                        </a:rPr>
                        <a:t>d’amis</a:t>
                      </a:r>
                      <a:r>
                        <a:rPr lang="en-US" sz="900" b="1" dirty="0">
                          <a:effectLst/>
                          <a:latin typeface="Calibri" panose="020F0502020204030204" pitchFamily="34" charset="0"/>
                          <a:ea typeface="Calibri" panose="020F0502020204030204" pitchFamily="34" charset="0"/>
                          <a:cs typeface="Calibri" panose="020F0502020204030204" pitchFamily="34" charset="0"/>
                        </a:rPr>
                        <a:t> </a:t>
                      </a:r>
                      <a:r>
                        <a:rPr lang="en-US" sz="900" b="1" dirty="0" err="1">
                          <a:effectLst/>
                          <a:latin typeface="Calibri" panose="020F0502020204030204" pitchFamily="34" charset="0"/>
                          <a:ea typeface="Calibri" panose="020F0502020204030204" pitchFamily="34" charset="0"/>
                          <a:cs typeface="Calibri" panose="020F0502020204030204" pitchFamily="34" charset="0"/>
                        </a:rPr>
                        <a:t>amusants</a:t>
                      </a:r>
                      <a:r>
                        <a:rPr lang="en-US" sz="900" b="1" dirty="0">
                          <a:effectLst/>
                          <a:latin typeface="Calibri" panose="020F0502020204030204" pitchFamily="34" charset="0"/>
                          <a:ea typeface="Calibri" panose="020F0502020204030204" pitchFamily="34" charset="0"/>
                          <a:cs typeface="Calibri" panose="020F0502020204030204" pitchFamily="34" charset="0"/>
                        </a:rPr>
                        <a:t>.</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lots of fun friends.</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250606450"/>
                  </a:ext>
                </a:extLst>
              </a:tr>
              <a:tr h="274477">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Un bon ami est quelqu’un qui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A good friend is someone who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515495307"/>
                  </a:ext>
                </a:extLst>
              </a:tr>
              <a:tr h="411717">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apprécie les mêmes choses que moi.</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GB" sz="900" i="1">
                          <a:effectLst/>
                          <a:latin typeface="Calibri" panose="020F0502020204030204" pitchFamily="34" charset="0"/>
                          <a:ea typeface="Calibri" panose="020F0502020204030204" pitchFamily="34" charset="0"/>
                          <a:cs typeface="Calibri" panose="020F0502020204030204" pitchFamily="34" charset="0"/>
                        </a:rPr>
                        <a:t>appreciates the same things as me.</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886127779"/>
                  </a:ext>
                </a:extLst>
              </a:tr>
              <a:tr h="514567">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partage quelques *intérêts avec moi, mais pas tous.</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GB" sz="900" i="1">
                          <a:effectLst/>
                          <a:latin typeface="Calibri" panose="020F0502020204030204" pitchFamily="34" charset="0"/>
                          <a:ea typeface="Calibri" panose="020F0502020204030204" pitchFamily="34" charset="0"/>
                          <a:cs typeface="Calibri" panose="020F0502020204030204" pitchFamily="34" charset="0"/>
                        </a:rPr>
                        <a:t>shares some, but not all, interests with me.</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312858405"/>
                  </a:ext>
                </a:extLst>
              </a:tr>
              <a:tr h="411717">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n’aime pas les mêmes activités que moi.</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GB" sz="900" i="1" dirty="0">
                          <a:effectLst/>
                          <a:latin typeface="Calibri" panose="020F0502020204030204" pitchFamily="34" charset="0"/>
                          <a:ea typeface="Calibri" panose="020F0502020204030204" pitchFamily="34" charset="0"/>
                          <a:cs typeface="Calibri" panose="020F0502020204030204" pitchFamily="34" charset="0"/>
                        </a:rPr>
                        <a:t>doesn’t like the same activities as me.</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937695504"/>
                  </a:ext>
                </a:extLst>
              </a:tr>
              <a:tr h="142704">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J’ai besoin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I need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276819182"/>
                  </a:ext>
                </a:extLst>
              </a:tr>
              <a:tr h="274477">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d’amis dans le monde réel.</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GB" sz="900" i="1">
                          <a:effectLst/>
                          <a:latin typeface="Calibri" panose="020F0502020204030204" pitchFamily="34" charset="0"/>
                          <a:ea typeface="Calibri" panose="020F0502020204030204" pitchFamily="34" charset="0"/>
                          <a:cs typeface="Calibri" panose="020F0502020204030204" pitchFamily="34" charset="0"/>
                        </a:rPr>
                        <a:t>friends in the real world.</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925055340"/>
                  </a:ext>
                </a:extLst>
              </a:tr>
              <a:tr h="274477">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de groupes d’amis séparés.</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separate groups of friends.</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140604476"/>
                  </a:ext>
                </a:extLst>
              </a:tr>
              <a:tr h="274477">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de beaucoup d’amis en ligne.</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lots of friends online.</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703889562"/>
                  </a:ext>
                </a:extLst>
              </a:tr>
              <a:tr h="274477">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Quand je suis triste, mon/ma meilleur(e)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When I’m sad, my best friend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12129733"/>
                  </a:ext>
                </a:extLst>
              </a:tr>
              <a:tr h="274477">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écoute mes problèmes.</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dirty="0" err="1">
                          <a:effectLst/>
                          <a:latin typeface="Calibri" panose="020F0502020204030204" pitchFamily="34" charset="0"/>
                          <a:ea typeface="Calibri" panose="020F0502020204030204" pitchFamily="34" charset="0"/>
                          <a:cs typeface="Calibri" panose="020F0502020204030204" pitchFamily="34" charset="0"/>
                        </a:rPr>
                        <a:t>listens</a:t>
                      </a:r>
                      <a:r>
                        <a:rPr lang="fr-FR" sz="900" i="1" dirty="0">
                          <a:effectLst/>
                          <a:latin typeface="Calibri" panose="020F0502020204030204" pitchFamily="34" charset="0"/>
                          <a:ea typeface="Calibri" panose="020F0502020204030204" pitchFamily="34" charset="0"/>
                          <a:cs typeface="Calibri" panose="020F0502020204030204" pitchFamily="34" charset="0"/>
                        </a:rPr>
                        <a:t> to </a:t>
                      </a:r>
                      <a:r>
                        <a:rPr lang="fr-FR" sz="900" i="1" dirty="0" err="1">
                          <a:effectLst/>
                          <a:latin typeface="Calibri" panose="020F0502020204030204" pitchFamily="34" charset="0"/>
                          <a:ea typeface="Calibri" panose="020F0502020204030204" pitchFamily="34" charset="0"/>
                          <a:cs typeface="Calibri" panose="020F0502020204030204" pitchFamily="34" charset="0"/>
                        </a:rPr>
                        <a:t>my</a:t>
                      </a:r>
                      <a:r>
                        <a:rPr lang="fr-FR" sz="900" i="1" dirty="0">
                          <a:effectLst/>
                          <a:latin typeface="Calibri" panose="020F0502020204030204" pitchFamily="34" charset="0"/>
                          <a:ea typeface="Calibri" panose="020F0502020204030204" pitchFamily="34" charset="0"/>
                          <a:cs typeface="Calibri" panose="020F0502020204030204" pitchFamily="34" charset="0"/>
                        </a:rPr>
                        <a:t> </a:t>
                      </a:r>
                      <a:r>
                        <a:rPr lang="fr-FR" sz="900" i="1" dirty="0" err="1">
                          <a:effectLst/>
                          <a:latin typeface="Calibri" panose="020F0502020204030204" pitchFamily="34" charset="0"/>
                          <a:ea typeface="Calibri" panose="020F0502020204030204" pitchFamily="34" charset="0"/>
                          <a:cs typeface="Calibri" panose="020F0502020204030204" pitchFamily="34" charset="0"/>
                        </a:rPr>
                        <a:t>problems</a:t>
                      </a:r>
                      <a:r>
                        <a:rPr lang="fr-FR" sz="900" i="1" dirty="0">
                          <a:effectLst/>
                          <a:latin typeface="Calibri" panose="020F0502020204030204" pitchFamily="34" charset="0"/>
                          <a:ea typeface="Calibri" panose="020F0502020204030204" pitchFamily="34" charset="0"/>
                          <a:cs typeface="Calibri" panose="020F0502020204030204" pitchFamily="34" charset="0"/>
                        </a:rPr>
                        <a:t>.</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979474445"/>
                  </a:ext>
                </a:extLst>
              </a:tr>
              <a:tr h="142704">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offre de l’aide.</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dirty="0" err="1">
                          <a:effectLst/>
                          <a:latin typeface="Calibri" panose="020F0502020204030204" pitchFamily="34" charset="0"/>
                          <a:ea typeface="Calibri" panose="020F0502020204030204" pitchFamily="34" charset="0"/>
                          <a:cs typeface="Calibri" panose="020F0502020204030204" pitchFamily="34" charset="0"/>
                        </a:rPr>
                        <a:t>offers</a:t>
                      </a:r>
                      <a:r>
                        <a:rPr lang="fr-FR" sz="900" i="1" dirty="0">
                          <a:effectLst/>
                          <a:latin typeface="Calibri" panose="020F0502020204030204" pitchFamily="34" charset="0"/>
                          <a:ea typeface="Calibri" panose="020F0502020204030204" pitchFamily="34" charset="0"/>
                          <a:cs typeface="Calibri" panose="020F0502020204030204" pitchFamily="34" charset="0"/>
                        </a:rPr>
                        <a:t> help.</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071102640"/>
                  </a:ext>
                </a:extLst>
              </a:tr>
            </a:tbl>
          </a:graphicData>
        </a:graphic>
      </p:graphicFrame>
    </p:spTree>
    <p:extLst>
      <p:ext uri="{BB962C8B-B14F-4D97-AF65-F5344CB8AC3E}">
        <p14:creationId xmlns:p14="http://schemas.microsoft.com/office/powerpoint/2010/main" val="139746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a:extLst>
              <a:ext uri="{FF2B5EF4-FFF2-40B4-BE49-F238E27FC236}">
                <a16:creationId xmlns:a16="http://schemas.microsoft.com/office/drawing/2014/main" id="{4A5C3D5B-E221-4A6B-E35B-972BD59CE2A5}"/>
              </a:ext>
            </a:extLst>
          </p:cNvPr>
          <p:cNvSpPr txBox="1">
            <a:spLocks noChangeArrowheads="1"/>
          </p:cNvSpPr>
          <p:nvPr/>
        </p:nvSpPr>
        <p:spPr bwMode="auto">
          <a:xfrm>
            <a:off x="121187" y="105197"/>
            <a:ext cx="6643170" cy="326993"/>
          </a:xfrm>
          <a:prstGeom prst="rect">
            <a:avLst/>
          </a:prstGeom>
          <a:noFill/>
          <a:ln w="381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29713" tIns="29713" rIns="29713" bIns="29713" numCol="1" anchor="t" anchorCtr="0" compatLnSpc="1">
            <a:prstTxWarp prst="textNoShape">
              <a:avLst/>
            </a:prstTxWarp>
          </a:bodyPr>
          <a:lstStyle/>
          <a:p>
            <a:pPr algn="ctr" defTabSz="742801" eaLnBrk="0" fontAlgn="base" hangingPunct="0">
              <a:spcBef>
                <a:spcPts val="488"/>
              </a:spcBef>
              <a:spcAft>
                <a:spcPct val="0"/>
              </a:spcAft>
            </a:pPr>
            <a:r>
              <a:rPr lang="en-GB" altLang="en-US" sz="1300" b="1" dirty="0">
                <a:solidFill>
                  <a:srgbClr val="000000"/>
                </a:solidFill>
                <a:latin typeface="Calibri" panose="020F0502020204030204" pitchFamily="34" charset="0"/>
                <a:cs typeface="Calibri" panose="020F0502020204030204" pitchFamily="34" charset="0"/>
              </a:rPr>
              <a:t>Year 10 French Module 2: Mon clan, </a:t>
            </a:r>
            <a:r>
              <a:rPr lang="en-GB" altLang="en-US" sz="1300" b="1" dirty="0" err="1">
                <a:solidFill>
                  <a:srgbClr val="000000"/>
                </a:solidFill>
                <a:latin typeface="Calibri" panose="020F0502020204030204" pitchFamily="34" charset="0"/>
                <a:cs typeface="Calibri" panose="020F0502020204030204" pitchFamily="34" charset="0"/>
              </a:rPr>
              <a:t>mon</a:t>
            </a:r>
            <a:r>
              <a:rPr lang="en-GB" altLang="en-US" sz="1300" b="1" dirty="0">
                <a:solidFill>
                  <a:srgbClr val="000000"/>
                </a:solidFill>
                <a:latin typeface="Calibri" panose="020F0502020204030204" pitchFamily="34" charset="0"/>
                <a:cs typeface="Calibri" panose="020F0502020204030204" pitchFamily="34" charset="0"/>
              </a:rPr>
              <a:t> </a:t>
            </a:r>
            <a:r>
              <a:rPr lang="en-GB" altLang="en-US" sz="1300" b="1" dirty="0" err="1">
                <a:solidFill>
                  <a:srgbClr val="000000"/>
                </a:solidFill>
                <a:latin typeface="Calibri" panose="020F0502020204030204" pitchFamily="34" charset="0"/>
                <a:cs typeface="Calibri" panose="020F0502020204030204" pitchFamily="34" charset="0"/>
              </a:rPr>
              <a:t>tribu</a:t>
            </a:r>
            <a:r>
              <a:rPr lang="en-GB" altLang="en-US" sz="1300" b="1" dirty="0">
                <a:solidFill>
                  <a:srgbClr val="000000"/>
                </a:solidFill>
                <a:latin typeface="Calibri" panose="020F0502020204030204" pitchFamily="34" charset="0"/>
                <a:cs typeface="Calibri" panose="020F0502020204030204" pitchFamily="34" charset="0"/>
              </a:rPr>
              <a:t> (2)?</a:t>
            </a:r>
            <a:endParaRPr lang="en-US" altLang="en-US" sz="975" dirty="0">
              <a:latin typeface="Calibri" panose="020F0502020204030204" pitchFamily="34" charset="0"/>
              <a:cs typeface="Calibri" panose="020F0502020204030204" pitchFamily="34" charset="0"/>
            </a:endParaRPr>
          </a:p>
        </p:txBody>
      </p:sp>
      <p:pic>
        <p:nvPicPr>
          <p:cNvPr id="5" name="Picture 3">
            <a:extLst>
              <a:ext uri="{FF2B5EF4-FFF2-40B4-BE49-F238E27FC236}">
                <a16:creationId xmlns:a16="http://schemas.microsoft.com/office/drawing/2014/main" id="{BA7DFF30-41E5-752B-D253-F6687FE9CB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051" y="158947"/>
            <a:ext cx="207723" cy="2440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4">
            <a:extLst>
              <a:ext uri="{FF2B5EF4-FFF2-40B4-BE49-F238E27FC236}">
                <a16:creationId xmlns:a16="http://schemas.microsoft.com/office/drawing/2014/main" id="{064C42FD-9703-2C3F-8BF6-E81FD38C60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652" y="148565"/>
            <a:ext cx="263297" cy="2544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aphicFrame>
        <p:nvGraphicFramePr>
          <p:cNvPr id="7" name="Table 6">
            <a:extLst>
              <a:ext uri="{FF2B5EF4-FFF2-40B4-BE49-F238E27FC236}">
                <a16:creationId xmlns:a16="http://schemas.microsoft.com/office/drawing/2014/main" id="{EF53F41E-A91E-7211-E510-B5CF929D23AD}"/>
              </a:ext>
            </a:extLst>
          </p:cNvPr>
          <p:cNvGraphicFramePr>
            <a:graphicFrameLocks noGrp="1"/>
          </p:cNvGraphicFramePr>
          <p:nvPr/>
        </p:nvGraphicFramePr>
        <p:xfrm>
          <a:off x="121187" y="531838"/>
          <a:ext cx="3447932" cy="7274741"/>
        </p:xfrm>
        <a:graphic>
          <a:graphicData uri="http://schemas.openxmlformats.org/drawingml/2006/table">
            <a:tbl>
              <a:tblPr firstRow="1" firstCol="1" bandRow="1">
                <a:tableStyleId>{5940675A-B579-460E-94D1-54222C63F5DA}</a:tableStyleId>
              </a:tblPr>
              <a:tblGrid>
                <a:gridCol w="1677517">
                  <a:extLst>
                    <a:ext uri="{9D8B030D-6E8A-4147-A177-3AD203B41FA5}">
                      <a16:colId xmlns:a16="http://schemas.microsoft.com/office/drawing/2014/main" val="2937262428"/>
                    </a:ext>
                  </a:extLst>
                </a:gridCol>
                <a:gridCol w="1770415">
                  <a:extLst>
                    <a:ext uri="{9D8B030D-6E8A-4147-A177-3AD203B41FA5}">
                      <a16:colId xmlns:a16="http://schemas.microsoft.com/office/drawing/2014/main" val="4239376305"/>
                    </a:ext>
                  </a:extLst>
                </a:gridCol>
              </a:tblGrid>
              <a:tr h="169694">
                <a:tc>
                  <a:txBody>
                    <a:bodyPr/>
                    <a:lstStyle/>
                    <a:p>
                      <a:pPr>
                        <a:spcBef>
                          <a:spcPts val="600"/>
                        </a:spcBef>
                        <a:spcAft>
                          <a:spcPts val="600"/>
                        </a:spcAft>
                        <a:tabLst>
                          <a:tab pos="3200400" algn="l"/>
                          <a:tab pos="457200" algn="l"/>
                        </a:tabLst>
                      </a:pPr>
                      <a:r>
                        <a:rPr lang="fr-FR" sz="9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Décris les personnes</a:t>
                      </a:r>
                      <a:endParaRPr lang="en-GB" sz="9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solidFill>
                      <a:schemeClr val="accent5">
                        <a:lumMod val="20000"/>
                        <a:lumOff val="80000"/>
                      </a:schemeClr>
                    </a:solidFill>
                  </a:tcPr>
                </a:tc>
                <a:tc>
                  <a:txBody>
                    <a:bodyPr/>
                    <a:lstStyle/>
                    <a:p>
                      <a:pPr>
                        <a:spcBef>
                          <a:spcPts val="600"/>
                        </a:spcBef>
                        <a:spcAft>
                          <a:spcPts val="600"/>
                        </a:spcAft>
                        <a:tabLst>
                          <a:tab pos="3200400" algn="l"/>
                          <a:tab pos="457200" algn="l"/>
                        </a:tabLst>
                      </a:pPr>
                      <a:r>
                        <a:rPr lang="fr-FR" sz="900" b="1" i="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Describe</a:t>
                      </a:r>
                      <a:r>
                        <a:rPr lang="fr-FR" sz="900" b="1"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the people</a:t>
                      </a:r>
                      <a:endParaRPr lang="en-GB" sz="9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392750892"/>
                  </a:ext>
                </a:extLst>
              </a:tr>
              <a:tr h="169694">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Mon frère / Ma tante est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My brother / My aunt is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1777409067"/>
                  </a:ext>
                </a:extLst>
              </a:tr>
              <a:tr h="166999">
                <a:tc>
                  <a:txBody>
                    <a:bodyPr/>
                    <a:lstStyle/>
                    <a:p>
                      <a:pPr>
                        <a:spcBef>
                          <a:spcPts val="600"/>
                        </a:spcBef>
                        <a:spcAft>
                          <a:spcPts val="600"/>
                        </a:spcAft>
                        <a:tabLst>
                          <a:tab pos="32004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Il/Elle </a:t>
                      </a:r>
                      <a:r>
                        <a:rPr lang="en-US" sz="900" b="1" dirty="0" err="1">
                          <a:effectLst/>
                          <a:latin typeface="Calibri" panose="020F0502020204030204" pitchFamily="34" charset="0"/>
                          <a:ea typeface="Calibri" panose="020F0502020204030204" pitchFamily="34" charset="0"/>
                          <a:cs typeface="Calibri" panose="020F0502020204030204" pitchFamily="34" charset="0"/>
                        </a:rPr>
                        <a:t>est</a:t>
                      </a:r>
                      <a:r>
                        <a:rPr lang="en-US" sz="900" b="1" dirty="0">
                          <a:effectLst/>
                          <a:latin typeface="Calibri" panose="020F0502020204030204" pitchFamily="34" charset="0"/>
                          <a:ea typeface="Calibri" panose="020F0502020204030204" pitchFamily="34" charset="0"/>
                          <a:cs typeface="Calibri" panose="020F0502020204030204" pitchFamily="34" charset="0"/>
                        </a:rPr>
                        <a:t>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He/She is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678290500"/>
                  </a:ext>
                </a:extLst>
              </a:tr>
              <a:tr h="152153">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Mes parents / Ils/Elles sont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My parents / They are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3183495144"/>
                  </a:ext>
                </a:extLst>
              </a:tr>
              <a:tr h="152153">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grand(e)(s) / petit(e)(s).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tall / short.</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3771212111"/>
                  </a:ext>
                </a:extLst>
              </a:tr>
              <a:tr h="169694">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de taille moyenne.</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average height.</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3158513603"/>
                  </a:ext>
                </a:extLst>
              </a:tr>
              <a:tr h="165833">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*chauve(s).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bald.</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1496415468"/>
                  </a:ext>
                </a:extLst>
              </a:tr>
              <a:tr h="15215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Il/Elle a le visage long.</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He/She has a long face.</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804224611"/>
                  </a:ext>
                </a:extLst>
              </a:tr>
              <a:tr h="169694">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Ils/Elles ont les cheveux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They have … hair.</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022855937"/>
                  </a:ext>
                </a:extLst>
              </a:tr>
              <a:tr h="152153">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blancs / blonds.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white / blond</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921808175"/>
                  </a:ext>
                </a:extLst>
              </a:tr>
              <a:tr h="169694">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*bruns / châtains.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brown / chestnut brown</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842766423"/>
                  </a:ext>
                </a:extLst>
              </a:tr>
              <a:tr h="169694">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gris / noirs / roux.</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grey / black / red</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076490282"/>
                  </a:ext>
                </a:extLst>
              </a:tr>
              <a:tr h="152153">
                <a:tc>
                  <a:txBody>
                    <a:bodyPr/>
                    <a:lstStyle/>
                    <a:p>
                      <a:pPr marL="457200">
                        <a:spcBef>
                          <a:spcPts val="600"/>
                        </a:spcBef>
                        <a:spcAft>
                          <a:spcPts val="600"/>
                        </a:spcAft>
                        <a:tabLst>
                          <a:tab pos="3657600" algn="l"/>
                          <a:tab pos="457200" algn="l"/>
                        </a:tabLst>
                      </a:pPr>
                      <a:r>
                        <a:rPr lang="en-GB" sz="900" b="1">
                          <a:effectLst/>
                          <a:latin typeface="Calibri" panose="020F0502020204030204" pitchFamily="34" charset="0"/>
                          <a:ea typeface="Calibri" panose="020F0502020204030204" pitchFamily="34" charset="0"/>
                          <a:cs typeface="Calibri" panose="020F0502020204030204" pitchFamily="34" charset="0"/>
                        </a:rPr>
                        <a:t>longs / courts.</a:t>
                      </a:r>
                    </a:p>
                  </a:txBody>
                  <a:tcPr marL="68580" marR="68580" marT="0" marB="0"/>
                </a:tc>
                <a:tc>
                  <a:txBody>
                    <a:bodyPr/>
                    <a:lstStyle/>
                    <a:p>
                      <a:pPr marL="457200">
                        <a:spcBef>
                          <a:spcPts val="600"/>
                        </a:spcBef>
                        <a:spcAft>
                          <a:spcPts val="600"/>
                        </a:spcAft>
                        <a:tabLst>
                          <a:tab pos="3657600" algn="l"/>
                          <a:tab pos="457200" algn="l"/>
                        </a:tabLst>
                      </a:pPr>
                      <a:r>
                        <a:rPr lang="en-GB" sz="900" i="1">
                          <a:effectLst/>
                          <a:latin typeface="Calibri" panose="020F0502020204030204" pitchFamily="34" charset="0"/>
                          <a:ea typeface="Calibri" panose="020F0502020204030204" pitchFamily="34" charset="0"/>
                          <a:cs typeface="Calibri" panose="020F0502020204030204" pitchFamily="34" charset="0"/>
                        </a:rPr>
                        <a:t>long / short</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744869356"/>
                  </a:ext>
                </a:extLst>
              </a:tr>
              <a:tr h="15215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Il/Elle a les yeux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He/she has … eyes.</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359003350"/>
                  </a:ext>
                </a:extLst>
              </a:tr>
              <a:tr h="152153">
                <a:tc>
                  <a:txBody>
                    <a:bodyPr/>
                    <a:lstStyle/>
                    <a:p>
                      <a:pPr marL="457200">
                        <a:spcBef>
                          <a:spcPts val="600"/>
                        </a:spcBef>
                        <a:spcAft>
                          <a:spcPts val="600"/>
                        </a:spcAft>
                        <a:tabLst>
                          <a:tab pos="36576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bleus / verts / marron.</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blue / green / brown</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697724598"/>
                  </a:ext>
                </a:extLst>
              </a:tr>
              <a:tr h="169694">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un joli sourire</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a pretty smile</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804320161"/>
                  </a:ext>
                </a:extLst>
              </a:tr>
              <a:tr h="15215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Ils/Elles ont *l’air (très)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They seem (very)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67581901"/>
                  </a:ext>
                </a:extLst>
              </a:tr>
              <a:tr h="152153">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heureux/heureuses.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happy.</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555667712"/>
                  </a:ext>
                </a:extLst>
              </a:tr>
              <a:tr h="152153">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tristes / sympa.</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sad / nice.</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674379622"/>
                  </a:ext>
                </a:extLst>
              </a:tr>
              <a:tr h="15215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Il/Elle porte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He/She wears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554706647"/>
                  </a:ext>
                </a:extLst>
              </a:tr>
              <a:tr h="152153">
                <a:tc>
                  <a:txBody>
                    <a:bodyPr/>
                    <a:lstStyle/>
                    <a:p>
                      <a:pPr>
                        <a:spcBef>
                          <a:spcPts val="600"/>
                        </a:spcBef>
                        <a:spcAft>
                          <a:spcPts val="600"/>
                        </a:spcAft>
                        <a:tabLst>
                          <a:tab pos="3200400" algn="l"/>
                          <a:tab pos="457200" algn="l"/>
                        </a:tabLst>
                      </a:pPr>
                      <a:r>
                        <a:rPr lang="en-US" sz="900" b="1" dirty="0" err="1">
                          <a:effectLst/>
                          <a:latin typeface="Calibri" panose="020F0502020204030204" pitchFamily="34" charset="0"/>
                          <a:ea typeface="Calibri" panose="020F0502020204030204" pitchFamily="34" charset="0"/>
                          <a:cs typeface="Calibri" panose="020F0502020204030204" pitchFamily="34" charset="0"/>
                        </a:rPr>
                        <a:t>Ils</a:t>
                      </a:r>
                      <a:r>
                        <a:rPr lang="en-US" sz="900" b="1" dirty="0">
                          <a:effectLst/>
                          <a:latin typeface="Calibri" panose="020F0502020204030204" pitchFamily="34" charset="0"/>
                          <a:ea typeface="Calibri" panose="020F0502020204030204" pitchFamily="34" charset="0"/>
                          <a:cs typeface="Calibri" panose="020F0502020204030204" pitchFamily="34" charset="0"/>
                        </a:rPr>
                        <a:t>/</a:t>
                      </a:r>
                      <a:r>
                        <a:rPr lang="en-US" sz="900" b="1" dirty="0" err="1">
                          <a:effectLst/>
                          <a:latin typeface="Calibri" panose="020F0502020204030204" pitchFamily="34" charset="0"/>
                          <a:ea typeface="Calibri" panose="020F0502020204030204" pitchFamily="34" charset="0"/>
                          <a:cs typeface="Calibri" panose="020F0502020204030204" pitchFamily="34" charset="0"/>
                        </a:rPr>
                        <a:t>Elles</a:t>
                      </a:r>
                      <a:r>
                        <a:rPr lang="en-US" sz="900" b="1" dirty="0">
                          <a:effectLst/>
                          <a:latin typeface="Calibri" panose="020F0502020204030204" pitchFamily="34" charset="0"/>
                          <a:ea typeface="Calibri" panose="020F0502020204030204" pitchFamily="34" charset="0"/>
                          <a:cs typeface="Calibri" panose="020F0502020204030204" pitchFamily="34" charset="0"/>
                        </a:rPr>
                        <a:t> portent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They wear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667000766"/>
                  </a:ext>
                </a:extLst>
              </a:tr>
              <a:tr h="169694">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des lunettes (de soleil).</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(sun)glasses.</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334593737"/>
                  </a:ext>
                </a:extLst>
              </a:tr>
              <a:tr h="152153">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un chapeau (bleu).</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a (blue) hat.</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014831781"/>
                  </a:ext>
                </a:extLst>
              </a:tr>
              <a:tr h="152153">
                <a:tc>
                  <a:txBody>
                    <a:bodyPr/>
                    <a:lstStyle/>
                    <a:p>
                      <a:pPr>
                        <a:spcBef>
                          <a:spcPts val="600"/>
                        </a:spcBef>
                        <a:spcAft>
                          <a:spcPts val="600"/>
                        </a:spcAft>
                        <a:tabLst>
                          <a:tab pos="32004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Il/Elle ressemble à son</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He/She looks like his/her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9275315"/>
                  </a:ext>
                </a:extLst>
              </a:tr>
              <a:tr h="152153">
                <a:tc>
                  <a:txBody>
                    <a:bodyPr/>
                    <a:lstStyle/>
                    <a:p>
                      <a:pPr marL="457200">
                        <a:spcBef>
                          <a:spcPts val="600"/>
                        </a:spcBef>
                        <a:spcAft>
                          <a:spcPts val="600"/>
                        </a:spcAft>
                        <a:tabLst>
                          <a:tab pos="36576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grand-</a:t>
                      </a:r>
                      <a:r>
                        <a:rPr lang="en-US" sz="900" b="1" dirty="0" err="1">
                          <a:effectLst/>
                          <a:latin typeface="Calibri" panose="020F0502020204030204" pitchFamily="34" charset="0"/>
                          <a:ea typeface="Calibri" panose="020F0502020204030204" pitchFamily="34" charset="0"/>
                          <a:cs typeface="Calibri" panose="020F0502020204030204" pitchFamily="34" charset="0"/>
                        </a:rPr>
                        <a:t>père</a:t>
                      </a:r>
                      <a:r>
                        <a:rPr lang="en-US" sz="900" b="1" dirty="0">
                          <a:effectLst/>
                          <a:latin typeface="Calibri" panose="020F0502020204030204" pitchFamily="34" charset="0"/>
                          <a:ea typeface="Calibri" panose="020F0502020204030204" pitchFamily="34" charset="0"/>
                          <a:cs typeface="Calibri" panose="020F0502020204030204" pitchFamily="34" charset="0"/>
                        </a:rPr>
                        <a:t> / </a:t>
                      </a:r>
                      <a:r>
                        <a:rPr lang="en-US" sz="900" b="1" dirty="0" err="1">
                          <a:effectLst/>
                          <a:latin typeface="Calibri" panose="020F0502020204030204" pitchFamily="34" charset="0"/>
                          <a:ea typeface="Calibri" panose="020F0502020204030204" pitchFamily="34" charset="0"/>
                          <a:cs typeface="Calibri" panose="020F0502020204030204" pitchFamily="34" charset="0"/>
                        </a:rPr>
                        <a:t>sa</a:t>
                      </a:r>
                      <a:r>
                        <a:rPr lang="en-US" sz="900" b="1" dirty="0">
                          <a:effectLst/>
                          <a:latin typeface="Calibri" panose="020F0502020204030204" pitchFamily="34" charset="0"/>
                          <a:ea typeface="Calibri" panose="020F0502020204030204" pitchFamily="34" charset="0"/>
                          <a:cs typeface="Calibri" panose="020F0502020204030204" pitchFamily="34" charset="0"/>
                        </a:rPr>
                        <a:t> fille.</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grandfather / his/her daughter.</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515369931"/>
                  </a:ext>
                </a:extLst>
              </a:tr>
              <a:tr h="152153">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Sur la photo, il y a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In the photo, there is/are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672224186"/>
                  </a:ext>
                </a:extLst>
              </a:tr>
              <a:tr h="152153">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un homme / une femme.</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a man / a woman.</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767572963"/>
                  </a:ext>
                </a:extLst>
              </a:tr>
              <a:tr h="152153">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un garçon / une fille.</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a boy / a girl.</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882273913"/>
                  </a:ext>
                </a:extLst>
              </a:tr>
              <a:tr h="152153">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des enfants.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some children.</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4019510749"/>
                  </a:ext>
                </a:extLst>
              </a:tr>
              <a:tr h="152153">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deux personnes / (des) amis.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two people /</a:t>
                      </a:r>
                      <a:r>
                        <a:rPr lang="en-US" sz="900">
                          <a:effectLst/>
                          <a:latin typeface="Calibri" panose="020F0502020204030204" pitchFamily="34" charset="0"/>
                          <a:ea typeface="Calibri" panose="020F0502020204030204" pitchFamily="34" charset="0"/>
                          <a:cs typeface="Calibri" panose="020F0502020204030204" pitchFamily="34" charset="0"/>
                        </a:rPr>
                        <a:t> </a:t>
                      </a:r>
                      <a:r>
                        <a:rPr lang="en-US" sz="900" i="1">
                          <a:effectLst/>
                          <a:latin typeface="Calibri" panose="020F0502020204030204" pitchFamily="34" charset="0"/>
                          <a:ea typeface="Calibri" panose="020F0502020204030204" pitchFamily="34" charset="0"/>
                          <a:cs typeface="Calibri" panose="020F0502020204030204" pitchFamily="34" charset="0"/>
                        </a:rPr>
                        <a:t>(some)</a:t>
                      </a:r>
                      <a:r>
                        <a:rPr lang="en-US" sz="900">
                          <a:effectLst/>
                          <a:latin typeface="Calibri" panose="020F0502020204030204" pitchFamily="34" charset="0"/>
                          <a:ea typeface="Calibri" panose="020F0502020204030204" pitchFamily="34" charset="0"/>
                          <a:cs typeface="Calibri" panose="020F0502020204030204" pitchFamily="34" charset="0"/>
                        </a:rPr>
                        <a:t> </a:t>
                      </a:r>
                      <a:r>
                        <a:rPr lang="en-US" sz="900" i="1">
                          <a:effectLst/>
                          <a:latin typeface="Calibri" panose="020F0502020204030204" pitchFamily="34" charset="0"/>
                          <a:ea typeface="Calibri" panose="020F0502020204030204" pitchFamily="34" charset="0"/>
                          <a:cs typeface="Calibri" panose="020F0502020204030204" pitchFamily="34" charset="0"/>
                        </a:rPr>
                        <a:t>friends.</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250606450"/>
                  </a:ext>
                </a:extLst>
              </a:tr>
              <a:tr h="152153">
                <a:tc>
                  <a:txBody>
                    <a:bodyPr/>
                    <a:lstStyle/>
                    <a:p>
                      <a:pPr>
                        <a:spcBef>
                          <a:spcPts val="600"/>
                        </a:spcBef>
                        <a:spcAft>
                          <a:spcPts val="600"/>
                        </a:spcAft>
                        <a:tabLst>
                          <a:tab pos="3200400" algn="l"/>
                          <a:tab pos="457200" algn="l"/>
                        </a:tabLst>
                      </a:pPr>
                      <a:r>
                        <a:rPr lang="en-US" sz="9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C’est où?  </a:t>
                      </a:r>
                      <a:endParaRPr lang="en-GB" sz="9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b="0" i="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Where is it?</a:t>
                      </a:r>
                      <a:endParaRPr lang="en-GB" sz="9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tc>
                <a:extLst>
                  <a:ext uri="{0D108BD9-81ED-4DB2-BD59-A6C34878D82A}">
                    <a16:rowId xmlns:a16="http://schemas.microsoft.com/office/drawing/2014/main" val="1515495307"/>
                  </a:ext>
                </a:extLst>
              </a:tr>
              <a:tr h="152153">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Ils sont dans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They are in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886127779"/>
                  </a:ext>
                </a:extLst>
              </a:tr>
              <a:tr h="152153">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un parc / un restaurant.</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a park / a restaurant.</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312858405"/>
                  </a:ext>
                </a:extLst>
              </a:tr>
              <a:tr h="152153">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Au premier plan, je vois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In the foreground, I can see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937695504"/>
                  </a:ext>
                </a:extLst>
              </a:tr>
              <a:tr h="152153">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À l’arrière-plan, il y a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In the background, there is/are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276819182"/>
                  </a:ext>
                </a:extLst>
              </a:tr>
              <a:tr h="152153">
                <a:tc>
                  <a:txBody>
                    <a:bodyPr/>
                    <a:lstStyle/>
                    <a:p>
                      <a:pPr>
                        <a:spcBef>
                          <a:spcPts val="600"/>
                        </a:spcBef>
                        <a:spcAft>
                          <a:spcPts val="600"/>
                        </a:spcAft>
                        <a:tabLst>
                          <a:tab pos="3200400" algn="l"/>
                          <a:tab pos="457200" algn="l"/>
                        </a:tabLst>
                      </a:pPr>
                      <a:r>
                        <a:rPr lang="en-US" sz="9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Que font-</a:t>
                      </a:r>
                      <a:r>
                        <a:rPr lang="en-US" sz="900" b="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ils</a:t>
                      </a:r>
                      <a:r>
                        <a:rPr lang="en-US" sz="9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en-GB" sz="9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b="0" i="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What are they doing?</a:t>
                      </a:r>
                      <a:endParaRPr lang="en-GB" sz="9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tc>
                <a:extLst>
                  <a:ext uri="{0D108BD9-81ED-4DB2-BD59-A6C34878D82A}">
                    <a16:rowId xmlns:a16="http://schemas.microsoft.com/office/drawing/2014/main" val="3925055340"/>
                  </a:ext>
                </a:extLst>
              </a:tr>
              <a:tr h="152153">
                <a:tc>
                  <a:txBody>
                    <a:bodyPr/>
                    <a:lstStyle/>
                    <a:p>
                      <a:pPr>
                        <a:spcBef>
                          <a:spcPts val="600"/>
                        </a:spcBef>
                        <a:spcAft>
                          <a:spcPts val="600"/>
                        </a:spcAft>
                        <a:tabLst>
                          <a:tab pos="3200400" algn="l"/>
                          <a:tab pos="457200" algn="l"/>
                        </a:tabLst>
                      </a:pPr>
                      <a:r>
                        <a:rPr lang="en-US" sz="900" b="1" dirty="0" err="1">
                          <a:effectLst/>
                          <a:latin typeface="Calibri" panose="020F0502020204030204" pitchFamily="34" charset="0"/>
                          <a:ea typeface="Calibri" panose="020F0502020204030204" pitchFamily="34" charset="0"/>
                          <a:cs typeface="Calibri" panose="020F0502020204030204" pitchFamily="34" charset="0"/>
                        </a:rPr>
                        <a:t>L’homme</a:t>
                      </a:r>
                      <a:r>
                        <a:rPr lang="en-US" sz="900" b="1" dirty="0">
                          <a:effectLst/>
                          <a:latin typeface="Calibri" panose="020F0502020204030204" pitchFamily="34" charset="0"/>
                          <a:ea typeface="Calibri" panose="020F0502020204030204" pitchFamily="34" charset="0"/>
                          <a:cs typeface="Calibri" panose="020F0502020204030204" pitchFamily="34" charset="0"/>
                        </a:rPr>
                        <a:t> / La femme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The man / The woman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140604476"/>
                  </a:ext>
                </a:extLst>
              </a:tr>
              <a:tr h="152153">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regarde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is looking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703889562"/>
                  </a:ext>
                </a:extLst>
              </a:tr>
              <a:tr h="152153">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fait de la cuisine.</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is cooking.</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12129733"/>
                  </a:ext>
                </a:extLst>
              </a:tr>
              <a:tr h="152153">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Les personnes / Les amis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dirty="0">
                          <a:effectLst/>
                          <a:latin typeface="Calibri" panose="020F0502020204030204" pitchFamily="34" charset="0"/>
                          <a:ea typeface="Calibri" panose="020F0502020204030204" pitchFamily="34" charset="0"/>
                          <a:cs typeface="Calibri" panose="020F0502020204030204" pitchFamily="34" charset="0"/>
                        </a:rPr>
                        <a:t>The people / The </a:t>
                      </a:r>
                      <a:r>
                        <a:rPr lang="fr-FR" sz="900" i="1" dirty="0" err="1">
                          <a:effectLst/>
                          <a:latin typeface="Calibri" panose="020F0502020204030204" pitchFamily="34" charset="0"/>
                          <a:ea typeface="Calibri" panose="020F0502020204030204" pitchFamily="34" charset="0"/>
                          <a:cs typeface="Calibri" panose="020F0502020204030204" pitchFamily="34" charset="0"/>
                        </a:rPr>
                        <a:t>friends</a:t>
                      </a:r>
                      <a:r>
                        <a:rPr lang="fr-FR" sz="900" i="1" dirty="0">
                          <a:effectLst/>
                          <a:latin typeface="Calibri" panose="020F0502020204030204" pitchFamily="34" charset="0"/>
                          <a:ea typeface="Calibri" panose="020F0502020204030204" pitchFamily="34" charset="0"/>
                          <a:cs typeface="Calibri" panose="020F0502020204030204" pitchFamily="34" charset="0"/>
                        </a:rPr>
                        <a:t> …</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979474445"/>
                  </a:ext>
                </a:extLst>
              </a:tr>
              <a:tr h="152153">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font du vélo.</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are cycling.</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071102640"/>
                  </a:ext>
                </a:extLst>
              </a:tr>
              <a:tr h="152153">
                <a:tc>
                  <a:txBody>
                    <a:bodyPr/>
                    <a:lstStyle/>
                    <a:p>
                      <a:pPr marL="457200">
                        <a:spcBef>
                          <a:spcPts val="600"/>
                        </a:spcBef>
                        <a:spcAft>
                          <a:spcPts val="600"/>
                        </a:spcAft>
                        <a:tabLst>
                          <a:tab pos="3657600" algn="l"/>
                          <a:tab pos="457200" algn="l"/>
                        </a:tabLst>
                      </a:pPr>
                      <a:r>
                        <a:rPr lang="en-GB" sz="900" b="1" dirty="0" err="1">
                          <a:effectLst/>
                          <a:latin typeface="Calibri" panose="020F0502020204030204" pitchFamily="34" charset="0"/>
                          <a:ea typeface="Calibri" panose="020F0502020204030204" pitchFamily="34" charset="0"/>
                          <a:cs typeface="Calibri" panose="020F0502020204030204" pitchFamily="34" charset="0"/>
                        </a:rPr>
                        <a:t>s’amusent</a:t>
                      </a:r>
                      <a:r>
                        <a:rPr lang="en-GB" sz="900" b="1" dirty="0">
                          <a:effectLst/>
                          <a:latin typeface="Calibri" panose="020F0502020204030204" pitchFamily="34" charset="0"/>
                          <a:ea typeface="Calibri" panose="020F0502020204030204" pitchFamily="34" charset="0"/>
                          <a:cs typeface="Calibri" panose="020F0502020204030204" pitchFamily="34" charset="0"/>
                        </a:rPr>
                        <a:t> bien.</a:t>
                      </a:r>
                    </a:p>
                  </a:txBody>
                  <a:tcPr marL="68580" marR="68580" marT="0" marB="0"/>
                </a:tc>
                <a:tc>
                  <a:txBody>
                    <a:bodyPr/>
                    <a:lstStyle/>
                    <a:p>
                      <a:pPr marL="457200">
                        <a:spcBef>
                          <a:spcPts val="600"/>
                        </a:spcBef>
                        <a:spcAft>
                          <a:spcPts val="600"/>
                        </a:spcAft>
                        <a:tabLst>
                          <a:tab pos="3657600" algn="l"/>
                          <a:tab pos="457200" algn="l"/>
                        </a:tabLst>
                      </a:pPr>
                      <a:r>
                        <a:rPr lang="en-GB" sz="900" i="1" dirty="0">
                          <a:effectLst/>
                          <a:latin typeface="Calibri" panose="020F0502020204030204" pitchFamily="34" charset="0"/>
                          <a:ea typeface="Calibri" panose="020F0502020204030204" pitchFamily="34" charset="0"/>
                          <a:cs typeface="Calibri" panose="020F0502020204030204" pitchFamily="34" charset="0"/>
                        </a:rPr>
                        <a:t>are having fun.</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051786231"/>
                  </a:ext>
                </a:extLst>
              </a:tr>
            </a:tbl>
          </a:graphicData>
        </a:graphic>
      </p:graphicFrame>
      <p:graphicFrame>
        <p:nvGraphicFramePr>
          <p:cNvPr id="8" name="Table 7">
            <a:extLst>
              <a:ext uri="{FF2B5EF4-FFF2-40B4-BE49-F238E27FC236}">
                <a16:creationId xmlns:a16="http://schemas.microsoft.com/office/drawing/2014/main" id="{CACB9657-1B58-FDF9-2EE9-4D10A42C9729}"/>
              </a:ext>
            </a:extLst>
          </p:cNvPr>
          <p:cNvGraphicFramePr>
            <a:graphicFrameLocks noGrp="1"/>
          </p:cNvGraphicFramePr>
          <p:nvPr/>
        </p:nvGraphicFramePr>
        <p:xfrm>
          <a:off x="3620531" y="549326"/>
          <a:ext cx="3116282" cy="2979260"/>
        </p:xfrm>
        <a:graphic>
          <a:graphicData uri="http://schemas.openxmlformats.org/drawingml/2006/table">
            <a:tbl>
              <a:tblPr firstRow="1" firstCol="1" bandRow="1">
                <a:tableStyleId>{5940675A-B579-460E-94D1-54222C63F5DA}</a:tableStyleId>
              </a:tblPr>
              <a:tblGrid>
                <a:gridCol w="1559711">
                  <a:extLst>
                    <a:ext uri="{9D8B030D-6E8A-4147-A177-3AD203B41FA5}">
                      <a16:colId xmlns:a16="http://schemas.microsoft.com/office/drawing/2014/main" val="2937262428"/>
                    </a:ext>
                  </a:extLst>
                </a:gridCol>
                <a:gridCol w="1556571">
                  <a:extLst>
                    <a:ext uri="{9D8B030D-6E8A-4147-A177-3AD203B41FA5}">
                      <a16:colId xmlns:a16="http://schemas.microsoft.com/office/drawing/2014/main" val="4239376305"/>
                    </a:ext>
                  </a:extLst>
                </a:gridCol>
              </a:tblGrid>
              <a:tr h="222182">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Un bon modèle est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dirty="0">
                          <a:effectLst/>
                          <a:latin typeface="Calibri" panose="020F0502020204030204" pitchFamily="34" charset="0"/>
                          <a:ea typeface="Calibri" panose="020F0502020204030204" pitchFamily="34" charset="0"/>
                          <a:cs typeface="Calibri" panose="020F0502020204030204" pitchFamily="34" charset="0"/>
                        </a:rPr>
                        <a:t>A good </a:t>
                      </a:r>
                      <a:r>
                        <a:rPr lang="fr-FR" sz="900" i="1" dirty="0" err="1">
                          <a:effectLst/>
                          <a:latin typeface="Calibri" panose="020F0502020204030204" pitchFamily="34" charset="0"/>
                          <a:ea typeface="Calibri" panose="020F0502020204030204" pitchFamily="34" charset="0"/>
                          <a:cs typeface="Calibri" panose="020F0502020204030204" pitchFamily="34" charset="0"/>
                        </a:rPr>
                        <a:t>role</a:t>
                      </a:r>
                      <a:r>
                        <a:rPr lang="fr-FR" sz="900" i="1" dirty="0">
                          <a:effectLst/>
                          <a:latin typeface="Calibri" panose="020F0502020204030204" pitchFamily="34" charset="0"/>
                          <a:ea typeface="Calibri" panose="020F0502020204030204" pitchFamily="34" charset="0"/>
                          <a:cs typeface="Calibri" panose="020F0502020204030204" pitchFamily="34" charset="0"/>
                        </a:rPr>
                        <a:t> model </a:t>
                      </a:r>
                      <a:r>
                        <a:rPr lang="fr-FR" sz="900" i="1" dirty="0" err="1">
                          <a:effectLst/>
                          <a:latin typeface="Calibri" panose="020F0502020204030204" pitchFamily="34" charset="0"/>
                          <a:ea typeface="Calibri" panose="020F0502020204030204" pitchFamily="34" charset="0"/>
                          <a:cs typeface="Calibri" panose="020F0502020204030204" pitchFamily="34" charset="0"/>
                        </a:rPr>
                        <a:t>is</a:t>
                      </a:r>
                      <a:r>
                        <a:rPr lang="fr-FR" sz="900" i="1" dirty="0">
                          <a:effectLst/>
                          <a:latin typeface="Calibri" panose="020F0502020204030204" pitchFamily="34" charset="0"/>
                          <a:ea typeface="Calibri" panose="020F0502020204030204" pitchFamily="34" charset="0"/>
                          <a:cs typeface="Calibri" panose="020F0502020204030204" pitchFamily="34" charset="0"/>
                        </a:rPr>
                        <a:t> …</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697724598"/>
                  </a:ext>
                </a:extLst>
              </a:tr>
              <a:tr h="111091">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*créatif.</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dirty="0" err="1">
                          <a:effectLst/>
                          <a:latin typeface="Calibri" panose="020F0502020204030204" pitchFamily="34" charset="0"/>
                          <a:ea typeface="Calibri" panose="020F0502020204030204" pitchFamily="34" charset="0"/>
                          <a:cs typeface="Calibri" panose="020F0502020204030204" pitchFamily="34" charset="0"/>
                        </a:rPr>
                        <a:t>creative</a:t>
                      </a:r>
                      <a:r>
                        <a:rPr lang="fr-FR" sz="900" i="1" dirty="0">
                          <a:effectLst/>
                          <a:latin typeface="Calibri" panose="020F0502020204030204" pitchFamily="34" charset="0"/>
                          <a:ea typeface="Calibri" panose="020F0502020204030204" pitchFamily="34" charset="0"/>
                          <a:cs typeface="Calibri" panose="020F0502020204030204" pitchFamily="34" charset="0"/>
                        </a:rPr>
                        <a:t>.</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804320161"/>
                  </a:ext>
                </a:extLst>
              </a:tr>
              <a:tr h="111091">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positif.</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dirty="0">
                          <a:effectLst/>
                          <a:latin typeface="Calibri" panose="020F0502020204030204" pitchFamily="34" charset="0"/>
                          <a:ea typeface="Calibri" panose="020F0502020204030204" pitchFamily="34" charset="0"/>
                          <a:cs typeface="Calibri" panose="020F0502020204030204" pitchFamily="34" charset="0"/>
                        </a:rPr>
                        <a:t>positive.</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086109218"/>
                  </a:ext>
                </a:extLst>
              </a:tr>
              <a:tr h="111091">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sportif.</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dirty="0" err="1">
                          <a:effectLst/>
                          <a:latin typeface="Calibri" panose="020F0502020204030204" pitchFamily="34" charset="0"/>
                          <a:ea typeface="Calibri" panose="020F0502020204030204" pitchFamily="34" charset="0"/>
                          <a:cs typeface="Calibri" panose="020F0502020204030204" pitchFamily="34" charset="0"/>
                        </a:rPr>
                        <a:t>sporty</a:t>
                      </a:r>
                      <a:r>
                        <a:rPr lang="fr-FR" sz="900" i="1" dirty="0">
                          <a:effectLst/>
                          <a:latin typeface="Calibri" panose="020F0502020204030204" pitchFamily="34" charset="0"/>
                          <a:ea typeface="Calibri" panose="020F0502020204030204" pitchFamily="34" charset="0"/>
                          <a:cs typeface="Calibri" panose="020F0502020204030204" pitchFamily="34" charset="0"/>
                        </a:rPr>
                        <a:t>.</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822933848"/>
                  </a:ext>
                </a:extLst>
              </a:tr>
              <a:tr h="0">
                <a:tc>
                  <a:txBody>
                    <a:bodyPr/>
                    <a:lstStyle/>
                    <a:p>
                      <a:pPr marL="457200" marR="0" lvl="0" indent="0" algn="l" defTabSz="685800" rtl="0" eaLnBrk="1" fontAlgn="auto" latinLnBrk="0" hangingPunct="1">
                        <a:lnSpc>
                          <a:spcPct val="100000"/>
                        </a:lnSpc>
                        <a:spcBef>
                          <a:spcPts val="600"/>
                        </a:spcBef>
                        <a:spcAft>
                          <a:spcPts val="600"/>
                        </a:spcAft>
                        <a:buClrTx/>
                        <a:buSzTx/>
                        <a:buFontTx/>
                        <a:buNone/>
                        <a:tabLst>
                          <a:tab pos="3657600" algn="l"/>
                          <a:tab pos="457200" algn="l"/>
                        </a:tabLst>
                        <a:defRPr/>
                      </a:pPr>
                      <a:r>
                        <a:rPr lang="fr-FR" sz="900" b="1" dirty="0">
                          <a:effectLst/>
                          <a:latin typeface="Calibri" panose="020F0502020204030204" pitchFamily="34" charset="0"/>
                          <a:ea typeface="Calibri" panose="020F0502020204030204" pitchFamily="34" charset="0"/>
                          <a:cs typeface="Calibri" panose="020F0502020204030204" pitchFamily="34" charset="0"/>
                        </a:rPr>
                        <a:t>sa personnalité.</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914400">
                        <a:spcBef>
                          <a:spcPts val="600"/>
                        </a:spcBef>
                        <a:spcAft>
                          <a:spcPts val="600"/>
                        </a:spcAft>
                        <a:tabLst>
                          <a:tab pos="4114800" algn="l"/>
                          <a:tab pos="457200" algn="l"/>
                        </a:tabLst>
                      </a:pPr>
                      <a:r>
                        <a:rPr lang="fr-FR" sz="900" i="1" dirty="0" err="1">
                          <a:effectLst/>
                          <a:latin typeface="Calibri" panose="020F0502020204030204" pitchFamily="34" charset="0"/>
                          <a:ea typeface="Calibri" panose="020F0502020204030204" pitchFamily="34" charset="0"/>
                          <a:cs typeface="Calibri" panose="020F0502020204030204" pitchFamily="34" charset="0"/>
                        </a:rPr>
                        <a:t>his</a:t>
                      </a:r>
                      <a:r>
                        <a:rPr lang="fr-FR" sz="900" i="1" dirty="0">
                          <a:effectLst/>
                          <a:latin typeface="Calibri" panose="020F0502020204030204" pitchFamily="34" charset="0"/>
                          <a:ea typeface="Calibri" panose="020F0502020204030204" pitchFamily="34" charset="0"/>
                          <a:cs typeface="Calibri" panose="020F0502020204030204" pitchFamily="34" charset="0"/>
                        </a:rPr>
                        <a:t>/</a:t>
                      </a:r>
                      <a:r>
                        <a:rPr lang="fr-FR" sz="900" i="1" dirty="0" err="1">
                          <a:effectLst/>
                          <a:latin typeface="Calibri" panose="020F0502020204030204" pitchFamily="34" charset="0"/>
                          <a:ea typeface="Calibri" panose="020F0502020204030204" pitchFamily="34" charset="0"/>
                          <a:cs typeface="Calibri" panose="020F0502020204030204" pitchFamily="34" charset="0"/>
                        </a:rPr>
                        <a:t>her</a:t>
                      </a:r>
                      <a:r>
                        <a:rPr lang="fr-FR" sz="900" i="1" dirty="0">
                          <a:effectLst/>
                          <a:latin typeface="Calibri" panose="020F0502020204030204" pitchFamily="34" charset="0"/>
                          <a:ea typeface="Calibri" panose="020F0502020204030204" pitchFamily="34" charset="0"/>
                          <a:cs typeface="Calibri" panose="020F0502020204030204" pitchFamily="34" charset="0"/>
                        </a:rPr>
                        <a:t> </a:t>
                      </a:r>
                      <a:r>
                        <a:rPr lang="fr-FR" sz="900" i="1" dirty="0" err="1">
                          <a:effectLst/>
                          <a:latin typeface="Calibri" panose="020F0502020204030204" pitchFamily="34" charset="0"/>
                          <a:ea typeface="Calibri" panose="020F0502020204030204" pitchFamily="34" charset="0"/>
                          <a:cs typeface="Calibri" panose="020F0502020204030204" pitchFamily="34" charset="0"/>
                        </a:rPr>
                        <a:t>personality</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567935108"/>
                  </a:ext>
                </a:extLst>
              </a:tr>
              <a:tr h="153942">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Il/Elle est né(e)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dirty="0" err="1">
                          <a:effectLst/>
                          <a:latin typeface="Calibri" panose="020F0502020204030204" pitchFamily="34" charset="0"/>
                          <a:ea typeface="Calibri" panose="020F0502020204030204" pitchFamily="34" charset="0"/>
                          <a:cs typeface="Calibri" panose="020F0502020204030204" pitchFamily="34" charset="0"/>
                        </a:rPr>
                        <a:t>He/She</a:t>
                      </a:r>
                      <a:r>
                        <a:rPr lang="en-US" sz="900" i="1" dirty="0">
                          <a:effectLst/>
                          <a:latin typeface="Calibri" panose="020F0502020204030204" pitchFamily="34" charset="0"/>
                          <a:ea typeface="Calibri" panose="020F0502020204030204" pitchFamily="34" charset="0"/>
                          <a:cs typeface="Calibri" panose="020F0502020204030204" pitchFamily="34" charset="0"/>
                        </a:rPr>
                        <a:t> was born …</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423724363"/>
                  </a:ext>
                </a:extLst>
              </a:tr>
              <a:tr h="153942">
                <a:tc>
                  <a:txBody>
                    <a:bodyPr/>
                    <a:lstStyle/>
                    <a:p>
                      <a:pPr>
                        <a:spcBef>
                          <a:spcPts val="600"/>
                        </a:spcBef>
                        <a:spcAft>
                          <a:spcPts val="600"/>
                        </a:spcAft>
                        <a:tabLst>
                          <a:tab pos="32004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Il/Elle </a:t>
                      </a:r>
                      <a:r>
                        <a:rPr lang="en-US" sz="900" b="1" dirty="0" err="1">
                          <a:effectLst/>
                          <a:latin typeface="Calibri" panose="020F0502020204030204" pitchFamily="34" charset="0"/>
                          <a:ea typeface="Calibri" panose="020F0502020204030204" pitchFamily="34" charset="0"/>
                          <a:cs typeface="Calibri" panose="020F0502020204030204" pitchFamily="34" charset="0"/>
                        </a:rPr>
                        <a:t>est</a:t>
                      </a:r>
                      <a:r>
                        <a:rPr lang="en-US" sz="900" b="1" dirty="0">
                          <a:effectLst/>
                          <a:latin typeface="Calibri" panose="020F0502020204030204" pitchFamily="34" charset="0"/>
                          <a:ea typeface="Calibri" panose="020F0502020204030204" pitchFamily="34" charset="0"/>
                          <a:cs typeface="Calibri" panose="020F0502020204030204" pitchFamily="34" charset="0"/>
                        </a:rPr>
                        <a:t> </a:t>
                      </a:r>
                      <a:r>
                        <a:rPr lang="en-US" sz="900" b="1" dirty="0" err="1">
                          <a:effectLst/>
                          <a:latin typeface="Calibri" panose="020F0502020204030204" pitchFamily="34" charset="0"/>
                          <a:ea typeface="Calibri" panose="020F0502020204030204" pitchFamily="34" charset="0"/>
                          <a:cs typeface="Calibri" panose="020F0502020204030204" pitchFamily="34" charset="0"/>
                        </a:rPr>
                        <a:t>devenu</a:t>
                      </a:r>
                      <a:r>
                        <a:rPr lang="en-US" sz="900" b="1" dirty="0">
                          <a:effectLst/>
                          <a:latin typeface="Calibri" panose="020F0502020204030204" pitchFamily="34" charset="0"/>
                          <a:ea typeface="Calibri" panose="020F0502020204030204" pitchFamily="34" charset="0"/>
                          <a:cs typeface="Calibri" panose="020F0502020204030204" pitchFamily="34" charset="0"/>
                        </a:rPr>
                        <a:t>(e)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He/She became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433800855"/>
                  </a:ext>
                </a:extLst>
              </a:tr>
              <a:tr h="153942">
                <a:tc>
                  <a:txBody>
                    <a:bodyPr/>
                    <a:lstStyle/>
                    <a:p>
                      <a:pPr>
                        <a:spcBef>
                          <a:spcPts val="600"/>
                        </a:spcBef>
                        <a:spcAft>
                          <a:spcPts val="600"/>
                        </a:spcAft>
                        <a:tabLst>
                          <a:tab pos="3200400" algn="l"/>
                          <a:tab pos="457200" algn="l"/>
                        </a:tabLst>
                      </a:pPr>
                      <a:r>
                        <a:rPr lang="en-US" sz="900" b="1" dirty="0">
                          <a:effectLst/>
                          <a:latin typeface="Calibri" panose="020F0502020204030204" pitchFamily="34" charset="0"/>
                          <a:ea typeface="Calibri" panose="020F0502020204030204" pitchFamily="34" charset="0"/>
                          <a:cs typeface="Calibri" panose="020F0502020204030204" pitchFamily="34" charset="0"/>
                        </a:rPr>
                        <a:t>Il/Elle a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en-US" sz="900" i="1" dirty="0" err="1">
                          <a:effectLst/>
                          <a:latin typeface="Calibri" panose="020F0502020204030204" pitchFamily="34" charset="0"/>
                          <a:ea typeface="Calibri" panose="020F0502020204030204" pitchFamily="34" charset="0"/>
                          <a:cs typeface="Calibri" panose="020F0502020204030204" pitchFamily="34" charset="0"/>
                        </a:rPr>
                        <a:t>He/She</a:t>
                      </a:r>
                      <a:r>
                        <a:rPr lang="en-US" sz="900" i="1" dirty="0">
                          <a:effectLst/>
                          <a:latin typeface="Calibri" panose="020F0502020204030204" pitchFamily="34" charset="0"/>
                          <a:ea typeface="Calibri" panose="020F0502020204030204" pitchFamily="34" charset="0"/>
                          <a:cs typeface="Calibri" panose="020F0502020204030204" pitchFamily="34" charset="0"/>
                        </a:rPr>
                        <a:t> …</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527621050"/>
                  </a:ext>
                </a:extLst>
              </a:tr>
              <a:tr h="153942">
                <a:tc>
                  <a:txBody>
                    <a:bodyPr/>
                    <a:lstStyle/>
                    <a:p>
                      <a:pPr marL="457200">
                        <a:spcBef>
                          <a:spcPts val="600"/>
                        </a:spcBef>
                        <a:spcAft>
                          <a:spcPts val="600"/>
                        </a:spcAft>
                        <a:tabLst>
                          <a:tab pos="3657600" algn="l"/>
                          <a:tab pos="457200" algn="l"/>
                        </a:tabLst>
                      </a:pPr>
                      <a:r>
                        <a:rPr lang="en-US" sz="900" b="1" dirty="0" err="1">
                          <a:effectLst/>
                          <a:latin typeface="Calibri" panose="020F0502020204030204" pitchFamily="34" charset="0"/>
                          <a:ea typeface="Calibri" panose="020F0502020204030204" pitchFamily="34" charset="0"/>
                          <a:cs typeface="Calibri" panose="020F0502020204030204" pitchFamily="34" charset="0"/>
                        </a:rPr>
                        <a:t>écrit</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wrote</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453975629"/>
                  </a:ext>
                </a:extLst>
              </a:tr>
              <a:tr h="153942">
                <a:tc>
                  <a:txBody>
                    <a:bodyPr/>
                    <a:lstStyle/>
                    <a:p>
                      <a:pPr marL="457200">
                        <a:spcBef>
                          <a:spcPts val="600"/>
                        </a:spcBef>
                        <a:spcAft>
                          <a:spcPts val="600"/>
                        </a:spcAft>
                        <a:tabLst>
                          <a:tab pos="3657600" algn="l"/>
                          <a:tab pos="457200" algn="l"/>
                        </a:tabLst>
                      </a:pPr>
                      <a:r>
                        <a:rPr lang="en-US" sz="900" b="1">
                          <a:effectLst/>
                          <a:latin typeface="Calibri" panose="020F0502020204030204" pitchFamily="34" charset="0"/>
                          <a:ea typeface="Calibri" panose="020F0502020204030204" pitchFamily="34" charset="0"/>
                          <a:cs typeface="Calibri" panose="020F0502020204030204" pitchFamily="34" charset="0"/>
                        </a:rPr>
                        <a:t>eu</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had</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768117392"/>
                  </a:ext>
                </a:extLst>
              </a:tr>
              <a:tr h="153942">
                <a:tc>
                  <a:txBody>
                    <a:bodyPr/>
                    <a:lstStyle/>
                    <a:p>
                      <a:pPr marL="457200">
                        <a:spcBef>
                          <a:spcPts val="600"/>
                        </a:spcBef>
                        <a:spcAft>
                          <a:spcPts val="600"/>
                        </a:spcAft>
                        <a:tabLst>
                          <a:tab pos="3657600" algn="l"/>
                          <a:tab pos="457200" algn="l"/>
                        </a:tabLst>
                      </a:pPr>
                      <a:r>
                        <a:rPr lang="en-US" sz="900" b="1" dirty="0" err="1">
                          <a:effectLst/>
                          <a:latin typeface="Calibri" panose="020F0502020204030204" pitchFamily="34" charset="0"/>
                          <a:ea typeface="Calibri" panose="020F0502020204030204" pitchFamily="34" charset="0"/>
                          <a:cs typeface="Calibri" panose="020F0502020204030204" pitchFamily="34" charset="0"/>
                        </a:rPr>
                        <a:t>reçu</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received</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805574013"/>
                  </a:ext>
                </a:extLst>
              </a:tr>
              <a:tr h="153942">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travaillé</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worked</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473397994"/>
                  </a:ext>
                </a:extLst>
              </a:tr>
              <a:tr h="153942">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Il/Elle …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He/She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4205624285"/>
                  </a:ext>
                </a:extLst>
              </a:tr>
              <a:tr h="222182">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encourage les gens à faire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dirty="0">
                          <a:effectLst/>
                          <a:latin typeface="Calibri" panose="020F0502020204030204" pitchFamily="34" charset="0"/>
                          <a:ea typeface="Calibri" panose="020F0502020204030204" pitchFamily="34" charset="0"/>
                          <a:cs typeface="Calibri" panose="020F0502020204030204" pitchFamily="34" charset="0"/>
                        </a:rPr>
                        <a:t>encourages people to do …</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01303683"/>
                  </a:ext>
                </a:extLst>
              </a:tr>
              <a:tr h="222182">
                <a:tc>
                  <a:txBody>
                    <a:bodyPr/>
                    <a:lstStyle/>
                    <a:p>
                      <a:pPr marL="457200">
                        <a:spcBef>
                          <a:spcPts val="600"/>
                        </a:spcBef>
                        <a:spcAft>
                          <a:spcPts val="600"/>
                        </a:spcAft>
                        <a:tabLst>
                          <a:tab pos="3657600" algn="l"/>
                          <a:tab pos="457200" algn="l"/>
                        </a:tabLst>
                      </a:pPr>
                      <a:r>
                        <a:rPr lang="en-US" sz="900" b="1" dirty="0" err="1">
                          <a:effectLst/>
                          <a:latin typeface="Calibri" panose="020F0502020204030204" pitchFamily="34" charset="0"/>
                          <a:ea typeface="Calibri" panose="020F0502020204030204" pitchFamily="34" charset="0"/>
                          <a:cs typeface="Calibri" panose="020F0502020204030204" pitchFamily="34" charset="0"/>
                        </a:rPr>
                        <a:t>lutte</a:t>
                      </a:r>
                      <a:r>
                        <a:rPr lang="en-US" sz="900" b="1" dirty="0">
                          <a:effectLst/>
                          <a:latin typeface="Calibri" panose="020F0502020204030204" pitchFamily="34" charset="0"/>
                          <a:ea typeface="Calibri" panose="020F0502020204030204" pitchFamily="34" charset="0"/>
                          <a:cs typeface="Calibri" panose="020F0502020204030204" pitchFamily="34" charset="0"/>
                        </a:rPr>
                        <a:t> pour / </a:t>
                      </a:r>
                      <a:r>
                        <a:rPr lang="en-US" sz="900" b="1" dirty="0" err="1">
                          <a:effectLst/>
                          <a:latin typeface="Calibri" panose="020F0502020204030204" pitchFamily="34" charset="0"/>
                          <a:ea typeface="Calibri" panose="020F0502020204030204" pitchFamily="34" charset="0"/>
                          <a:cs typeface="Calibri" panose="020F0502020204030204" pitchFamily="34" charset="0"/>
                        </a:rPr>
                        <a:t>contre</a:t>
                      </a:r>
                      <a:r>
                        <a:rPr lang="en-US" sz="900" b="1" dirty="0">
                          <a:effectLst/>
                          <a:latin typeface="Calibri" panose="020F0502020204030204" pitchFamily="34" charset="0"/>
                          <a:ea typeface="Calibri" panose="020F0502020204030204" pitchFamily="34" charset="0"/>
                          <a:cs typeface="Calibri" panose="020F0502020204030204" pitchFamily="34" charset="0"/>
                        </a:rPr>
                        <a:t>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en-US" sz="900" i="1" dirty="0">
                          <a:effectLst/>
                          <a:latin typeface="Calibri" panose="020F0502020204030204" pitchFamily="34" charset="0"/>
                          <a:ea typeface="Calibri" panose="020F0502020204030204" pitchFamily="34" charset="0"/>
                          <a:cs typeface="Calibri" panose="020F0502020204030204" pitchFamily="34" charset="0"/>
                        </a:rPr>
                        <a:t>fights for / against …</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969727772"/>
                  </a:ext>
                </a:extLst>
              </a:tr>
              <a:tr h="153942">
                <a:tc>
                  <a:txBody>
                    <a:bodyPr/>
                    <a:lstStyle/>
                    <a:p>
                      <a:pPr marL="457200">
                        <a:spcBef>
                          <a:spcPts val="600"/>
                        </a:spcBef>
                        <a:spcAft>
                          <a:spcPts val="600"/>
                        </a:spcAft>
                        <a:tabLst>
                          <a:tab pos="36576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partage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dirty="0" err="1">
                          <a:effectLst/>
                          <a:latin typeface="Calibri" panose="020F0502020204030204" pitchFamily="34" charset="0"/>
                          <a:ea typeface="Calibri" panose="020F0502020204030204" pitchFamily="34" charset="0"/>
                          <a:cs typeface="Calibri" panose="020F0502020204030204" pitchFamily="34" charset="0"/>
                        </a:rPr>
                        <a:t>shares</a:t>
                      </a:r>
                      <a:r>
                        <a:rPr lang="fr-FR" sz="900" i="1" dirty="0">
                          <a:effectLst/>
                          <a:latin typeface="Calibri" panose="020F0502020204030204" pitchFamily="34" charset="0"/>
                          <a:ea typeface="Calibri" panose="020F0502020204030204" pitchFamily="34" charset="0"/>
                          <a:cs typeface="Calibri" panose="020F0502020204030204" pitchFamily="34" charset="0"/>
                        </a:rPr>
                        <a:t> …</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242860726"/>
                  </a:ext>
                </a:extLst>
              </a:tr>
            </a:tbl>
          </a:graphicData>
        </a:graphic>
      </p:graphicFrame>
      <p:graphicFrame>
        <p:nvGraphicFramePr>
          <p:cNvPr id="2" name="Table 1">
            <a:extLst>
              <a:ext uri="{FF2B5EF4-FFF2-40B4-BE49-F238E27FC236}">
                <a16:creationId xmlns:a16="http://schemas.microsoft.com/office/drawing/2014/main" id="{0C8DBE61-6CC8-A689-637D-E536A034D6A0}"/>
              </a:ext>
            </a:extLst>
          </p:cNvPr>
          <p:cNvGraphicFramePr>
            <a:graphicFrameLocks noGrp="1"/>
          </p:cNvGraphicFramePr>
          <p:nvPr/>
        </p:nvGraphicFramePr>
        <p:xfrm>
          <a:off x="3620531" y="3607622"/>
          <a:ext cx="3116282" cy="6104065"/>
        </p:xfrm>
        <a:graphic>
          <a:graphicData uri="http://schemas.openxmlformats.org/drawingml/2006/table">
            <a:tbl>
              <a:tblPr firstRow="1" firstCol="1" bandRow="1">
                <a:tableStyleId>{5940675A-B579-460E-94D1-54222C63F5DA}</a:tableStyleId>
              </a:tblPr>
              <a:tblGrid>
                <a:gridCol w="1551544">
                  <a:extLst>
                    <a:ext uri="{9D8B030D-6E8A-4147-A177-3AD203B41FA5}">
                      <a16:colId xmlns:a16="http://schemas.microsoft.com/office/drawing/2014/main" val="151607806"/>
                    </a:ext>
                  </a:extLst>
                </a:gridCol>
                <a:gridCol w="1564738">
                  <a:extLst>
                    <a:ext uri="{9D8B030D-6E8A-4147-A177-3AD203B41FA5}">
                      <a16:colId xmlns:a16="http://schemas.microsoft.com/office/drawing/2014/main" val="228958267"/>
                    </a:ext>
                  </a:extLst>
                </a:gridCol>
              </a:tblGrid>
              <a:tr h="425865">
                <a:tc>
                  <a:txBody>
                    <a:bodyPr/>
                    <a:lstStyle/>
                    <a:p>
                      <a:pPr>
                        <a:spcBef>
                          <a:spcPts val="600"/>
                        </a:spcBef>
                        <a:spcAft>
                          <a:spcPts val="600"/>
                        </a:spcAft>
                        <a:tabLst>
                          <a:tab pos="3200400" algn="l"/>
                          <a:tab pos="457200" algn="l"/>
                        </a:tabLst>
                      </a:pPr>
                      <a:r>
                        <a:rPr lang="en-US" sz="900" b="1" dirty="0" err="1">
                          <a:solidFill>
                            <a:schemeClr val="tx1"/>
                          </a:solidFill>
                          <a:effectLst/>
                        </a:rPr>
                        <a:t>Normalement</a:t>
                      </a:r>
                      <a:r>
                        <a:rPr lang="en-US" sz="900" b="1" dirty="0">
                          <a:solidFill>
                            <a:schemeClr val="tx1"/>
                          </a:solidFill>
                          <a:effectLst/>
                        </a:rPr>
                        <a:t>, </a:t>
                      </a:r>
                      <a:r>
                        <a:rPr lang="en-US" sz="900" b="1" dirty="0" err="1">
                          <a:solidFill>
                            <a:schemeClr val="tx1"/>
                          </a:solidFill>
                          <a:effectLst/>
                        </a:rPr>
                        <a:t>qu’est-ce</a:t>
                      </a:r>
                      <a:r>
                        <a:rPr lang="en-US" sz="900" b="1" dirty="0">
                          <a:solidFill>
                            <a:schemeClr val="tx1"/>
                          </a:solidFill>
                          <a:effectLst/>
                        </a:rPr>
                        <a:t> que </a:t>
                      </a:r>
                      <a:r>
                        <a:rPr lang="en-US" sz="900" b="1" dirty="0" err="1">
                          <a:solidFill>
                            <a:schemeClr val="tx1"/>
                          </a:solidFill>
                          <a:effectLst/>
                        </a:rPr>
                        <a:t>tu</a:t>
                      </a:r>
                      <a:r>
                        <a:rPr lang="en-US" sz="900" b="1" dirty="0">
                          <a:solidFill>
                            <a:schemeClr val="tx1"/>
                          </a:solidFill>
                          <a:effectLst/>
                        </a:rPr>
                        <a:t> </a:t>
                      </a:r>
                      <a:r>
                        <a:rPr lang="en-US" sz="900" b="1" dirty="0" err="1">
                          <a:solidFill>
                            <a:schemeClr val="tx1"/>
                          </a:solidFill>
                          <a:effectLst/>
                        </a:rPr>
                        <a:t>fais</a:t>
                      </a:r>
                      <a:r>
                        <a:rPr lang="en-US" sz="900" b="1" dirty="0">
                          <a:solidFill>
                            <a:schemeClr val="tx1"/>
                          </a:solidFill>
                          <a:effectLst/>
                        </a:rPr>
                        <a:t> pour </a:t>
                      </a:r>
                      <a:r>
                        <a:rPr lang="en-US" sz="900" b="1" dirty="0" err="1">
                          <a:solidFill>
                            <a:schemeClr val="tx1"/>
                          </a:solidFill>
                          <a:effectLst/>
                        </a:rPr>
                        <a:t>fêter</a:t>
                      </a:r>
                      <a:r>
                        <a:rPr lang="en-US" sz="900" b="1" dirty="0">
                          <a:solidFill>
                            <a:schemeClr val="tx1"/>
                          </a:solidFill>
                          <a:effectLst/>
                        </a:rPr>
                        <a:t> ton </a:t>
                      </a:r>
                      <a:r>
                        <a:rPr lang="en-US" sz="900" b="1" dirty="0" err="1">
                          <a:solidFill>
                            <a:schemeClr val="tx1"/>
                          </a:solidFill>
                          <a:effectLst/>
                        </a:rPr>
                        <a:t>anniversaire</a:t>
                      </a:r>
                      <a:r>
                        <a:rPr lang="en-US" sz="900" b="1" dirty="0">
                          <a:solidFill>
                            <a:schemeClr val="tx1"/>
                          </a:solidFill>
                          <a:effectLst/>
                        </a:rPr>
                        <a:t>?</a:t>
                      </a:r>
                      <a:endParaRPr lang="en-GB" sz="9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solidFill>
                      <a:schemeClr val="accent5">
                        <a:lumMod val="20000"/>
                        <a:lumOff val="80000"/>
                      </a:schemeClr>
                    </a:solidFill>
                  </a:tcPr>
                </a:tc>
                <a:tc>
                  <a:txBody>
                    <a:bodyPr/>
                    <a:lstStyle/>
                    <a:p>
                      <a:pPr>
                        <a:spcBef>
                          <a:spcPts val="600"/>
                        </a:spcBef>
                        <a:spcAft>
                          <a:spcPts val="600"/>
                        </a:spcAft>
                        <a:tabLst>
                          <a:tab pos="3200400" algn="l"/>
                          <a:tab pos="457200" algn="l"/>
                        </a:tabLst>
                      </a:pPr>
                      <a:r>
                        <a:rPr lang="en-US" sz="900" b="1" i="1" dirty="0">
                          <a:effectLst/>
                        </a:rPr>
                        <a:t>What do you normally do to celebrate your birthday?</a:t>
                      </a:r>
                      <a:endParaRPr lang="en-GB" sz="900" b="1" i="1" dirty="0">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solidFill>
                      <a:schemeClr val="accent5">
                        <a:lumMod val="20000"/>
                        <a:lumOff val="80000"/>
                      </a:schemeClr>
                    </a:solidFill>
                  </a:tcPr>
                </a:tc>
                <a:extLst>
                  <a:ext uri="{0D108BD9-81ED-4DB2-BD59-A6C34878D82A}">
                    <a16:rowId xmlns:a16="http://schemas.microsoft.com/office/drawing/2014/main" val="4235549730"/>
                  </a:ext>
                </a:extLst>
              </a:tr>
              <a:tr h="283910">
                <a:tc>
                  <a:txBody>
                    <a:bodyPr/>
                    <a:lstStyle/>
                    <a:p>
                      <a:pPr>
                        <a:spcBef>
                          <a:spcPts val="600"/>
                        </a:spcBef>
                        <a:spcAft>
                          <a:spcPts val="600"/>
                        </a:spcAft>
                        <a:tabLst>
                          <a:tab pos="3200400" algn="l"/>
                          <a:tab pos="457200" algn="l"/>
                        </a:tabLst>
                      </a:pPr>
                      <a:r>
                        <a:rPr lang="fr-FR" sz="900" b="1" dirty="0">
                          <a:solidFill>
                            <a:schemeClr val="tx1"/>
                          </a:solidFill>
                          <a:effectLst/>
                        </a:rPr>
                        <a:t>L’année dernière, comment est-ce que tu as fêté</a:t>
                      </a:r>
                      <a:endParaRPr lang="en-GB" sz="9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a:spcBef>
                          <a:spcPts val="600"/>
                        </a:spcBef>
                        <a:spcAft>
                          <a:spcPts val="600"/>
                        </a:spcAft>
                        <a:tabLst>
                          <a:tab pos="3200400" algn="l"/>
                          <a:tab pos="457200" algn="l"/>
                        </a:tabLst>
                      </a:pPr>
                      <a:r>
                        <a:rPr lang="fr-FR" sz="900" i="1" dirty="0">
                          <a:effectLst/>
                        </a:rPr>
                        <a:t>Last </a:t>
                      </a:r>
                      <a:r>
                        <a:rPr lang="fr-FR" sz="900" i="1" dirty="0" err="1">
                          <a:effectLst/>
                        </a:rPr>
                        <a:t>year</a:t>
                      </a:r>
                      <a:r>
                        <a:rPr lang="fr-FR" sz="900" i="1" dirty="0">
                          <a:effectLst/>
                        </a:rPr>
                        <a:t>, how </a:t>
                      </a:r>
                      <a:r>
                        <a:rPr lang="fr-FR" sz="900" i="1" dirty="0" err="1">
                          <a:effectLst/>
                        </a:rPr>
                        <a:t>did</a:t>
                      </a:r>
                      <a:r>
                        <a:rPr lang="fr-FR" sz="900" i="1" dirty="0">
                          <a:effectLst/>
                        </a:rPr>
                        <a:t> </a:t>
                      </a:r>
                      <a:r>
                        <a:rPr lang="fr-FR" sz="900" i="1" dirty="0" err="1">
                          <a:effectLst/>
                        </a:rPr>
                        <a:t>you</a:t>
                      </a:r>
                      <a:r>
                        <a:rPr lang="fr-FR" sz="900" i="1" dirty="0">
                          <a:effectLst/>
                        </a:rPr>
                        <a:t> </a:t>
                      </a:r>
                      <a:r>
                        <a:rPr lang="fr-FR" sz="900" i="1" dirty="0" err="1">
                          <a:effectLst/>
                        </a:rPr>
                        <a:t>celebrate</a:t>
                      </a:r>
                      <a:r>
                        <a:rPr lang="fr-FR" sz="900" i="1" dirty="0">
                          <a:effectLst/>
                        </a:rPr>
                        <a:t> </a:t>
                      </a:r>
                      <a:endParaRPr lang="en-GB" sz="900" i="1" dirty="0">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848965940"/>
                  </a:ext>
                </a:extLst>
              </a:tr>
              <a:tr h="141955">
                <a:tc>
                  <a:txBody>
                    <a:bodyPr/>
                    <a:lstStyle/>
                    <a:p>
                      <a:pPr marL="457200">
                        <a:spcBef>
                          <a:spcPts val="600"/>
                        </a:spcBef>
                        <a:spcAft>
                          <a:spcPts val="600"/>
                        </a:spcAft>
                        <a:tabLst>
                          <a:tab pos="3657600" algn="l"/>
                          <a:tab pos="457200" algn="l"/>
                        </a:tabLst>
                      </a:pPr>
                      <a:r>
                        <a:rPr lang="fr-FR" sz="900" b="1">
                          <a:solidFill>
                            <a:schemeClr val="tx1"/>
                          </a:solidFill>
                          <a:effectLst/>
                        </a:rPr>
                        <a:t>ton anniversaire?</a:t>
                      </a:r>
                      <a:endParaRPr lang="en-GB" sz="900" b="1">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marL="457200">
                        <a:spcBef>
                          <a:spcPts val="600"/>
                        </a:spcBef>
                        <a:spcAft>
                          <a:spcPts val="600"/>
                        </a:spcAft>
                        <a:tabLst>
                          <a:tab pos="3657600" algn="l"/>
                          <a:tab pos="457200" algn="l"/>
                        </a:tabLst>
                      </a:pPr>
                      <a:r>
                        <a:rPr lang="fr-FR" sz="900" i="1">
                          <a:effectLst/>
                        </a:rPr>
                        <a:t>your birthday?</a:t>
                      </a:r>
                      <a:endParaRPr lang="en-GB" sz="900" i="1">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608287437"/>
                  </a:ext>
                </a:extLst>
              </a:tr>
              <a:tr h="283910">
                <a:tc>
                  <a:txBody>
                    <a:bodyPr/>
                    <a:lstStyle/>
                    <a:p>
                      <a:pPr>
                        <a:spcBef>
                          <a:spcPts val="600"/>
                        </a:spcBef>
                        <a:spcAft>
                          <a:spcPts val="600"/>
                        </a:spcAft>
                        <a:tabLst>
                          <a:tab pos="3200400" algn="l"/>
                          <a:tab pos="457200" algn="l"/>
                        </a:tabLst>
                      </a:pPr>
                      <a:r>
                        <a:rPr lang="fr-FR" sz="900" b="1">
                          <a:solidFill>
                            <a:schemeClr val="tx1"/>
                          </a:solidFill>
                          <a:effectLst/>
                        </a:rPr>
                        <a:t>L’année prochaine, qu’est-ce que tu vas faire?</a:t>
                      </a:r>
                      <a:endParaRPr lang="en-GB" sz="900" b="1">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a:spcBef>
                          <a:spcPts val="600"/>
                        </a:spcBef>
                        <a:spcAft>
                          <a:spcPts val="600"/>
                        </a:spcAft>
                        <a:tabLst>
                          <a:tab pos="3200400" algn="l"/>
                          <a:tab pos="457200" algn="l"/>
                        </a:tabLst>
                      </a:pPr>
                      <a:r>
                        <a:rPr lang="en-US" sz="900" i="1" dirty="0">
                          <a:effectLst/>
                        </a:rPr>
                        <a:t>Next year, what are you going to do?</a:t>
                      </a:r>
                      <a:endParaRPr lang="en-GB" sz="900" i="1" dirty="0">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4171192356"/>
                  </a:ext>
                </a:extLst>
              </a:tr>
              <a:tr h="283910">
                <a:tc>
                  <a:txBody>
                    <a:bodyPr/>
                    <a:lstStyle/>
                    <a:p>
                      <a:pPr>
                        <a:spcBef>
                          <a:spcPts val="600"/>
                        </a:spcBef>
                        <a:spcAft>
                          <a:spcPts val="600"/>
                        </a:spcAft>
                        <a:tabLst>
                          <a:tab pos="3200400" algn="l"/>
                          <a:tab pos="457200" algn="l"/>
                        </a:tabLst>
                      </a:pPr>
                      <a:r>
                        <a:rPr lang="fr-FR" sz="900" b="1" dirty="0">
                          <a:solidFill>
                            <a:schemeClr val="tx1"/>
                          </a:solidFill>
                          <a:effectLst/>
                        </a:rPr>
                        <a:t>On fête / a fêté / va fêter …</a:t>
                      </a:r>
                      <a:endParaRPr lang="en-GB" sz="9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a:spcBef>
                          <a:spcPts val="600"/>
                        </a:spcBef>
                        <a:spcAft>
                          <a:spcPts val="600"/>
                        </a:spcAft>
                        <a:tabLst>
                          <a:tab pos="3200400" algn="l"/>
                          <a:tab pos="457200" algn="l"/>
                        </a:tabLst>
                      </a:pPr>
                      <a:r>
                        <a:rPr lang="en-US" sz="900" i="1">
                          <a:effectLst/>
                        </a:rPr>
                        <a:t>We celebrate / celebrated / are going to </a:t>
                      </a:r>
                      <a:r>
                        <a:rPr lang="fr-FR" sz="900" i="1">
                          <a:effectLst/>
                        </a:rPr>
                        <a:t>celebrate …</a:t>
                      </a:r>
                      <a:endParaRPr lang="en-GB" sz="900" i="1">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512036947"/>
                  </a:ext>
                </a:extLst>
              </a:tr>
              <a:tr h="283910">
                <a:tc>
                  <a:txBody>
                    <a:bodyPr/>
                    <a:lstStyle/>
                    <a:p>
                      <a:pPr marL="457200">
                        <a:spcBef>
                          <a:spcPts val="600"/>
                        </a:spcBef>
                        <a:spcAft>
                          <a:spcPts val="600"/>
                        </a:spcAft>
                        <a:tabLst>
                          <a:tab pos="3657600" algn="l"/>
                          <a:tab pos="457200" algn="l"/>
                        </a:tabLst>
                      </a:pPr>
                      <a:r>
                        <a:rPr lang="fr-FR" sz="900" b="1">
                          <a:solidFill>
                            <a:schemeClr val="tx1"/>
                          </a:solidFill>
                          <a:effectLst/>
                        </a:rPr>
                        <a:t>la naissance du fils / de la fille de …</a:t>
                      </a:r>
                      <a:endParaRPr lang="en-GB" sz="900" b="1">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marL="457200">
                        <a:spcBef>
                          <a:spcPts val="600"/>
                        </a:spcBef>
                        <a:spcAft>
                          <a:spcPts val="600"/>
                        </a:spcAft>
                        <a:tabLst>
                          <a:tab pos="3657600" algn="l"/>
                          <a:tab pos="457200" algn="l"/>
                        </a:tabLst>
                      </a:pPr>
                      <a:r>
                        <a:rPr lang="fr-FR" sz="900" i="1">
                          <a:effectLst/>
                        </a:rPr>
                        <a:t>the birth of the son / of the daughter of…</a:t>
                      </a:r>
                      <a:endParaRPr lang="en-GB" sz="900" i="1">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567684825"/>
                  </a:ext>
                </a:extLst>
              </a:tr>
              <a:tr h="283910">
                <a:tc>
                  <a:txBody>
                    <a:bodyPr/>
                    <a:lstStyle/>
                    <a:p>
                      <a:pPr marL="457200">
                        <a:spcBef>
                          <a:spcPts val="600"/>
                        </a:spcBef>
                        <a:spcAft>
                          <a:spcPts val="600"/>
                        </a:spcAft>
                        <a:tabLst>
                          <a:tab pos="3657600" algn="l"/>
                          <a:tab pos="457200" algn="l"/>
                        </a:tabLst>
                      </a:pPr>
                      <a:r>
                        <a:rPr lang="fr-FR" sz="900" b="1">
                          <a:solidFill>
                            <a:schemeClr val="tx1"/>
                          </a:solidFill>
                          <a:effectLst/>
                        </a:rPr>
                        <a:t>l’anniversaire de (mon frère) …</a:t>
                      </a:r>
                      <a:endParaRPr lang="en-GB" sz="900" b="1">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marL="457200">
                        <a:spcBef>
                          <a:spcPts val="600"/>
                        </a:spcBef>
                        <a:spcAft>
                          <a:spcPts val="600"/>
                        </a:spcAft>
                        <a:tabLst>
                          <a:tab pos="3657600" algn="l"/>
                          <a:tab pos="457200" algn="l"/>
                        </a:tabLst>
                      </a:pPr>
                      <a:r>
                        <a:rPr lang="fr-FR" sz="900" i="1" dirty="0" err="1">
                          <a:effectLst/>
                        </a:rPr>
                        <a:t>my</a:t>
                      </a:r>
                      <a:r>
                        <a:rPr lang="fr-FR" sz="900" i="1" dirty="0">
                          <a:effectLst/>
                        </a:rPr>
                        <a:t> (</a:t>
                      </a:r>
                      <a:r>
                        <a:rPr lang="fr-FR" sz="900" i="1" dirty="0" err="1">
                          <a:effectLst/>
                        </a:rPr>
                        <a:t>brother’s</a:t>
                      </a:r>
                      <a:r>
                        <a:rPr lang="fr-FR" sz="900" i="1" dirty="0">
                          <a:effectLst/>
                        </a:rPr>
                        <a:t>) </a:t>
                      </a:r>
                      <a:r>
                        <a:rPr lang="fr-FR" sz="900" i="1" dirty="0" err="1">
                          <a:effectLst/>
                        </a:rPr>
                        <a:t>birthday</a:t>
                      </a:r>
                      <a:r>
                        <a:rPr lang="fr-FR" sz="900" i="1" dirty="0">
                          <a:effectLst/>
                        </a:rPr>
                        <a:t> </a:t>
                      </a:r>
                      <a:endParaRPr lang="en-GB" sz="900" i="1" dirty="0">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3537604621"/>
                  </a:ext>
                </a:extLst>
              </a:tr>
              <a:tr h="141955">
                <a:tc>
                  <a:txBody>
                    <a:bodyPr/>
                    <a:lstStyle/>
                    <a:p>
                      <a:pPr marL="457200">
                        <a:spcBef>
                          <a:spcPts val="600"/>
                        </a:spcBef>
                        <a:spcAft>
                          <a:spcPts val="600"/>
                        </a:spcAft>
                        <a:tabLst>
                          <a:tab pos="3657600" algn="l"/>
                          <a:tab pos="457200" algn="l"/>
                        </a:tabLst>
                      </a:pPr>
                      <a:r>
                        <a:rPr lang="en-GB" sz="900" b="1">
                          <a:solidFill>
                            <a:schemeClr val="tx1"/>
                          </a:solidFill>
                          <a:effectLst/>
                        </a:rPr>
                        <a:t>avec toute la famille</a:t>
                      </a:r>
                      <a:endParaRPr lang="en-GB" sz="900" b="1">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marL="457200">
                        <a:spcBef>
                          <a:spcPts val="600"/>
                        </a:spcBef>
                        <a:spcAft>
                          <a:spcPts val="600"/>
                        </a:spcAft>
                        <a:tabLst>
                          <a:tab pos="3657600" algn="l"/>
                          <a:tab pos="457200" algn="l"/>
                        </a:tabLst>
                      </a:pPr>
                      <a:r>
                        <a:rPr lang="en-GB" sz="900" i="1" dirty="0">
                          <a:effectLst/>
                        </a:rPr>
                        <a:t>with the whole family</a:t>
                      </a:r>
                      <a:endParaRPr lang="en-GB" sz="900" i="1" dirty="0">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3135748437"/>
                  </a:ext>
                </a:extLst>
              </a:tr>
              <a:tr h="283910">
                <a:tc>
                  <a:txBody>
                    <a:bodyPr/>
                    <a:lstStyle/>
                    <a:p>
                      <a:pPr>
                        <a:spcBef>
                          <a:spcPts val="600"/>
                        </a:spcBef>
                        <a:spcAft>
                          <a:spcPts val="600"/>
                        </a:spcAft>
                        <a:tabLst>
                          <a:tab pos="3200400" algn="l"/>
                          <a:tab pos="457200" algn="l"/>
                        </a:tabLst>
                      </a:pPr>
                      <a:r>
                        <a:rPr lang="fr-FR" sz="900" b="1">
                          <a:solidFill>
                            <a:schemeClr val="tx1"/>
                          </a:solidFill>
                          <a:effectLst/>
                        </a:rPr>
                        <a:t>On va / est allés / va aller …</a:t>
                      </a:r>
                      <a:endParaRPr lang="en-GB" sz="900" b="1">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a:spcBef>
                          <a:spcPts val="600"/>
                        </a:spcBef>
                        <a:spcAft>
                          <a:spcPts val="600"/>
                        </a:spcAft>
                        <a:tabLst>
                          <a:tab pos="3200400" algn="l"/>
                          <a:tab pos="457200" algn="l"/>
                        </a:tabLst>
                      </a:pPr>
                      <a:r>
                        <a:rPr lang="en-US" sz="900" i="1" dirty="0">
                          <a:effectLst/>
                        </a:rPr>
                        <a:t>We go / went / are going to go …</a:t>
                      </a:r>
                      <a:endParaRPr lang="en-GB" sz="900" i="1" dirty="0">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2495388425"/>
                  </a:ext>
                </a:extLst>
              </a:tr>
              <a:tr h="425865">
                <a:tc>
                  <a:txBody>
                    <a:bodyPr/>
                    <a:lstStyle/>
                    <a:p>
                      <a:pPr marL="457200">
                        <a:spcBef>
                          <a:spcPts val="600"/>
                        </a:spcBef>
                        <a:spcAft>
                          <a:spcPts val="600"/>
                        </a:spcAft>
                        <a:tabLst>
                          <a:tab pos="3657600" algn="l"/>
                          <a:tab pos="457200" algn="l"/>
                        </a:tabLst>
                      </a:pPr>
                      <a:r>
                        <a:rPr lang="en-US" sz="900" b="1">
                          <a:solidFill>
                            <a:schemeClr val="tx1"/>
                          </a:solidFill>
                          <a:effectLst/>
                        </a:rPr>
                        <a:t>chez mon voisin/lui/nous/eux.</a:t>
                      </a:r>
                      <a:endParaRPr lang="en-GB" sz="900" b="1">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marL="457200">
                        <a:spcBef>
                          <a:spcPts val="600"/>
                        </a:spcBef>
                        <a:spcAft>
                          <a:spcPts val="600"/>
                        </a:spcAft>
                        <a:tabLst>
                          <a:tab pos="3657600" algn="l"/>
                          <a:tab pos="457200" algn="l"/>
                        </a:tabLst>
                      </a:pPr>
                      <a:r>
                        <a:rPr lang="en-US" sz="900" i="1" dirty="0">
                          <a:effectLst/>
                        </a:rPr>
                        <a:t>to my </a:t>
                      </a:r>
                      <a:r>
                        <a:rPr lang="en-US" sz="900" i="1" dirty="0" err="1">
                          <a:effectLst/>
                        </a:rPr>
                        <a:t>neighbour’s</a:t>
                      </a:r>
                      <a:r>
                        <a:rPr lang="en-US" sz="900" i="1" dirty="0">
                          <a:effectLst/>
                        </a:rPr>
                        <a:t>/his/our/their house.</a:t>
                      </a:r>
                      <a:endParaRPr lang="en-GB" sz="900" i="1" dirty="0">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2571907724"/>
                  </a:ext>
                </a:extLst>
              </a:tr>
              <a:tr h="141955">
                <a:tc>
                  <a:txBody>
                    <a:bodyPr/>
                    <a:lstStyle/>
                    <a:p>
                      <a:pPr marL="457200">
                        <a:spcBef>
                          <a:spcPts val="600"/>
                        </a:spcBef>
                        <a:spcAft>
                          <a:spcPts val="600"/>
                        </a:spcAft>
                        <a:tabLst>
                          <a:tab pos="3657600" algn="l"/>
                          <a:tab pos="457200" algn="l"/>
                        </a:tabLst>
                      </a:pPr>
                      <a:r>
                        <a:rPr lang="fr-FR" sz="900" b="1">
                          <a:solidFill>
                            <a:schemeClr val="tx1"/>
                          </a:solidFill>
                          <a:effectLst/>
                        </a:rPr>
                        <a:t>au cinéma / au parc.</a:t>
                      </a:r>
                      <a:endParaRPr lang="en-GB" sz="900" b="1">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marL="457200">
                        <a:spcBef>
                          <a:spcPts val="600"/>
                        </a:spcBef>
                        <a:spcAft>
                          <a:spcPts val="600"/>
                        </a:spcAft>
                        <a:tabLst>
                          <a:tab pos="3657600" algn="l"/>
                          <a:tab pos="457200" algn="l"/>
                        </a:tabLst>
                      </a:pPr>
                      <a:r>
                        <a:rPr lang="fr-FR" sz="900" i="1" dirty="0">
                          <a:effectLst/>
                        </a:rPr>
                        <a:t>to the </a:t>
                      </a:r>
                      <a:r>
                        <a:rPr lang="fr-FR" sz="900" i="1" dirty="0" err="1">
                          <a:effectLst/>
                        </a:rPr>
                        <a:t>cinema</a:t>
                      </a:r>
                      <a:r>
                        <a:rPr lang="fr-FR" sz="900" i="1" dirty="0">
                          <a:effectLst/>
                        </a:rPr>
                        <a:t> / </a:t>
                      </a:r>
                      <a:r>
                        <a:rPr lang="fr-FR" sz="900" i="1" dirty="0" err="1">
                          <a:effectLst/>
                        </a:rPr>
                        <a:t>park</a:t>
                      </a:r>
                      <a:r>
                        <a:rPr lang="fr-FR" sz="900" i="1" dirty="0">
                          <a:effectLst/>
                        </a:rPr>
                        <a:t>.</a:t>
                      </a:r>
                      <a:endParaRPr lang="en-GB" sz="900" i="1" dirty="0">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4236542661"/>
                  </a:ext>
                </a:extLst>
              </a:tr>
              <a:tr h="283910">
                <a:tc>
                  <a:txBody>
                    <a:bodyPr/>
                    <a:lstStyle/>
                    <a:p>
                      <a:pPr>
                        <a:spcBef>
                          <a:spcPts val="600"/>
                        </a:spcBef>
                        <a:spcAft>
                          <a:spcPts val="600"/>
                        </a:spcAft>
                        <a:tabLst>
                          <a:tab pos="3200400" algn="l"/>
                          <a:tab pos="457200" algn="l"/>
                        </a:tabLst>
                      </a:pPr>
                      <a:r>
                        <a:rPr lang="fr-FR" sz="900" b="1" dirty="0">
                          <a:solidFill>
                            <a:schemeClr val="tx1"/>
                          </a:solidFill>
                          <a:effectLst/>
                        </a:rPr>
                        <a:t>On mange / a mangé / va manger …</a:t>
                      </a:r>
                      <a:endParaRPr lang="en-GB" sz="9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a:spcBef>
                          <a:spcPts val="600"/>
                        </a:spcBef>
                        <a:spcAft>
                          <a:spcPts val="600"/>
                        </a:spcAft>
                        <a:tabLst>
                          <a:tab pos="3200400" algn="l"/>
                          <a:tab pos="457200" algn="l"/>
                        </a:tabLst>
                      </a:pPr>
                      <a:r>
                        <a:rPr lang="en-US" sz="900" i="1">
                          <a:effectLst/>
                        </a:rPr>
                        <a:t>We eat / ate / are going to eat …</a:t>
                      </a:r>
                      <a:endParaRPr lang="en-GB" sz="900" i="1">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192183522"/>
                  </a:ext>
                </a:extLst>
              </a:tr>
              <a:tr h="141955">
                <a:tc>
                  <a:txBody>
                    <a:bodyPr/>
                    <a:lstStyle/>
                    <a:p>
                      <a:pPr marL="457200">
                        <a:spcBef>
                          <a:spcPts val="600"/>
                        </a:spcBef>
                        <a:spcAft>
                          <a:spcPts val="600"/>
                        </a:spcAft>
                        <a:tabLst>
                          <a:tab pos="3657600" algn="l"/>
                          <a:tab pos="457200" algn="l"/>
                        </a:tabLst>
                      </a:pPr>
                      <a:r>
                        <a:rPr lang="en-US" sz="900" b="1">
                          <a:solidFill>
                            <a:schemeClr val="tx1"/>
                          </a:solidFill>
                          <a:effectLst/>
                        </a:rPr>
                        <a:t>un grand repas.</a:t>
                      </a:r>
                      <a:endParaRPr lang="en-GB" sz="900" b="1">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marL="457200">
                        <a:spcBef>
                          <a:spcPts val="600"/>
                        </a:spcBef>
                        <a:spcAft>
                          <a:spcPts val="600"/>
                        </a:spcAft>
                        <a:tabLst>
                          <a:tab pos="3657600" algn="l"/>
                          <a:tab pos="457200" algn="l"/>
                        </a:tabLst>
                      </a:pPr>
                      <a:r>
                        <a:rPr lang="en-US" sz="900" i="1">
                          <a:effectLst/>
                        </a:rPr>
                        <a:t>a big meal.</a:t>
                      </a:r>
                      <a:endParaRPr lang="en-GB" sz="900" i="1">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1659929023"/>
                  </a:ext>
                </a:extLst>
              </a:tr>
              <a:tr h="141955">
                <a:tc>
                  <a:txBody>
                    <a:bodyPr/>
                    <a:lstStyle/>
                    <a:p>
                      <a:pPr marL="457200">
                        <a:spcBef>
                          <a:spcPts val="600"/>
                        </a:spcBef>
                        <a:spcAft>
                          <a:spcPts val="600"/>
                        </a:spcAft>
                        <a:tabLst>
                          <a:tab pos="3657600" algn="l"/>
                          <a:tab pos="457200" algn="l"/>
                        </a:tabLst>
                      </a:pPr>
                      <a:r>
                        <a:rPr lang="fr-FR" sz="900" b="1">
                          <a:solidFill>
                            <a:schemeClr val="tx1"/>
                          </a:solidFill>
                          <a:effectLst/>
                        </a:rPr>
                        <a:t>un gâteau.</a:t>
                      </a:r>
                      <a:endParaRPr lang="en-GB" sz="900" b="1">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marL="457200">
                        <a:spcBef>
                          <a:spcPts val="600"/>
                        </a:spcBef>
                        <a:spcAft>
                          <a:spcPts val="600"/>
                        </a:spcAft>
                        <a:tabLst>
                          <a:tab pos="3657600" algn="l"/>
                          <a:tab pos="457200" algn="l"/>
                        </a:tabLst>
                      </a:pPr>
                      <a:r>
                        <a:rPr lang="fr-FR" sz="900" i="1" dirty="0">
                          <a:effectLst/>
                        </a:rPr>
                        <a:t>a cake.</a:t>
                      </a:r>
                      <a:endParaRPr lang="en-GB" sz="900" i="1" dirty="0">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1358605271"/>
                  </a:ext>
                </a:extLst>
              </a:tr>
              <a:tr h="283910">
                <a:tc>
                  <a:txBody>
                    <a:bodyPr/>
                    <a:lstStyle/>
                    <a:p>
                      <a:pPr>
                        <a:spcBef>
                          <a:spcPts val="600"/>
                        </a:spcBef>
                        <a:spcAft>
                          <a:spcPts val="600"/>
                        </a:spcAft>
                        <a:tabLst>
                          <a:tab pos="3200400" algn="l"/>
                          <a:tab pos="457200" algn="l"/>
                        </a:tabLst>
                      </a:pPr>
                      <a:r>
                        <a:rPr lang="fr-FR" sz="900" b="1">
                          <a:solidFill>
                            <a:schemeClr val="tx1"/>
                          </a:solidFill>
                          <a:effectLst/>
                        </a:rPr>
                        <a:t>Je reçois / J’ai reçu / Je vais recevoir …</a:t>
                      </a:r>
                      <a:endParaRPr lang="en-GB" sz="900" b="1">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a:spcBef>
                          <a:spcPts val="600"/>
                        </a:spcBef>
                        <a:spcAft>
                          <a:spcPts val="600"/>
                        </a:spcAft>
                        <a:tabLst>
                          <a:tab pos="3200400" algn="l"/>
                          <a:tab pos="457200" algn="l"/>
                        </a:tabLst>
                      </a:pPr>
                      <a:r>
                        <a:rPr lang="en-US" sz="900" i="1">
                          <a:effectLst/>
                        </a:rPr>
                        <a:t>I receive / received / am going to receive …</a:t>
                      </a:r>
                      <a:endParaRPr lang="en-GB" sz="900" i="1">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3977862560"/>
                  </a:ext>
                </a:extLst>
              </a:tr>
              <a:tr h="141955">
                <a:tc>
                  <a:txBody>
                    <a:bodyPr/>
                    <a:lstStyle/>
                    <a:p>
                      <a:pPr marL="914400">
                        <a:spcBef>
                          <a:spcPts val="600"/>
                        </a:spcBef>
                        <a:spcAft>
                          <a:spcPts val="600"/>
                        </a:spcAft>
                        <a:tabLst>
                          <a:tab pos="4114800" algn="l"/>
                          <a:tab pos="457200" algn="l"/>
                        </a:tabLst>
                      </a:pPr>
                      <a:r>
                        <a:rPr lang="fr-FR" sz="900" b="1">
                          <a:solidFill>
                            <a:schemeClr val="tx1"/>
                          </a:solidFill>
                          <a:effectLst/>
                        </a:rPr>
                        <a:t>des cartes.</a:t>
                      </a:r>
                      <a:endParaRPr lang="en-GB" sz="900" b="1">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marL="914400">
                        <a:spcBef>
                          <a:spcPts val="600"/>
                        </a:spcBef>
                        <a:spcAft>
                          <a:spcPts val="600"/>
                        </a:spcAft>
                        <a:tabLst>
                          <a:tab pos="4114800" algn="l"/>
                          <a:tab pos="457200" algn="l"/>
                        </a:tabLst>
                      </a:pPr>
                      <a:r>
                        <a:rPr lang="fr-FR" sz="900" i="1" dirty="0" err="1">
                          <a:effectLst/>
                        </a:rPr>
                        <a:t>cards</a:t>
                      </a:r>
                      <a:r>
                        <a:rPr lang="fr-FR" sz="900" i="1" dirty="0">
                          <a:effectLst/>
                        </a:rPr>
                        <a:t>.</a:t>
                      </a:r>
                      <a:endParaRPr lang="en-GB" sz="900" i="1" dirty="0">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2752482754"/>
                  </a:ext>
                </a:extLst>
              </a:tr>
              <a:tr h="425865">
                <a:tc>
                  <a:txBody>
                    <a:bodyPr/>
                    <a:lstStyle/>
                    <a:p>
                      <a:pPr marL="914400">
                        <a:spcBef>
                          <a:spcPts val="600"/>
                        </a:spcBef>
                        <a:spcAft>
                          <a:spcPts val="600"/>
                        </a:spcAft>
                        <a:tabLst>
                          <a:tab pos="4114800" algn="l"/>
                          <a:tab pos="457200" algn="l"/>
                        </a:tabLst>
                      </a:pPr>
                      <a:r>
                        <a:rPr lang="fr-FR" sz="900" b="1" dirty="0">
                          <a:solidFill>
                            <a:schemeClr val="tx1"/>
                          </a:solidFill>
                          <a:effectLst/>
                        </a:rPr>
                        <a:t>beaucoup de cadeaux.</a:t>
                      </a:r>
                      <a:endParaRPr lang="en-GB" sz="9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marL="914400">
                        <a:spcBef>
                          <a:spcPts val="600"/>
                        </a:spcBef>
                        <a:spcAft>
                          <a:spcPts val="600"/>
                        </a:spcAft>
                        <a:tabLst>
                          <a:tab pos="4114800" algn="l"/>
                          <a:tab pos="457200" algn="l"/>
                        </a:tabLst>
                      </a:pPr>
                      <a:r>
                        <a:rPr lang="fr-FR" sz="900" i="1">
                          <a:effectLst/>
                        </a:rPr>
                        <a:t>lots of presents.</a:t>
                      </a:r>
                      <a:endParaRPr lang="en-GB" sz="900" i="1">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2998502493"/>
                  </a:ext>
                </a:extLst>
              </a:tr>
              <a:tr h="141955">
                <a:tc>
                  <a:txBody>
                    <a:bodyPr/>
                    <a:lstStyle/>
                    <a:p>
                      <a:pPr>
                        <a:spcBef>
                          <a:spcPts val="600"/>
                        </a:spcBef>
                        <a:spcAft>
                          <a:spcPts val="600"/>
                        </a:spcAft>
                        <a:tabLst>
                          <a:tab pos="3200400" algn="l"/>
                          <a:tab pos="457200" algn="l"/>
                        </a:tabLst>
                      </a:pPr>
                      <a:r>
                        <a:rPr lang="fr-FR" sz="900" b="1" dirty="0">
                          <a:solidFill>
                            <a:schemeClr val="tx1"/>
                          </a:solidFill>
                          <a:effectLst/>
                        </a:rPr>
                        <a:t>J’ai …</a:t>
                      </a:r>
                      <a:endParaRPr lang="en-GB" sz="9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a:spcBef>
                          <a:spcPts val="600"/>
                        </a:spcBef>
                        <a:spcAft>
                          <a:spcPts val="600"/>
                        </a:spcAft>
                        <a:tabLst>
                          <a:tab pos="3200400" algn="l"/>
                          <a:tab pos="457200" algn="l"/>
                        </a:tabLst>
                      </a:pPr>
                      <a:r>
                        <a:rPr lang="fr-FR" sz="900" i="1" dirty="0">
                          <a:effectLst/>
                        </a:rPr>
                        <a:t>I have …</a:t>
                      </a:r>
                      <a:endParaRPr lang="en-GB" sz="900" i="1" dirty="0">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96035922"/>
                  </a:ext>
                </a:extLst>
              </a:tr>
              <a:tr h="141955">
                <a:tc>
                  <a:txBody>
                    <a:bodyPr/>
                    <a:lstStyle/>
                    <a:p>
                      <a:pPr marL="457200">
                        <a:spcBef>
                          <a:spcPts val="600"/>
                        </a:spcBef>
                        <a:spcAft>
                          <a:spcPts val="600"/>
                        </a:spcAft>
                        <a:tabLst>
                          <a:tab pos="3657600" algn="l"/>
                          <a:tab pos="457200" algn="l"/>
                        </a:tabLst>
                      </a:pPr>
                      <a:r>
                        <a:rPr lang="fr-FR" sz="900" b="1" dirty="0">
                          <a:solidFill>
                            <a:schemeClr val="tx1"/>
                          </a:solidFill>
                          <a:effectLst/>
                        </a:rPr>
                        <a:t>invité mes amis.</a:t>
                      </a:r>
                      <a:endParaRPr lang="en-GB" sz="9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marL="457200">
                        <a:spcBef>
                          <a:spcPts val="600"/>
                        </a:spcBef>
                        <a:spcAft>
                          <a:spcPts val="600"/>
                        </a:spcAft>
                        <a:tabLst>
                          <a:tab pos="3657600" algn="l"/>
                          <a:tab pos="457200" algn="l"/>
                        </a:tabLst>
                      </a:pPr>
                      <a:r>
                        <a:rPr lang="fr-FR" sz="900" i="1">
                          <a:effectLst/>
                        </a:rPr>
                        <a:t>invited my friends.</a:t>
                      </a:r>
                      <a:endParaRPr lang="en-GB" sz="900" i="1">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815778879"/>
                  </a:ext>
                </a:extLst>
              </a:tr>
              <a:tr h="141955">
                <a:tc>
                  <a:txBody>
                    <a:bodyPr/>
                    <a:lstStyle/>
                    <a:p>
                      <a:pPr marL="457200">
                        <a:spcBef>
                          <a:spcPts val="600"/>
                        </a:spcBef>
                        <a:spcAft>
                          <a:spcPts val="600"/>
                        </a:spcAft>
                        <a:tabLst>
                          <a:tab pos="3657600" algn="l"/>
                          <a:tab pos="457200" algn="l"/>
                        </a:tabLst>
                      </a:pPr>
                      <a:r>
                        <a:rPr lang="fr-FR" sz="900" b="1">
                          <a:solidFill>
                            <a:schemeClr val="tx1"/>
                          </a:solidFill>
                          <a:effectLst/>
                        </a:rPr>
                        <a:t>préparé des plats.</a:t>
                      </a:r>
                      <a:endParaRPr lang="en-GB" sz="900" b="1">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marL="457200">
                        <a:spcBef>
                          <a:spcPts val="600"/>
                        </a:spcBef>
                        <a:spcAft>
                          <a:spcPts val="600"/>
                        </a:spcAft>
                        <a:tabLst>
                          <a:tab pos="3657600" algn="l"/>
                          <a:tab pos="457200" algn="l"/>
                        </a:tabLst>
                      </a:pPr>
                      <a:r>
                        <a:rPr lang="fr-FR" sz="900" i="1">
                          <a:effectLst/>
                        </a:rPr>
                        <a:t>prepared the food.</a:t>
                      </a:r>
                      <a:endParaRPr lang="en-GB" sz="900" i="1">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1374165909"/>
                  </a:ext>
                </a:extLst>
              </a:tr>
              <a:tr h="141955">
                <a:tc>
                  <a:txBody>
                    <a:bodyPr/>
                    <a:lstStyle/>
                    <a:p>
                      <a:pPr marL="457200">
                        <a:spcBef>
                          <a:spcPts val="600"/>
                        </a:spcBef>
                        <a:spcAft>
                          <a:spcPts val="600"/>
                        </a:spcAft>
                        <a:tabLst>
                          <a:tab pos="3657600" algn="l"/>
                          <a:tab pos="457200" algn="l"/>
                        </a:tabLst>
                      </a:pPr>
                      <a:r>
                        <a:rPr lang="fr-FR" sz="900" b="1" dirty="0">
                          <a:solidFill>
                            <a:schemeClr val="tx1"/>
                          </a:solidFill>
                          <a:effectLst/>
                        </a:rPr>
                        <a:t>loué un restaurant.</a:t>
                      </a:r>
                      <a:endParaRPr lang="en-GB" sz="9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marL="457200">
                        <a:spcBef>
                          <a:spcPts val="600"/>
                        </a:spcBef>
                        <a:spcAft>
                          <a:spcPts val="600"/>
                        </a:spcAft>
                        <a:tabLst>
                          <a:tab pos="3657600" algn="l"/>
                          <a:tab pos="457200" algn="l"/>
                        </a:tabLst>
                      </a:pPr>
                      <a:r>
                        <a:rPr lang="fr-FR" sz="900" i="1">
                          <a:effectLst/>
                        </a:rPr>
                        <a:t>hired a restaurant.</a:t>
                      </a:r>
                      <a:endParaRPr lang="en-GB" sz="900" i="1">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2251840975"/>
                  </a:ext>
                </a:extLst>
              </a:tr>
              <a:tr h="283910">
                <a:tc>
                  <a:txBody>
                    <a:bodyPr/>
                    <a:lstStyle/>
                    <a:p>
                      <a:pPr>
                        <a:spcBef>
                          <a:spcPts val="600"/>
                        </a:spcBef>
                        <a:spcAft>
                          <a:spcPts val="600"/>
                        </a:spcAft>
                        <a:tabLst>
                          <a:tab pos="3200400" algn="l"/>
                          <a:tab pos="457200" algn="l"/>
                        </a:tabLst>
                      </a:pPr>
                      <a:r>
                        <a:rPr lang="fr-FR" sz="900" b="1" dirty="0">
                          <a:solidFill>
                            <a:schemeClr val="tx1"/>
                          </a:solidFill>
                          <a:effectLst/>
                        </a:rPr>
                        <a:t>La semaine prochaine, / Samedi prochain, je vais …</a:t>
                      </a:r>
                      <a:endParaRPr lang="en-GB" sz="9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a:spcBef>
                          <a:spcPts val="600"/>
                        </a:spcBef>
                        <a:spcAft>
                          <a:spcPts val="600"/>
                        </a:spcAft>
                        <a:tabLst>
                          <a:tab pos="3200400" algn="l"/>
                          <a:tab pos="457200" algn="l"/>
                        </a:tabLst>
                      </a:pPr>
                      <a:r>
                        <a:rPr lang="en-US" sz="900" i="1" dirty="0">
                          <a:effectLst/>
                        </a:rPr>
                        <a:t>Next week / Next Saturday, I’m going to …</a:t>
                      </a:r>
                      <a:endParaRPr lang="en-GB" sz="900" i="1" dirty="0">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2778125323"/>
                  </a:ext>
                </a:extLst>
              </a:tr>
              <a:tr h="425865">
                <a:tc>
                  <a:txBody>
                    <a:bodyPr/>
                    <a:lstStyle/>
                    <a:p>
                      <a:pPr marL="914400">
                        <a:spcBef>
                          <a:spcPts val="600"/>
                        </a:spcBef>
                        <a:spcAft>
                          <a:spcPts val="600"/>
                        </a:spcAft>
                        <a:tabLst>
                          <a:tab pos="4114800" algn="l"/>
                          <a:tab pos="457200" algn="l"/>
                        </a:tabLst>
                      </a:pPr>
                      <a:r>
                        <a:rPr lang="fr-FR" sz="900" b="1" dirty="0">
                          <a:solidFill>
                            <a:schemeClr val="tx1"/>
                          </a:solidFill>
                          <a:effectLst/>
                        </a:rPr>
                        <a:t>porter des vêtements spéciaux.</a:t>
                      </a:r>
                      <a:endParaRPr lang="en-GB" sz="9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marL="914400">
                        <a:spcBef>
                          <a:spcPts val="600"/>
                        </a:spcBef>
                        <a:spcAft>
                          <a:spcPts val="600"/>
                        </a:spcAft>
                        <a:tabLst>
                          <a:tab pos="4114800" algn="l"/>
                          <a:tab pos="457200" algn="l"/>
                        </a:tabLst>
                      </a:pPr>
                      <a:r>
                        <a:rPr lang="fr-FR" sz="900" i="1" dirty="0">
                          <a:effectLst/>
                        </a:rPr>
                        <a:t>wear </a:t>
                      </a:r>
                      <a:r>
                        <a:rPr lang="fr-FR" sz="900" i="1" dirty="0" err="1">
                          <a:effectLst/>
                        </a:rPr>
                        <a:t>special</a:t>
                      </a:r>
                      <a:r>
                        <a:rPr lang="fr-FR" sz="900" i="1" dirty="0">
                          <a:effectLst/>
                        </a:rPr>
                        <a:t> </a:t>
                      </a:r>
                      <a:r>
                        <a:rPr lang="fr-FR" sz="900" i="1" dirty="0" err="1">
                          <a:effectLst/>
                        </a:rPr>
                        <a:t>clothes</a:t>
                      </a:r>
                      <a:r>
                        <a:rPr lang="fr-FR" sz="900" i="1" dirty="0">
                          <a:effectLst/>
                        </a:rPr>
                        <a:t>.</a:t>
                      </a:r>
                      <a:endParaRPr lang="en-GB" sz="900" i="1" dirty="0">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4115158000"/>
                  </a:ext>
                </a:extLst>
              </a:tr>
              <a:tr h="425865">
                <a:tc>
                  <a:txBody>
                    <a:bodyPr/>
                    <a:lstStyle/>
                    <a:p>
                      <a:pPr marL="914400">
                        <a:spcBef>
                          <a:spcPts val="600"/>
                        </a:spcBef>
                        <a:spcAft>
                          <a:spcPts val="600"/>
                        </a:spcAft>
                        <a:tabLst>
                          <a:tab pos="4114800" algn="l"/>
                          <a:tab pos="457200" algn="l"/>
                        </a:tabLst>
                      </a:pPr>
                      <a:r>
                        <a:rPr lang="fr-FR" sz="900" b="1" dirty="0">
                          <a:solidFill>
                            <a:schemeClr val="tx1"/>
                          </a:solidFill>
                          <a:effectLst/>
                        </a:rPr>
                        <a:t>prendre des photos.</a:t>
                      </a:r>
                      <a:endParaRPr lang="en-GB" sz="9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tc>
                  <a:txBody>
                    <a:bodyPr/>
                    <a:lstStyle/>
                    <a:p>
                      <a:pPr marL="914400">
                        <a:spcBef>
                          <a:spcPts val="600"/>
                        </a:spcBef>
                        <a:spcAft>
                          <a:spcPts val="600"/>
                        </a:spcAft>
                        <a:tabLst>
                          <a:tab pos="4114800" algn="l"/>
                          <a:tab pos="457200" algn="l"/>
                        </a:tabLst>
                      </a:pPr>
                      <a:r>
                        <a:rPr lang="fr-FR" sz="900" i="1" dirty="0" err="1">
                          <a:effectLst/>
                        </a:rPr>
                        <a:t>take</a:t>
                      </a:r>
                      <a:r>
                        <a:rPr lang="fr-FR" sz="900" i="1" dirty="0">
                          <a:effectLst/>
                        </a:rPr>
                        <a:t> photos.</a:t>
                      </a:r>
                      <a:endParaRPr lang="en-GB" sz="900" i="1" dirty="0">
                        <a:effectLst/>
                        <a:latin typeface="Arial" panose="020B0604020202020204" pitchFamily="34" charset="0"/>
                        <a:ea typeface="Calibri" panose="020F0502020204030204" pitchFamily="34" charset="0"/>
                        <a:cs typeface="Times New Roman" panose="02020603050405020304" pitchFamily="18" charset="0"/>
                      </a:endParaRPr>
                    </a:p>
                  </a:txBody>
                  <a:tcPr marL="52471" marR="52471" marT="0" marB="0"/>
                </a:tc>
                <a:extLst>
                  <a:ext uri="{0D108BD9-81ED-4DB2-BD59-A6C34878D82A}">
                    <a16:rowId xmlns:a16="http://schemas.microsoft.com/office/drawing/2014/main" val="2075123058"/>
                  </a:ext>
                </a:extLst>
              </a:tr>
            </a:tbl>
          </a:graphicData>
        </a:graphic>
      </p:graphicFrame>
      <p:graphicFrame>
        <p:nvGraphicFramePr>
          <p:cNvPr id="10" name="Table 9">
            <a:extLst>
              <a:ext uri="{FF2B5EF4-FFF2-40B4-BE49-F238E27FC236}">
                <a16:creationId xmlns:a16="http://schemas.microsoft.com/office/drawing/2014/main" id="{8DFD6F77-E194-00EE-A8C0-6ECF84FB3537}"/>
              </a:ext>
            </a:extLst>
          </p:cNvPr>
          <p:cNvGraphicFramePr>
            <a:graphicFrameLocks noGrp="1"/>
          </p:cNvGraphicFramePr>
          <p:nvPr/>
        </p:nvGraphicFramePr>
        <p:xfrm>
          <a:off x="121187" y="7906227"/>
          <a:ext cx="3447932" cy="1805467"/>
        </p:xfrm>
        <a:graphic>
          <a:graphicData uri="http://schemas.openxmlformats.org/drawingml/2006/table">
            <a:tbl>
              <a:tblPr firstRow="1" firstCol="1" bandRow="1">
                <a:tableStyleId>{5940675A-B579-460E-94D1-54222C63F5DA}</a:tableStyleId>
              </a:tblPr>
              <a:tblGrid>
                <a:gridCol w="1725703">
                  <a:extLst>
                    <a:ext uri="{9D8B030D-6E8A-4147-A177-3AD203B41FA5}">
                      <a16:colId xmlns:a16="http://schemas.microsoft.com/office/drawing/2014/main" val="2631967193"/>
                    </a:ext>
                  </a:extLst>
                </a:gridCol>
                <a:gridCol w="1722229">
                  <a:extLst>
                    <a:ext uri="{9D8B030D-6E8A-4147-A177-3AD203B41FA5}">
                      <a16:colId xmlns:a16="http://schemas.microsoft.com/office/drawing/2014/main" val="1965765180"/>
                    </a:ext>
                  </a:extLst>
                </a:gridCol>
              </a:tblGrid>
              <a:tr h="106365">
                <a:tc>
                  <a:txBody>
                    <a:bodyPr/>
                    <a:lstStyle/>
                    <a:p>
                      <a:pPr>
                        <a:spcBef>
                          <a:spcPts val="600"/>
                        </a:spcBef>
                        <a:spcAft>
                          <a:spcPts val="600"/>
                        </a:spcAft>
                        <a:tabLst>
                          <a:tab pos="3200400" algn="l"/>
                          <a:tab pos="457200" algn="l"/>
                        </a:tabLst>
                      </a:pPr>
                      <a:r>
                        <a:rPr lang="en-GB" sz="900" b="1" dirty="0">
                          <a:effectLst/>
                          <a:latin typeface="Calibri" panose="020F0502020204030204" pitchFamily="34" charset="0"/>
                          <a:ea typeface="Calibri" panose="020F0502020204030204" pitchFamily="34" charset="0"/>
                          <a:cs typeface="Calibri" panose="020F0502020204030204" pitchFamily="34" charset="0"/>
                        </a:rPr>
                        <a:t>La place des </a:t>
                      </a:r>
                      <a:r>
                        <a:rPr lang="en-GB" sz="900" b="1" dirty="0" err="1">
                          <a:effectLst/>
                          <a:latin typeface="Calibri" panose="020F0502020204030204" pitchFamily="34" charset="0"/>
                          <a:ea typeface="Calibri" panose="020F0502020204030204" pitchFamily="34" charset="0"/>
                          <a:cs typeface="Calibri" panose="020F0502020204030204" pitchFamily="34" charset="0"/>
                        </a:rPr>
                        <a:t>idoles</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accent5">
                        <a:lumMod val="20000"/>
                        <a:lumOff val="80000"/>
                      </a:schemeClr>
                    </a:solidFill>
                  </a:tcPr>
                </a:tc>
                <a:tc>
                  <a:txBody>
                    <a:bodyPr/>
                    <a:lstStyle/>
                    <a:p>
                      <a:pPr>
                        <a:spcBef>
                          <a:spcPts val="600"/>
                        </a:spcBef>
                        <a:spcAft>
                          <a:spcPts val="600"/>
                        </a:spcAft>
                        <a:tabLst>
                          <a:tab pos="3200400" algn="l"/>
                          <a:tab pos="457200" algn="l"/>
                        </a:tabLst>
                      </a:pPr>
                      <a:r>
                        <a:rPr lang="en-GB" sz="900" b="1" dirty="0">
                          <a:effectLst/>
                          <a:latin typeface="Calibri" panose="020F0502020204030204" pitchFamily="34" charset="0"/>
                          <a:ea typeface="Calibri" panose="020F0502020204030204" pitchFamily="34" charset="0"/>
                          <a:cs typeface="Calibri" panose="020F0502020204030204" pitchFamily="34" charset="0"/>
                        </a:rPr>
                        <a:t>The place of idols</a:t>
                      </a:r>
                    </a:p>
                  </a:txBody>
                  <a:tcPr marL="68580" marR="68580" marT="0" marB="0">
                    <a:solidFill>
                      <a:schemeClr val="accent5">
                        <a:lumMod val="20000"/>
                        <a:lumOff val="80000"/>
                      </a:schemeClr>
                    </a:solidFill>
                  </a:tcPr>
                </a:tc>
                <a:extLst>
                  <a:ext uri="{0D108BD9-81ED-4DB2-BD59-A6C34878D82A}">
                    <a16:rowId xmlns:a16="http://schemas.microsoft.com/office/drawing/2014/main" val="448220559"/>
                  </a:ext>
                </a:extLst>
              </a:tr>
              <a:tr h="94770">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*J’admire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I admire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1691683757"/>
                  </a:ext>
                </a:extLst>
              </a:tr>
              <a:tr h="189540">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Je le/la suis parce qu’il/elle est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I follow him/her because he/she is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2800415448"/>
                  </a:ext>
                </a:extLst>
              </a:tr>
              <a:tr h="159547">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Il/Elle est connu(e) pour …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He/She is known for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2857297278"/>
                  </a:ext>
                </a:extLst>
              </a:tr>
              <a:tr h="189540">
                <a:tc>
                  <a:txBody>
                    <a:bodyPr/>
                    <a:lstStyle/>
                    <a:p>
                      <a:pPr>
                        <a:spcBef>
                          <a:spcPts val="600"/>
                        </a:spcBef>
                        <a:spcAft>
                          <a:spcPts val="600"/>
                        </a:spcAft>
                        <a:tabLst>
                          <a:tab pos="3200400" algn="l"/>
                          <a:tab pos="457200" algn="l"/>
                        </a:tabLst>
                      </a:pPr>
                      <a:r>
                        <a:rPr lang="fr-FR" sz="900" b="1" dirty="0">
                          <a:effectLst/>
                          <a:latin typeface="Calibri" panose="020F0502020204030204" pitchFamily="34" charset="0"/>
                          <a:ea typeface="Calibri" panose="020F0502020204030204" pitchFamily="34" charset="0"/>
                          <a:cs typeface="Calibri" panose="020F0502020204030204" pitchFamily="34" charset="0"/>
                        </a:rPr>
                        <a:t>C’est une personne / un homme / une femme qui …</a:t>
                      </a:r>
                      <a:endParaRPr lang="en-GB" sz="900" b="1"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en-US" sz="900" i="1" dirty="0">
                          <a:effectLst/>
                          <a:latin typeface="Calibri" panose="020F0502020204030204" pitchFamily="34" charset="0"/>
                          <a:ea typeface="Calibri" panose="020F0502020204030204" pitchFamily="34" charset="0"/>
                          <a:cs typeface="Calibri" panose="020F0502020204030204" pitchFamily="34" charset="0"/>
                        </a:rPr>
                        <a:t>It’s a person / a man / a woman, who …</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2455173143"/>
                  </a:ext>
                </a:extLst>
              </a:tr>
              <a:tr h="108254">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Il/Elle lutte pour / contre …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en-US" sz="900" i="1" dirty="0" err="1">
                          <a:effectLst/>
                          <a:latin typeface="Calibri" panose="020F0502020204030204" pitchFamily="34" charset="0"/>
                          <a:ea typeface="Calibri" panose="020F0502020204030204" pitchFamily="34" charset="0"/>
                          <a:cs typeface="Calibri" panose="020F0502020204030204" pitchFamily="34" charset="0"/>
                        </a:rPr>
                        <a:t>He/She</a:t>
                      </a:r>
                      <a:r>
                        <a:rPr lang="en-US" sz="900" i="1" dirty="0">
                          <a:effectLst/>
                          <a:latin typeface="Calibri" panose="020F0502020204030204" pitchFamily="34" charset="0"/>
                          <a:ea typeface="Calibri" panose="020F0502020204030204" pitchFamily="34" charset="0"/>
                          <a:cs typeface="Calibri" panose="020F0502020204030204" pitchFamily="34" charset="0"/>
                        </a:rPr>
                        <a:t> fights for / against …</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2327042583"/>
                  </a:ext>
                </a:extLst>
              </a:tr>
              <a:tr h="189540">
                <a:tc>
                  <a:txBody>
                    <a:bodyPr/>
                    <a:lstStyle/>
                    <a:p>
                      <a:pPr>
                        <a:spcBef>
                          <a:spcPts val="600"/>
                        </a:spcBef>
                        <a:spcAft>
                          <a:spcPts val="600"/>
                        </a:spcAft>
                        <a:tabLst>
                          <a:tab pos="32004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Un bon modèle est quelqu’un qui …</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tc>
                  <a:txBody>
                    <a:bodyPr/>
                    <a:lstStyle/>
                    <a:p>
                      <a:pPr>
                        <a:spcBef>
                          <a:spcPts val="600"/>
                        </a:spcBef>
                        <a:spcAft>
                          <a:spcPts val="600"/>
                        </a:spcAft>
                        <a:tabLst>
                          <a:tab pos="3200400" algn="l"/>
                          <a:tab pos="457200" algn="l"/>
                        </a:tabLst>
                      </a:pPr>
                      <a:r>
                        <a:rPr lang="en-US" sz="900" i="1">
                          <a:effectLst/>
                          <a:latin typeface="Calibri" panose="020F0502020204030204" pitchFamily="34" charset="0"/>
                          <a:ea typeface="Calibri" panose="020F0502020204030204" pitchFamily="34" charset="0"/>
                          <a:cs typeface="Calibri" panose="020F0502020204030204" pitchFamily="34" charset="0"/>
                        </a:rPr>
                        <a:t>A good role model is someone who …</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oFill/>
                  </a:tcPr>
                </a:tc>
                <a:extLst>
                  <a:ext uri="{0D108BD9-81ED-4DB2-BD59-A6C34878D82A}">
                    <a16:rowId xmlns:a16="http://schemas.microsoft.com/office/drawing/2014/main" val="2899069387"/>
                  </a:ext>
                </a:extLst>
              </a:tr>
              <a:tr h="94770">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aide les gens.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a:effectLst/>
                          <a:latin typeface="Calibri" panose="020F0502020204030204" pitchFamily="34" charset="0"/>
                          <a:ea typeface="Calibri" panose="020F0502020204030204" pitchFamily="34" charset="0"/>
                          <a:cs typeface="Calibri" panose="020F0502020204030204" pitchFamily="34" charset="0"/>
                        </a:rPr>
                        <a:t>helps people.</a:t>
                      </a:r>
                      <a:endParaRPr lang="en-GB" sz="9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473641214"/>
                  </a:ext>
                </a:extLst>
              </a:tr>
              <a:tr h="94770">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se comporte bien.</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dirty="0" err="1">
                          <a:effectLst/>
                          <a:latin typeface="Calibri" panose="020F0502020204030204" pitchFamily="34" charset="0"/>
                          <a:ea typeface="Calibri" panose="020F0502020204030204" pitchFamily="34" charset="0"/>
                          <a:cs typeface="Calibri" panose="020F0502020204030204" pitchFamily="34" charset="0"/>
                        </a:rPr>
                        <a:t>behaves</a:t>
                      </a:r>
                      <a:r>
                        <a:rPr lang="fr-FR" sz="900" i="1" dirty="0">
                          <a:effectLst/>
                          <a:latin typeface="Calibri" panose="020F0502020204030204" pitchFamily="34" charset="0"/>
                          <a:ea typeface="Calibri" panose="020F0502020204030204" pitchFamily="34" charset="0"/>
                          <a:cs typeface="Calibri" panose="020F0502020204030204" pitchFamily="34" charset="0"/>
                        </a:rPr>
                        <a:t> </a:t>
                      </a:r>
                      <a:r>
                        <a:rPr lang="fr-FR" sz="900" i="1" dirty="0" err="1">
                          <a:effectLst/>
                          <a:latin typeface="Calibri" panose="020F0502020204030204" pitchFamily="34" charset="0"/>
                          <a:ea typeface="Calibri" panose="020F0502020204030204" pitchFamily="34" charset="0"/>
                          <a:cs typeface="Calibri" panose="020F0502020204030204" pitchFamily="34" charset="0"/>
                        </a:rPr>
                        <a:t>well</a:t>
                      </a:r>
                      <a:r>
                        <a:rPr lang="fr-FR" sz="900" i="1" dirty="0">
                          <a:effectLst/>
                          <a:latin typeface="Calibri" panose="020F0502020204030204" pitchFamily="34" charset="0"/>
                          <a:ea typeface="Calibri" panose="020F0502020204030204" pitchFamily="34" charset="0"/>
                          <a:cs typeface="Calibri" panose="020F0502020204030204" pitchFamily="34" charset="0"/>
                        </a:rPr>
                        <a:t>.</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47912763"/>
                  </a:ext>
                </a:extLst>
              </a:tr>
              <a:tr h="94770">
                <a:tc>
                  <a:txBody>
                    <a:bodyPr/>
                    <a:lstStyle/>
                    <a:p>
                      <a:pPr marL="457200">
                        <a:spcBef>
                          <a:spcPts val="600"/>
                        </a:spcBef>
                        <a:spcAft>
                          <a:spcPts val="600"/>
                        </a:spcAft>
                        <a:tabLst>
                          <a:tab pos="3657600" algn="l"/>
                          <a:tab pos="457200" algn="l"/>
                        </a:tabLst>
                      </a:pPr>
                      <a:r>
                        <a:rPr lang="fr-FR" sz="900" b="1">
                          <a:effectLst/>
                          <a:latin typeface="Calibri" panose="020F0502020204030204" pitchFamily="34" charset="0"/>
                          <a:ea typeface="Calibri" panose="020F0502020204030204" pitchFamily="34" charset="0"/>
                          <a:cs typeface="Calibri" panose="020F0502020204030204" pitchFamily="34" charset="0"/>
                        </a:rPr>
                        <a:t>inspire les autres.</a:t>
                      </a:r>
                      <a:endParaRPr lang="en-GB" sz="900" b="1">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marL="457200">
                        <a:spcBef>
                          <a:spcPts val="600"/>
                        </a:spcBef>
                        <a:spcAft>
                          <a:spcPts val="600"/>
                        </a:spcAft>
                        <a:tabLst>
                          <a:tab pos="3657600" algn="l"/>
                          <a:tab pos="457200" algn="l"/>
                        </a:tabLst>
                      </a:pPr>
                      <a:r>
                        <a:rPr lang="fr-FR" sz="900" i="1" dirty="0">
                          <a:effectLst/>
                          <a:latin typeface="Calibri" panose="020F0502020204030204" pitchFamily="34" charset="0"/>
                          <a:ea typeface="Calibri" panose="020F0502020204030204" pitchFamily="34" charset="0"/>
                          <a:cs typeface="Calibri" panose="020F0502020204030204" pitchFamily="34" charset="0"/>
                        </a:rPr>
                        <a:t>inspires </a:t>
                      </a:r>
                      <a:r>
                        <a:rPr lang="fr-FR" sz="900" i="1" dirty="0" err="1">
                          <a:effectLst/>
                          <a:latin typeface="Calibri" panose="020F0502020204030204" pitchFamily="34" charset="0"/>
                          <a:ea typeface="Calibri" panose="020F0502020204030204" pitchFamily="34" charset="0"/>
                          <a:cs typeface="Calibri" panose="020F0502020204030204" pitchFamily="34" charset="0"/>
                        </a:rPr>
                        <a:t>others</a:t>
                      </a:r>
                      <a:r>
                        <a:rPr lang="fr-FR" sz="900" i="1" dirty="0">
                          <a:effectLst/>
                          <a:latin typeface="Calibri" panose="020F0502020204030204" pitchFamily="34" charset="0"/>
                          <a:ea typeface="Calibri" panose="020F0502020204030204" pitchFamily="34" charset="0"/>
                          <a:cs typeface="Calibri" panose="020F0502020204030204" pitchFamily="34" charset="0"/>
                        </a:rPr>
                        <a:t>.</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290527596"/>
                  </a:ext>
                </a:extLst>
              </a:tr>
            </a:tbl>
          </a:graphicData>
        </a:graphic>
      </p:graphicFrame>
    </p:spTree>
    <p:extLst>
      <p:ext uri="{BB962C8B-B14F-4D97-AF65-F5344CB8AC3E}">
        <p14:creationId xmlns:p14="http://schemas.microsoft.com/office/powerpoint/2010/main" val="26220429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a:extLst>
              <a:ext uri="{FF2B5EF4-FFF2-40B4-BE49-F238E27FC236}">
                <a16:creationId xmlns:a16="http://schemas.microsoft.com/office/drawing/2014/main" id="{4A5C3D5B-E221-4A6B-E35B-972BD59CE2A5}"/>
              </a:ext>
            </a:extLst>
          </p:cNvPr>
          <p:cNvSpPr txBox="1">
            <a:spLocks noChangeArrowheads="1"/>
          </p:cNvSpPr>
          <p:nvPr/>
        </p:nvSpPr>
        <p:spPr bwMode="auto">
          <a:xfrm>
            <a:off x="121187" y="105197"/>
            <a:ext cx="6643170" cy="326993"/>
          </a:xfrm>
          <a:prstGeom prst="rect">
            <a:avLst/>
          </a:prstGeom>
          <a:noFill/>
          <a:ln w="381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29713" tIns="29713" rIns="29713" bIns="29713" numCol="1" anchor="t" anchorCtr="0" compatLnSpc="1">
            <a:prstTxWarp prst="textNoShape">
              <a:avLst/>
            </a:prstTxWarp>
          </a:bodyPr>
          <a:lstStyle/>
          <a:p>
            <a:pPr algn="ctr" defTabSz="742801" eaLnBrk="0" fontAlgn="base" hangingPunct="0">
              <a:spcBef>
                <a:spcPts val="488"/>
              </a:spcBef>
              <a:spcAft>
                <a:spcPct val="0"/>
              </a:spcAft>
            </a:pPr>
            <a:r>
              <a:rPr lang="en-GB" altLang="en-US" sz="1300" b="1">
                <a:solidFill>
                  <a:srgbClr val="000000"/>
                </a:solidFill>
                <a:latin typeface="Calibri" panose="020F0502020204030204" pitchFamily="34" charset="0"/>
                <a:cs typeface="Calibri" panose="020F0502020204030204" pitchFamily="34" charset="0"/>
              </a:rPr>
              <a:t>Year 10 French Module 1: Tenses</a:t>
            </a:r>
            <a:endParaRPr lang="en-US" altLang="en-US" sz="975">
              <a:latin typeface="Calibri" panose="020F0502020204030204" pitchFamily="34" charset="0"/>
              <a:cs typeface="Calibri" panose="020F0502020204030204" pitchFamily="34" charset="0"/>
            </a:endParaRPr>
          </a:p>
        </p:txBody>
      </p:sp>
      <p:pic>
        <p:nvPicPr>
          <p:cNvPr id="5" name="Picture 3">
            <a:extLst>
              <a:ext uri="{FF2B5EF4-FFF2-40B4-BE49-F238E27FC236}">
                <a16:creationId xmlns:a16="http://schemas.microsoft.com/office/drawing/2014/main" id="{BA7DFF30-41E5-752B-D253-F6687FE9CB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051" y="158947"/>
            <a:ext cx="207723" cy="2440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4">
            <a:extLst>
              <a:ext uri="{FF2B5EF4-FFF2-40B4-BE49-F238E27FC236}">
                <a16:creationId xmlns:a16="http://schemas.microsoft.com/office/drawing/2014/main" id="{064C42FD-9703-2C3F-8BF6-E81FD38C60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652" y="148565"/>
            <a:ext cx="263297" cy="2544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8" name="Picture 7" descr="A screenshot of a chart&#10;&#10;Description automatically generated">
            <a:extLst>
              <a:ext uri="{FF2B5EF4-FFF2-40B4-BE49-F238E27FC236}">
                <a16:creationId xmlns:a16="http://schemas.microsoft.com/office/drawing/2014/main" id="{8F603D9E-4B4C-D212-727B-293630BACA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1187" y="485939"/>
            <a:ext cx="6542762" cy="9309859"/>
          </a:xfrm>
          <a:prstGeom prst="rect">
            <a:avLst/>
          </a:prstGeom>
        </p:spPr>
      </p:pic>
    </p:spTree>
    <p:extLst>
      <p:ext uri="{BB962C8B-B14F-4D97-AF65-F5344CB8AC3E}">
        <p14:creationId xmlns:p14="http://schemas.microsoft.com/office/powerpoint/2010/main" val="7614173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FC85F-06D2-E720-FCFF-BF07EF080008}"/>
              </a:ext>
            </a:extLst>
          </p:cNvPr>
          <p:cNvSpPr>
            <a:spLocks noGrp="1"/>
          </p:cNvSpPr>
          <p:nvPr>
            <p:ph type="title"/>
          </p:nvPr>
        </p:nvSpPr>
        <p:spPr>
          <a:xfrm>
            <a:off x="471487" y="282078"/>
            <a:ext cx="5915025" cy="456315"/>
          </a:xfrm>
        </p:spPr>
        <p:txBody>
          <a:bodyPr>
            <a:normAutofit fontScale="90000"/>
          </a:bodyPr>
          <a:lstStyle/>
          <a:p>
            <a:r>
              <a:rPr lang="en-GB"/>
              <a:t>Geography</a:t>
            </a:r>
          </a:p>
        </p:txBody>
      </p:sp>
      <p:sp>
        <p:nvSpPr>
          <p:cNvPr id="3" name="Content Placeholder 2">
            <a:extLst>
              <a:ext uri="{FF2B5EF4-FFF2-40B4-BE49-F238E27FC236}">
                <a16:creationId xmlns:a16="http://schemas.microsoft.com/office/drawing/2014/main" id="{B44A5BF1-C263-034E-3D12-D01112EE6511}"/>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7AAC1069-936D-82C5-0E7B-E3052BF3C75E}"/>
              </a:ext>
            </a:extLst>
          </p:cNvPr>
          <p:cNvPicPr>
            <a:picLocks noChangeAspect="1"/>
          </p:cNvPicPr>
          <p:nvPr/>
        </p:nvPicPr>
        <p:blipFill>
          <a:blip r:embed="rId2"/>
          <a:stretch>
            <a:fillRect/>
          </a:stretch>
        </p:blipFill>
        <p:spPr>
          <a:xfrm rot="16200000">
            <a:off x="-816045" y="2025927"/>
            <a:ext cx="8684387" cy="6109322"/>
          </a:xfrm>
          <a:prstGeom prst="rect">
            <a:avLst/>
          </a:prstGeom>
        </p:spPr>
      </p:pic>
    </p:spTree>
    <p:extLst>
      <p:ext uri="{BB962C8B-B14F-4D97-AF65-F5344CB8AC3E}">
        <p14:creationId xmlns:p14="http://schemas.microsoft.com/office/powerpoint/2010/main" val="15851372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D14D4-4409-F471-127F-B04774D61099}"/>
              </a:ext>
            </a:extLst>
          </p:cNvPr>
          <p:cNvSpPr>
            <a:spLocks noGrp="1"/>
          </p:cNvSpPr>
          <p:nvPr>
            <p:ph type="title"/>
          </p:nvPr>
        </p:nvSpPr>
        <p:spPr>
          <a:xfrm>
            <a:off x="471487" y="81356"/>
            <a:ext cx="5915025" cy="676927"/>
          </a:xfrm>
        </p:spPr>
        <p:txBody>
          <a:bodyPr/>
          <a:lstStyle/>
          <a:p>
            <a:r>
              <a:rPr lang="en-GB"/>
              <a:t>Geography</a:t>
            </a:r>
          </a:p>
        </p:txBody>
      </p:sp>
      <p:sp>
        <p:nvSpPr>
          <p:cNvPr id="3" name="Content Placeholder 2">
            <a:extLst>
              <a:ext uri="{FF2B5EF4-FFF2-40B4-BE49-F238E27FC236}">
                <a16:creationId xmlns:a16="http://schemas.microsoft.com/office/drawing/2014/main" id="{1E0250B2-77C3-0016-544F-FA34FDC4C457}"/>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B135A8F6-8AC3-C63C-F36B-3A7ED08EF6A3}"/>
              </a:ext>
            </a:extLst>
          </p:cNvPr>
          <p:cNvPicPr>
            <a:picLocks noChangeAspect="1"/>
          </p:cNvPicPr>
          <p:nvPr/>
        </p:nvPicPr>
        <p:blipFill>
          <a:blip r:embed="rId2"/>
          <a:stretch>
            <a:fillRect/>
          </a:stretch>
        </p:blipFill>
        <p:spPr>
          <a:xfrm rot="16200000">
            <a:off x="-771524" y="1826572"/>
            <a:ext cx="8609258" cy="6359861"/>
          </a:xfrm>
          <a:prstGeom prst="rect">
            <a:avLst/>
          </a:prstGeom>
        </p:spPr>
      </p:pic>
    </p:spTree>
    <p:extLst>
      <p:ext uri="{BB962C8B-B14F-4D97-AF65-F5344CB8AC3E}">
        <p14:creationId xmlns:p14="http://schemas.microsoft.com/office/powerpoint/2010/main" val="4956051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187F2-9E38-5B04-2B9F-EFBD0A37F22B}"/>
              </a:ext>
            </a:extLst>
          </p:cNvPr>
          <p:cNvSpPr>
            <a:spLocks noGrp="1"/>
          </p:cNvSpPr>
          <p:nvPr>
            <p:ph type="title"/>
          </p:nvPr>
        </p:nvSpPr>
        <p:spPr>
          <a:xfrm>
            <a:off x="471487" y="181717"/>
            <a:ext cx="5915025" cy="442751"/>
          </a:xfrm>
        </p:spPr>
        <p:txBody>
          <a:bodyPr>
            <a:normAutofit fontScale="90000"/>
          </a:bodyPr>
          <a:lstStyle/>
          <a:p>
            <a:r>
              <a:rPr lang="en-GB"/>
              <a:t>Geography</a:t>
            </a:r>
          </a:p>
        </p:txBody>
      </p:sp>
      <p:sp>
        <p:nvSpPr>
          <p:cNvPr id="3" name="Content Placeholder 2">
            <a:extLst>
              <a:ext uri="{FF2B5EF4-FFF2-40B4-BE49-F238E27FC236}">
                <a16:creationId xmlns:a16="http://schemas.microsoft.com/office/drawing/2014/main" id="{551E27F8-A06B-E100-D916-88194F7F1B32}"/>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85182FCD-E7F2-AA27-0C86-0F7945150FCB}"/>
              </a:ext>
            </a:extLst>
          </p:cNvPr>
          <p:cNvPicPr>
            <a:picLocks noChangeAspect="1"/>
          </p:cNvPicPr>
          <p:nvPr/>
        </p:nvPicPr>
        <p:blipFill>
          <a:blip r:embed="rId2"/>
          <a:stretch>
            <a:fillRect/>
          </a:stretch>
        </p:blipFill>
        <p:spPr>
          <a:xfrm rot="16200000">
            <a:off x="-1026484" y="3051997"/>
            <a:ext cx="8910966" cy="4234328"/>
          </a:xfrm>
          <a:prstGeom prst="rect">
            <a:avLst/>
          </a:prstGeom>
        </p:spPr>
      </p:pic>
    </p:spTree>
    <p:extLst>
      <p:ext uri="{BB962C8B-B14F-4D97-AF65-F5344CB8AC3E}">
        <p14:creationId xmlns:p14="http://schemas.microsoft.com/office/powerpoint/2010/main" val="1222487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E2E0-5011-AE8B-6917-834774B42A38}"/>
              </a:ext>
            </a:extLst>
          </p:cNvPr>
          <p:cNvSpPr>
            <a:spLocks noGrp="1"/>
          </p:cNvSpPr>
          <p:nvPr>
            <p:ph type="title"/>
          </p:nvPr>
        </p:nvSpPr>
        <p:spPr>
          <a:xfrm>
            <a:off x="471487" y="226322"/>
            <a:ext cx="5915025" cy="456315"/>
          </a:xfrm>
        </p:spPr>
        <p:txBody>
          <a:bodyPr>
            <a:normAutofit fontScale="90000"/>
          </a:bodyPr>
          <a:lstStyle/>
          <a:p>
            <a:r>
              <a:rPr lang="en-GB"/>
              <a:t>Geography</a:t>
            </a:r>
          </a:p>
        </p:txBody>
      </p:sp>
      <p:sp>
        <p:nvSpPr>
          <p:cNvPr id="3" name="Content Placeholder 2">
            <a:extLst>
              <a:ext uri="{FF2B5EF4-FFF2-40B4-BE49-F238E27FC236}">
                <a16:creationId xmlns:a16="http://schemas.microsoft.com/office/drawing/2014/main" id="{E9AFEDDC-A605-E203-2FE7-4E8B4B35801D}"/>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5C125FB5-FF29-0114-4477-156CAA0B3461}"/>
              </a:ext>
            </a:extLst>
          </p:cNvPr>
          <p:cNvPicPr>
            <a:picLocks noChangeAspect="1"/>
          </p:cNvPicPr>
          <p:nvPr/>
        </p:nvPicPr>
        <p:blipFill>
          <a:blip r:embed="rId2"/>
          <a:stretch>
            <a:fillRect/>
          </a:stretch>
        </p:blipFill>
        <p:spPr>
          <a:xfrm rot="16200000">
            <a:off x="-1097849" y="2987953"/>
            <a:ext cx="9079135" cy="4468503"/>
          </a:xfrm>
          <a:prstGeom prst="rect">
            <a:avLst/>
          </a:prstGeom>
        </p:spPr>
      </p:pic>
    </p:spTree>
    <p:extLst>
      <p:ext uri="{BB962C8B-B14F-4D97-AF65-F5344CB8AC3E}">
        <p14:creationId xmlns:p14="http://schemas.microsoft.com/office/powerpoint/2010/main" val="29693803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E3793-1990-A13F-7AF3-D93DAEDA69D5}"/>
              </a:ext>
            </a:extLst>
          </p:cNvPr>
          <p:cNvSpPr>
            <a:spLocks noGrp="1"/>
          </p:cNvSpPr>
          <p:nvPr>
            <p:ph type="title"/>
          </p:nvPr>
        </p:nvSpPr>
        <p:spPr>
          <a:xfrm>
            <a:off x="471487" y="248625"/>
            <a:ext cx="5915025" cy="643473"/>
          </a:xfrm>
        </p:spPr>
        <p:txBody>
          <a:bodyPr/>
          <a:lstStyle/>
          <a:p>
            <a:r>
              <a:rPr lang="en-GB"/>
              <a:t>Geography</a:t>
            </a:r>
          </a:p>
        </p:txBody>
      </p:sp>
      <p:sp>
        <p:nvSpPr>
          <p:cNvPr id="3" name="Content Placeholder 2">
            <a:extLst>
              <a:ext uri="{FF2B5EF4-FFF2-40B4-BE49-F238E27FC236}">
                <a16:creationId xmlns:a16="http://schemas.microsoft.com/office/drawing/2014/main" id="{0D8080FF-4893-A622-26BF-D619ACBFF3EB}"/>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9B888503-9169-8215-4018-40C913CA2E91}"/>
              </a:ext>
            </a:extLst>
          </p:cNvPr>
          <p:cNvPicPr>
            <a:picLocks noChangeAspect="1"/>
          </p:cNvPicPr>
          <p:nvPr/>
        </p:nvPicPr>
        <p:blipFill>
          <a:blip r:embed="rId2"/>
          <a:stretch>
            <a:fillRect/>
          </a:stretch>
        </p:blipFill>
        <p:spPr>
          <a:xfrm rot="16200000">
            <a:off x="-1057551" y="3229886"/>
            <a:ext cx="8973099" cy="4089361"/>
          </a:xfrm>
          <a:prstGeom prst="rect">
            <a:avLst/>
          </a:prstGeom>
        </p:spPr>
      </p:pic>
    </p:spTree>
    <p:extLst>
      <p:ext uri="{BB962C8B-B14F-4D97-AF65-F5344CB8AC3E}">
        <p14:creationId xmlns:p14="http://schemas.microsoft.com/office/powerpoint/2010/main" val="14315143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a:extLst>
              <a:ext uri="{FF2B5EF4-FFF2-40B4-BE49-F238E27FC236}">
                <a16:creationId xmlns:a16="http://schemas.microsoft.com/office/drawing/2014/main" id="{4A5C3D5B-E221-4A6B-E35B-972BD59CE2A5}"/>
              </a:ext>
            </a:extLst>
          </p:cNvPr>
          <p:cNvSpPr txBox="1">
            <a:spLocks noChangeArrowheads="1"/>
          </p:cNvSpPr>
          <p:nvPr/>
        </p:nvSpPr>
        <p:spPr bwMode="auto">
          <a:xfrm>
            <a:off x="121187" y="105197"/>
            <a:ext cx="6643170" cy="326993"/>
          </a:xfrm>
          <a:prstGeom prst="rect">
            <a:avLst/>
          </a:prstGeom>
          <a:noFill/>
          <a:ln w="381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29713" tIns="29713" rIns="29713" bIns="29713" numCol="1" anchor="t" anchorCtr="0" compatLnSpc="1">
            <a:prstTxWarp prst="textNoShape">
              <a:avLst/>
            </a:prstTxWarp>
          </a:bodyPr>
          <a:lstStyle/>
          <a:p>
            <a:pPr algn="ctr" defTabSz="742801" eaLnBrk="0" fontAlgn="base" hangingPunct="0">
              <a:spcBef>
                <a:spcPts val="488"/>
              </a:spcBef>
              <a:spcAft>
                <a:spcPct val="0"/>
              </a:spcAft>
            </a:pPr>
            <a:r>
              <a:rPr lang="en-GB" altLang="en-US" sz="1300" b="1" dirty="0">
                <a:solidFill>
                  <a:srgbClr val="000000"/>
                </a:solidFill>
                <a:latin typeface="Calibri" panose="020F0502020204030204" pitchFamily="34" charset="0"/>
                <a:cs typeface="Calibri" panose="020F0502020204030204" pitchFamily="34" charset="0"/>
              </a:rPr>
              <a:t>Year 10 German Module 2: </a:t>
            </a:r>
            <a:r>
              <a:rPr lang="en-GB" altLang="en-US" sz="1300" b="1" dirty="0" err="1">
                <a:solidFill>
                  <a:srgbClr val="000000"/>
                </a:solidFill>
                <a:latin typeface="Calibri" panose="020F0502020204030204" pitchFamily="34" charset="0"/>
                <a:cs typeface="Calibri" panose="020F0502020204030204" pitchFamily="34" charset="0"/>
              </a:rPr>
              <a:t>Endlich</a:t>
            </a:r>
            <a:r>
              <a:rPr lang="en-GB" altLang="en-US" sz="1300" b="1" dirty="0">
                <a:solidFill>
                  <a:srgbClr val="000000"/>
                </a:solidFill>
                <a:latin typeface="Calibri" panose="020F0502020204030204" pitchFamily="34" charset="0"/>
                <a:cs typeface="Calibri" panose="020F0502020204030204" pitchFamily="34" charset="0"/>
              </a:rPr>
              <a:t> mal </a:t>
            </a:r>
            <a:r>
              <a:rPr lang="en-GB" altLang="en-US" sz="1300" b="1" dirty="0" err="1">
                <a:solidFill>
                  <a:srgbClr val="000000"/>
                </a:solidFill>
                <a:latin typeface="Calibri" panose="020F0502020204030204" pitchFamily="34" charset="0"/>
                <a:cs typeface="Calibri" panose="020F0502020204030204" pitchFamily="34" charset="0"/>
              </a:rPr>
              <a:t>Freizeit</a:t>
            </a:r>
            <a:r>
              <a:rPr lang="en-GB" altLang="en-US" sz="1300" b="1" dirty="0">
                <a:solidFill>
                  <a:srgbClr val="000000"/>
                </a:solidFill>
                <a:latin typeface="Calibri" panose="020F0502020204030204" pitchFamily="34" charset="0"/>
                <a:cs typeface="Calibri" panose="020F0502020204030204" pitchFamily="34" charset="0"/>
              </a:rPr>
              <a:t> (1)!</a:t>
            </a:r>
            <a:endParaRPr lang="en-US" altLang="en-US" sz="975" dirty="0">
              <a:latin typeface="Calibri" panose="020F0502020204030204" pitchFamily="34" charset="0"/>
              <a:cs typeface="Calibri" panose="020F0502020204030204" pitchFamily="34" charset="0"/>
            </a:endParaRPr>
          </a:p>
        </p:txBody>
      </p:sp>
      <p:pic>
        <p:nvPicPr>
          <p:cNvPr id="5" name="Picture 3">
            <a:extLst>
              <a:ext uri="{FF2B5EF4-FFF2-40B4-BE49-F238E27FC236}">
                <a16:creationId xmlns:a16="http://schemas.microsoft.com/office/drawing/2014/main" id="{BA7DFF30-41E5-752B-D253-F6687FE9CB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051" y="158947"/>
            <a:ext cx="207723" cy="2440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4">
            <a:extLst>
              <a:ext uri="{FF2B5EF4-FFF2-40B4-BE49-F238E27FC236}">
                <a16:creationId xmlns:a16="http://schemas.microsoft.com/office/drawing/2014/main" id="{064C42FD-9703-2C3F-8BF6-E81FD38C60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652" y="148565"/>
            <a:ext cx="263297" cy="2544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aphicFrame>
        <p:nvGraphicFramePr>
          <p:cNvPr id="7" name="Table 6">
            <a:extLst>
              <a:ext uri="{FF2B5EF4-FFF2-40B4-BE49-F238E27FC236}">
                <a16:creationId xmlns:a16="http://schemas.microsoft.com/office/drawing/2014/main" id="{EF53F41E-A91E-7211-E510-B5CF929D23AD}"/>
              </a:ext>
            </a:extLst>
          </p:cNvPr>
          <p:cNvGraphicFramePr>
            <a:graphicFrameLocks noGrp="1"/>
          </p:cNvGraphicFramePr>
          <p:nvPr/>
        </p:nvGraphicFramePr>
        <p:xfrm>
          <a:off x="172840" y="549326"/>
          <a:ext cx="2796604" cy="5318760"/>
        </p:xfrm>
        <a:graphic>
          <a:graphicData uri="http://schemas.openxmlformats.org/drawingml/2006/table">
            <a:tbl>
              <a:tblPr firstRow="1" firstCol="1" bandRow="1">
                <a:tableStyleId>{5940675A-B579-460E-94D1-54222C63F5DA}</a:tableStyleId>
              </a:tblPr>
              <a:tblGrid>
                <a:gridCol w="1360628">
                  <a:extLst>
                    <a:ext uri="{9D8B030D-6E8A-4147-A177-3AD203B41FA5}">
                      <a16:colId xmlns:a16="http://schemas.microsoft.com/office/drawing/2014/main" val="2937262428"/>
                    </a:ext>
                  </a:extLst>
                </a:gridCol>
                <a:gridCol w="1435976">
                  <a:extLst>
                    <a:ext uri="{9D8B030D-6E8A-4147-A177-3AD203B41FA5}">
                      <a16:colId xmlns:a16="http://schemas.microsoft.com/office/drawing/2014/main" val="4239376305"/>
                    </a:ext>
                  </a:extLst>
                </a:gridCol>
              </a:tblGrid>
              <a:tr h="301628">
                <a:tc>
                  <a:txBody>
                    <a:bodyPr/>
                    <a:lstStyle/>
                    <a:p>
                      <a:pPr rtl="0" fontAlgn="b"/>
                      <a:r>
                        <a:rPr lang="en-GB" sz="900" b="1" dirty="0" err="1">
                          <a:effectLst/>
                          <a:latin typeface="Calibri" panose="020F0502020204030204" pitchFamily="34" charset="0"/>
                          <a:cs typeface="Calibri" panose="020F0502020204030204" pitchFamily="34" charset="0"/>
                        </a:rPr>
                        <a:t>Kennst</a:t>
                      </a:r>
                      <a:r>
                        <a:rPr lang="en-GB" sz="900" b="1" dirty="0">
                          <a:effectLst/>
                          <a:latin typeface="Calibri" panose="020F0502020204030204" pitchFamily="34" charset="0"/>
                          <a:cs typeface="Calibri" panose="020F0502020204030204" pitchFamily="34" charset="0"/>
                        </a:rPr>
                        <a:t> du </a:t>
                      </a:r>
                      <a:r>
                        <a:rPr lang="en-GB" sz="900" b="1" dirty="0" err="1">
                          <a:effectLst/>
                          <a:latin typeface="Calibri" panose="020F0502020204030204" pitchFamily="34" charset="0"/>
                          <a:cs typeface="Calibri" panose="020F0502020204030204" pitchFamily="34" charset="0"/>
                        </a:rPr>
                        <a:t>diese</a:t>
                      </a:r>
                      <a:r>
                        <a:rPr lang="en-GB" sz="900" b="1" dirty="0">
                          <a:effectLst/>
                          <a:latin typeface="Calibri" panose="020F0502020204030204" pitchFamily="34" charset="0"/>
                          <a:cs typeface="Calibri" panose="020F0502020204030204" pitchFamily="34" charset="0"/>
                        </a:rPr>
                        <a:t> Musiker?</a:t>
                      </a:r>
                    </a:p>
                  </a:txBody>
                  <a:tcPr marL="28575" marR="28575" marT="19050" marB="19050" anchor="b">
                    <a:solidFill>
                      <a:schemeClr val="accent5">
                        <a:lumMod val="20000"/>
                        <a:lumOff val="80000"/>
                      </a:schemeClr>
                    </a:solidFill>
                  </a:tcPr>
                </a:tc>
                <a:tc>
                  <a:txBody>
                    <a:bodyPr/>
                    <a:lstStyle/>
                    <a:p>
                      <a:pPr rtl="0" fontAlgn="b"/>
                      <a:r>
                        <a:rPr lang="en-GB" sz="900" b="1" i="1" dirty="0">
                          <a:effectLst/>
                          <a:latin typeface="Calibri" panose="020F0502020204030204" pitchFamily="34" charset="0"/>
                          <a:cs typeface="Calibri" panose="020F0502020204030204" pitchFamily="34" charset="0"/>
                        </a:rPr>
                        <a:t>Do you know these musicians?</a:t>
                      </a:r>
                    </a:p>
                  </a:txBody>
                  <a:tcPr marL="0" marR="0" marT="19050" marB="19050" anchor="b">
                    <a:solidFill>
                      <a:schemeClr val="accent5">
                        <a:lumMod val="20000"/>
                        <a:lumOff val="80000"/>
                      </a:schemeClr>
                    </a:solidFill>
                  </a:tcPr>
                </a:tc>
                <a:extLst>
                  <a:ext uri="{0D108BD9-81ED-4DB2-BD59-A6C34878D82A}">
                    <a16:rowId xmlns:a16="http://schemas.microsoft.com/office/drawing/2014/main" val="1777409067"/>
                  </a:ext>
                </a:extLst>
              </a:tr>
              <a:tr h="169206">
                <a:tc>
                  <a:txBody>
                    <a:bodyPr/>
                    <a:lstStyle/>
                    <a:p>
                      <a:pPr rtl="0" fontAlgn="b"/>
                      <a:r>
                        <a:rPr lang="en-GB" sz="900" b="1">
                          <a:effectLst/>
                          <a:latin typeface="Calibri" panose="020F0502020204030204" pitchFamily="34" charset="0"/>
                          <a:cs typeface="Calibri" panose="020F0502020204030204" pitchFamily="34" charset="0"/>
                        </a:rPr>
                        <a:t>Rockmusik</a:t>
                      </a:r>
                    </a:p>
                  </a:txBody>
                  <a:tcPr marL="28575" marR="28575" marT="19050" marB="19050" anchor="b">
                    <a:noFill/>
                  </a:tcPr>
                </a:tc>
                <a:tc>
                  <a:txBody>
                    <a:bodyPr/>
                    <a:lstStyle/>
                    <a:p>
                      <a:pPr rtl="0" fontAlgn="b"/>
                      <a:r>
                        <a:rPr lang="en-GB" sz="900" i="1">
                          <a:effectLst/>
                          <a:latin typeface="Calibri" panose="020F0502020204030204" pitchFamily="34" charset="0"/>
                          <a:cs typeface="Calibri" panose="020F0502020204030204" pitchFamily="34" charset="0"/>
                        </a:rPr>
                        <a:t>Rock music</a:t>
                      </a:r>
                    </a:p>
                  </a:txBody>
                  <a:tcPr marL="28575" marR="28575" marT="19050" marB="19050" anchor="b">
                    <a:noFill/>
                  </a:tcPr>
                </a:tc>
                <a:extLst>
                  <a:ext uri="{0D108BD9-81ED-4DB2-BD59-A6C34878D82A}">
                    <a16:rowId xmlns:a16="http://schemas.microsoft.com/office/drawing/2014/main" val="678290500"/>
                  </a:ext>
                </a:extLst>
              </a:tr>
              <a:tr h="169206">
                <a:tc>
                  <a:txBody>
                    <a:bodyPr/>
                    <a:lstStyle/>
                    <a:p>
                      <a:pPr rtl="0" fontAlgn="b"/>
                      <a:r>
                        <a:rPr lang="en-GB" sz="900" b="1">
                          <a:effectLst/>
                          <a:latin typeface="Calibri" panose="020F0502020204030204" pitchFamily="34" charset="0"/>
                          <a:cs typeface="Calibri" panose="020F0502020204030204" pitchFamily="34" charset="0"/>
                        </a:rPr>
                        <a:t>Helene Fischer</a:t>
                      </a:r>
                    </a:p>
                  </a:txBody>
                  <a:tcPr marL="28575" marR="28575" marT="19050" marB="19050" anchor="b">
                    <a:noFill/>
                  </a:tcPr>
                </a:tc>
                <a:tc>
                  <a:txBody>
                    <a:bodyPr/>
                    <a:lstStyle/>
                    <a:p>
                      <a:pPr rtl="0" fontAlgn="b"/>
                      <a:r>
                        <a:rPr lang="en-GB" sz="900" i="1">
                          <a:effectLst/>
                          <a:latin typeface="Calibri" panose="020F0502020204030204" pitchFamily="34" charset="0"/>
                          <a:cs typeface="Calibri" panose="020F0502020204030204" pitchFamily="34" charset="0"/>
                        </a:rPr>
                        <a:t>Helene Fischer</a:t>
                      </a:r>
                    </a:p>
                  </a:txBody>
                  <a:tcPr marL="28575" marR="28575" marT="19050" marB="19050" anchor="b">
                    <a:noFill/>
                  </a:tcPr>
                </a:tc>
                <a:extLst>
                  <a:ext uri="{0D108BD9-81ED-4DB2-BD59-A6C34878D82A}">
                    <a16:rowId xmlns:a16="http://schemas.microsoft.com/office/drawing/2014/main" val="3183495144"/>
                  </a:ext>
                </a:extLst>
              </a:tr>
              <a:tr h="301628">
                <a:tc>
                  <a:txBody>
                    <a:bodyPr/>
                    <a:lstStyle/>
                    <a:p>
                      <a:pPr rtl="0" fontAlgn="b"/>
                      <a:r>
                        <a:rPr lang="en-GB" sz="900" b="1" dirty="0">
                          <a:effectLst/>
                          <a:latin typeface="Calibri" panose="020F0502020204030204" pitchFamily="34" charset="0"/>
                          <a:cs typeface="Calibri" panose="020F0502020204030204" pitchFamily="34" charset="0"/>
                        </a:rPr>
                        <a:t>Was </a:t>
                      </a:r>
                      <a:r>
                        <a:rPr lang="en-GB" sz="900" b="1" dirty="0" err="1">
                          <a:effectLst/>
                          <a:latin typeface="Calibri" panose="020F0502020204030204" pitchFamily="34" charset="0"/>
                          <a:cs typeface="Calibri" panose="020F0502020204030204" pitchFamily="34" charset="0"/>
                        </a:rPr>
                        <a:t>ist</a:t>
                      </a:r>
                      <a:r>
                        <a:rPr lang="en-GB" sz="900" b="1" dirty="0">
                          <a:effectLst/>
                          <a:latin typeface="Calibri" panose="020F0502020204030204" pitchFamily="34" charset="0"/>
                          <a:cs typeface="Calibri" panose="020F0502020204030204" pitchFamily="34" charset="0"/>
                        </a:rPr>
                        <a:t> </a:t>
                      </a:r>
                      <a:r>
                        <a:rPr lang="en-GB" sz="900" b="1" dirty="0" err="1">
                          <a:effectLst/>
                          <a:latin typeface="Calibri" panose="020F0502020204030204" pitchFamily="34" charset="0"/>
                          <a:cs typeface="Calibri" panose="020F0502020204030204" pitchFamily="34" charset="0"/>
                        </a:rPr>
                        <a:t>deine</a:t>
                      </a:r>
                      <a:r>
                        <a:rPr lang="en-GB" sz="900" b="1" dirty="0">
                          <a:effectLst/>
                          <a:latin typeface="Calibri" panose="020F0502020204030204" pitchFamily="34" charset="0"/>
                          <a:cs typeface="Calibri" panose="020F0502020204030204" pitchFamily="34" charset="0"/>
                        </a:rPr>
                        <a:t> </a:t>
                      </a:r>
                      <a:r>
                        <a:rPr lang="en-GB" sz="900" b="1" dirty="0" err="1">
                          <a:effectLst/>
                          <a:latin typeface="Calibri" panose="020F0502020204030204" pitchFamily="34" charset="0"/>
                          <a:cs typeface="Calibri" panose="020F0502020204030204" pitchFamily="34" charset="0"/>
                        </a:rPr>
                        <a:t>Lieblingsmusik</a:t>
                      </a:r>
                      <a:r>
                        <a:rPr lang="en-GB" sz="900" b="1" dirty="0">
                          <a:effectLst/>
                          <a:latin typeface="Calibri" panose="020F0502020204030204" pitchFamily="34" charset="0"/>
                          <a:cs typeface="Calibri" panose="020F0502020204030204" pitchFamily="34" charset="0"/>
                        </a:rPr>
                        <a:t>?</a:t>
                      </a:r>
                    </a:p>
                  </a:txBody>
                  <a:tcPr marL="28575" marR="28575" marT="19050" marB="19050" anchor="b">
                    <a:noFill/>
                  </a:tcPr>
                </a:tc>
                <a:tc>
                  <a:txBody>
                    <a:bodyPr/>
                    <a:lstStyle/>
                    <a:p>
                      <a:pPr rtl="0" fontAlgn="b"/>
                      <a:r>
                        <a:rPr lang="en-GB" sz="900" i="1" dirty="0">
                          <a:effectLst/>
                          <a:latin typeface="Calibri" panose="020F0502020204030204" pitchFamily="34" charset="0"/>
                          <a:cs typeface="Calibri" panose="020F0502020204030204" pitchFamily="34" charset="0"/>
                        </a:rPr>
                        <a:t>What is your favourite music?</a:t>
                      </a:r>
                    </a:p>
                  </a:txBody>
                  <a:tcPr marL="0" marR="0" marT="19050" marB="19050" anchor="b">
                    <a:noFill/>
                  </a:tcPr>
                </a:tc>
                <a:extLst>
                  <a:ext uri="{0D108BD9-81ED-4DB2-BD59-A6C34878D82A}">
                    <a16:rowId xmlns:a16="http://schemas.microsoft.com/office/drawing/2014/main" val="3771212111"/>
                  </a:ext>
                </a:extLst>
              </a:tr>
              <a:tr h="301628">
                <a:tc>
                  <a:txBody>
                    <a:bodyPr/>
                    <a:lstStyle/>
                    <a:p>
                      <a:pPr rtl="0" fontAlgn="b"/>
                      <a:r>
                        <a:rPr lang="en-GB" sz="900" b="1" dirty="0">
                          <a:effectLst/>
                          <a:latin typeface="Calibri" panose="020F0502020204030204" pitchFamily="34" charset="0"/>
                          <a:cs typeface="Calibri" panose="020F0502020204030204" pitchFamily="34" charset="0"/>
                        </a:rPr>
                        <a:t>Ich </a:t>
                      </a:r>
                      <a:r>
                        <a:rPr lang="en-GB" sz="900" b="1" dirty="0" err="1">
                          <a:effectLst/>
                          <a:latin typeface="Calibri" panose="020F0502020204030204" pitchFamily="34" charset="0"/>
                          <a:cs typeface="Calibri" panose="020F0502020204030204" pitchFamily="34" charset="0"/>
                        </a:rPr>
                        <a:t>liebe</a:t>
                      </a:r>
                      <a:r>
                        <a:rPr lang="en-GB" sz="900" b="1" dirty="0">
                          <a:effectLst/>
                          <a:latin typeface="Calibri" panose="020F0502020204030204" pitchFamily="34" charset="0"/>
                          <a:cs typeface="Calibri" panose="020F0502020204030204" pitchFamily="34" charset="0"/>
                        </a:rPr>
                        <a:t>/mag... (</a:t>
                      </a:r>
                      <a:r>
                        <a:rPr lang="en-GB" sz="900" b="1" dirty="0" err="1">
                          <a:effectLst/>
                          <a:latin typeface="Calibri" panose="020F0502020204030204" pitchFamily="34" charset="0"/>
                          <a:cs typeface="Calibri" panose="020F0502020204030204" pitchFamily="34" charset="0"/>
                        </a:rPr>
                        <a:t>nicht</a:t>
                      </a:r>
                      <a:r>
                        <a:rPr lang="en-GB" sz="900" b="1" dirty="0">
                          <a:effectLst/>
                          <a:latin typeface="Calibri" panose="020F0502020204030204" pitchFamily="34" charset="0"/>
                          <a:cs typeface="Calibri" panose="020F0502020204030204" pitchFamily="34" charset="0"/>
                        </a:rPr>
                        <a:t>) / </a:t>
                      </a:r>
                    </a:p>
                    <a:p>
                      <a:pPr rtl="0" fontAlgn="b"/>
                      <a:r>
                        <a:rPr lang="en-GB" sz="900" b="1" dirty="0">
                          <a:effectLst/>
                          <a:latin typeface="Calibri" panose="020F0502020204030204" pitchFamily="34" charset="0"/>
                          <a:cs typeface="Calibri" panose="020F0502020204030204" pitchFamily="34" charset="0"/>
                        </a:rPr>
                        <a:t>Ich </a:t>
                      </a:r>
                      <a:r>
                        <a:rPr lang="en-GB" sz="900" b="1" dirty="0" err="1">
                          <a:effectLst/>
                          <a:latin typeface="Calibri" panose="020F0502020204030204" pitchFamily="34" charset="0"/>
                          <a:cs typeface="Calibri" panose="020F0502020204030204" pitchFamily="34" charset="0"/>
                        </a:rPr>
                        <a:t>hasse</a:t>
                      </a:r>
                      <a:r>
                        <a:rPr lang="en-GB" sz="900" b="1" dirty="0">
                          <a:effectLst/>
                          <a:latin typeface="Calibri" panose="020F0502020204030204" pitchFamily="34" charset="0"/>
                          <a:cs typeface="Calibri" panose="020F0502020204030204" pitchFamily="34" charset="0"/>
                        </a:rPr>
                        <a:t>...</a:t>
                      </a:r>
                    </a:p>
                  </a:txBody>
                  <a:tcPr marL="28575" marR="28575" marT="19050" marB="19050" anchor="b">
                    <a:noFill/>
                  </a:tcPr>
                </a:tc>
                <a:tc>
                  <a:txBody>
                    <a:bodyPr/>
                    <a:lstStyle/>
                    <a:p>
                      <a:pPr rtl="0" fontAlgn="b"/>
                      <a:r>
                        <a:rPr lang="en-GB" sz="900" i="1">
                          <a:effectLst/>
                          <a:latin typeface="Calibri" panose="020F0502020204030204" pitchFamily="34" charset="0"/>
                          <a:cs typeface="Calibri" panose="020F0502020204030204" pitchFamily="34" charset="0"/>
                        </a:rPr>
                        <a:t>I love/like... (not) / I hate...</a:t>
                      </a:r>
                    </a:p>
                  </a:txBody>
                  <a:tcPr marL="0" marR="0" marT="19050" marB="19050" anchor="b">
                    <a:noFill/>
                  </a:tcPr>
                </a:tc>
                <a:extLst>
                  <a:ext uri="{0D108BD9-81ED-4DB2-BD59-A6C34878D82A}">
                    <a16:rowId xmlns:a16="http://schemas.microsoft.com/office/drawing/2014/main" val="3158513603"/>
                  </a:ext>
                </a:extLst>
              </a:tr>
              <a:tr h="169206">
                <a:tc>
                  <a:txBody>
                    <a:bodyPr/>
                    <a:lstStyle/>
                    <a:p>
                      <a:pPr rtl="0" fontAlgn="b"/>
                      <a:r>
                        <a:rPr lang="en-GB" sz="900" b="1">
                          <a:effectLst/>
                          <a:latin typeface="Calibri" panose="020F0502020204030204" pitchFamily="34" charset="0"/>
                          <a:cs typeface="Calibri" panose="020F0502020204030204" pitchFamily="34" charset="0"/>
                        </a:rPr>
                        <a:t>Rock</a:t>
                      </a:r>
                    </a:p>
                  </a:txBody>
                  <a:tcPr marL="28575" marR="28575" marT="19050" marB="19050" anchor="b">
                    <a:noFill/>
                  </a:tcPr>
                </a:tc>
                <a:tc>
                  <a:txBody>
                    <a:bodyPr/>
                    <a:lstStyle/>
                    <a:p>
                      <a:pPr rtl="0" fontAlgn="b"/>
                      <a:r>
                        <a:rPr lang="en-GB" sz="900" i="1">
                          <a:effectLst/>
                          <a:latin typeface="Calibri" panose="020F0502020204030204" pitchFamily="34" charset="0"/>
                          <a:cs typeface="Calibri" panose="020F0502020204030204" pitchFamily="34" charset="0"/>
                        </a:rPr>
                        <a:t>Rock</a:t>
                      </a:r>
                    </a:p>
                  </a:txBody>
                  <a:tcPr marL="28575" marR="28575" marT="19050" marB="19050" anchor="b">
                    <a:noFill/>
                  </a:tcPr>
                </a:tc>
                <a:extLst>
                  <a:ext uri="{0D108BD9-81ED-4DB2-BD59-A6C34878D82A}">
                    <a16:rowId xmlns:a16="http://schemas.microsoft.com/office/drawing/2014/main" val="1496415468"/>
                  </a:ext>
                </a:extLst>
              </a:tr>
              <a:tr h="169206">
                <a:tc>
                  <a:txBody>
                    <a:bodyPr/>
                    <a:lstStyle/>
                    <a:p>
                      <a:pPr rtl="0" fontAlgn="b"/>
                      <a:r>
                        <a:rPr lang="en-GB" sz="900" b="1">
                          <a:effectLst/>
                          <a:latin typeface="Calibri" panose="020F0502020204030204" pitchFamily="34" charset="0"/>
                          <a:cs typeface="Calibri" panose="020F0502020204030204" pitchFamily="34" charset="0"/>
                        </a:rPr>
                        <a:t>die Musik von (Mozart)</a:t>
                      </a:r>
                    </a:p>
                  </a:txBody>
                  <a:tcPr marL="28575" marR="28575" marT="19050" marB="19050" anchor="b"/>
                </a:tc>
                <a:tc>
                  <a:txBody>
                    <a:bodyPr/>
                    <a:lstStyle/>
                    <a:p>
                      <a:pPr rtl="0" fontAlgn="b"/>
                      <a:r>
                        <a:rPr lang="en-GB" sz="900" i="1" dirty="0">
                          <a:effectLst/>
                          <a:latin typeface="Calibri" panose="020F0502020204030204" pitchFamily="34" charset="0"/>
                          <a:cs typeface="Calibri" panose="020F0502020204030204" pitchFamily="34" charset="0"/>
                        </a:rPr>
                        <a:t>the music of (Mozart)</a:t>
                      </a:r>
                    </a:p>
                  </a:txBody>
                  <a:tcPr marL="0" marR="0" marT="19050" marB="19050" anchor="b"/>
                </a:tc>
                <a:extLst>
                  <a:ext uri="{0D108BD9-81ED-4DB2-BD59-A6C34878D82A}">
                    <a16:rowId xmlns:a16="http://schemas.microsoft.com/office/drawing/2014/main" val="804224611"/>
                  </a:ext>
                </a:extLst>
              </a:tr>
              <a:tr h="169206">
                <a:tc>
                  <a:txBody>
                    <a:bodyPr/>
                    <a:lstStyle/>
                    <a:p>
                      <a:pPr rtl="0" fontAlgn="b"/>
                      <a:r>
                        <a:rPr lang="en-GB" sz="900" b="1">
                          <a:effectLst/>
                          <a:latin typeface="Calibri" panose="020F0502020204030204" pitchFamily="34" charset="0"/>
                          <a:cs typeface="Calibri" panose="020F0502020204030204" pitchFamily="34" charset="0"/>
                        </a:rPr>
                        <a:t>elektronische Musik</a:t>
                      </a:r>
                    </a:p>
                  </a:txBody>
                  <a:tcPr marL="28575" marR="28575" marT="19050" marB="19050" anchor="b"/>
                </a:tc>
                <a:tc>
                  <a:txBody>
                    <a:bodyPr/>
                    <a:lstStyle/>
                    <a:p>
                      <a:pPr rtl="0" fontAlgn="b"/>
                      <a:r>
                        <a:rPr lang="en-GB" sz="900" i="1">
                          <a:effectLst/>
                          <a:latin typeface="Calibri" panose="020F0502020204030204" pitchFamily="34" charset="0"/>
                          <a:cs typeface="Calibri" panose="020F0502020204030204" pitchFamily="34" charset="0"/>
                        </a:rPr>
                        <a:t>electronic music</a:t>
                      </a:r>
                    </a:p>
                  </a:txBody>
                  <a:tcPr marL="28575" marR="28575" marT="19050" marB="19050" anchor="b"/>
                </a:tc>
                <a:extLst>
                  <a:ext uri="{0D108BD9-81ED-4DB2-BD59-A6C34878D82A}">
                    <a16:rowId xmlns:a16="http://schemas.microsoft.com/office/drawing/2014/main" val="2022855937"/>
                  </a:ext>
                </a:extLst>
              </a:tr>
              <a:tr h="169206">
                <a:tc>
                  <a:txBody>
                    <a:bodyPr/>
                    <a:lstStyle/>
                    <a:p>
                      <a:pPr rtl="0" fontAlgn="b"/>
                      <a:r>
                        <a:rPr lang="en-GB" sz="900" b="1">
                          <a:effectLst/>
                          <a:latin typeface="Calibri" panose="020F0502020204030204" pitchFamily="34" charset="0"/>
                          <a:cs typeface="Calibri" panose="020F0502020204030204" pitchFamily="34" charset="0"/>
                        </a:rPr>
                        <a:t>klassische Musik</a:t>
                      </a:r>
                    </a:p>
                  </a:txBody>
                  <a:tcPr marL="28575" marR="28575" marT="19050" marB="19050" anchor="b"/>
                </a:tc>
                <a:tc>
                  <a:txBody>
                    <a:bodyPr/>
                    <a:lstStyle/>
                    <a:p>
                      <a:pPr rtl="0" fontAlgn="b"/>
                      <a:r>
                        <a:rPr lang="en-GB" sz="900" i="1" dirty="0">
                          <a:effectLst/>
                          <a:latin typeface="Calibri" panose="020F0502020204030204" pitchFamily="34" charset="0"/>
                          <a:cs typeface="Calibri" panose="020F0502020204030204" pitchFamily="34" charset="0"/>
                        </a:rPr>
                        <a:t>classical music</a:t>
                      </a:r>
                    </a:p>
                  </a:txBody>
                  <a:tcPr marL="28575" marR="28575" marT="19050" marB="19050" anchor="b"/>
                </a:tc>
                <a:extLst>
                  <a:ext uri="{0D108BD9-81ED-4DB2-BD59-A6C34878D82A}">
                    <a16:rowId xmlns:a16="http://schemas.microsoft.com/office/drawing/2014/main" val="1921808175"/>
                  </a:ext>
                </a:extLst>
              </a:tr>
              <a:tr h="169206">
                <a:tc>
                  <a:txBody>
                    <a:bodyPr/>
                    <a:lstStyle/>
                    <a:p>
                      <a:pPr rtl="0" fontAlgn="b"/>
                      <a:r>
                        <a:rPr lang="en-GB" sz="900" b="1" dirty="0" err="1">
                          <a:effectLst/>
                          <a:latin typeface="Calibri" panose="020F0502020204030204" pitchFamily="34" charset="0"/>
                          <a:cs typeface="Calibri" panose="020F0502020204030204" pitchFamily="34" charset="0"/>
                        </a:rPr>
                        <a:t>Popmusik</a:t>
                      </a:r>
                      <a:endParaRPr lang="en-GB" sz="90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900" i="1">
                          <a:effectLst/>
                          <a:latin typeface="Calibri" panose="020F0502020204030204" pitchFamily="34" charset="0"/>
                          <a:cs typeface="Calibri" panose="020F0502020204030204" pitchFamily="34" charset="0"/>
                        </a:rPr>
                        <a:t>Pop music</a:t>
                      </a:r>
                    </a:p>
                  </a:txBody>
                  <a:tcPr marL="28575" marR="28575" marT="19050" marB="19050" anchor="b"/>
                </a:tc>
                <a:extLst>
                  <a:ext uri="{0D108BD9-81ED-4DB2-BD59-A6C34878D82A}">
                    <a16:rowId xmlns:a16="http://schemas.microsoft.com/office/drawing/2014/main" val="2842766423"/>
                  </a:ext>
                </a:extLst>
              </a:tr>
              <a:tr h="169206">
                <a:tc>
                  <a:txBody>
                    <a:bodyPr/>
                    <a:lstStyle/>
                    <a:p>
                      <a:pPr rtl="0" fontAlgn="b"/>
                      <a:r>
                        <a:rPr lang="en-GB" sz="900" b="1">
                          <a:effectLst/>
                          <a:latin typeface="Calibri" panose="020F0502020204030204" pitchFamily="34" charset="0"/>
                          <a:cs typeface="Calibri" panose="020F0502020204030204" pitchFamily="34" charset="0"/>
                        </a:rPr>
                        <a:t>Tanzmusik</a:t>
                      </a:r>
                    </a:p>
                  </a:txBody>
                  <a:tcPr marL="28575" marR="28575" marT="19050" marB="19050" anchor="b"/>
                </a:tc>
                <a:tc>
                  <a:txBody>
                    <a:bodyPr/>
                    <a:lstStyle/>
                    <a:p>
                      <a:pPr rtl="0" fontAlgn="b"/>
                      <a:r>
                        <a:rPr lang="en-GB" sz="900" i="1" dirty="0">
                          <a:effectLst/>
                          <a:latin typeface="Calibri" panose="020F0502020204030204" pitchFamily="34" charset="0"/>
                          <a:cs typeface="Calibri" panose="020F0502020204030204" pitchFamily="34" charset="0"/>
                        </a:rPr>
                        <a:t>dance music</a:t>
                      </a:r>
                    </a:p>
                  </a:txBody>
                  <a:tcPr marL="28575" marR="28575" marT="19050" marB="19050" anchor="b"/>
                </a:tc>
                <a:extLst>
                  <a:ext uri="{0D108BD9-81ED-4DB2-BD59-A6C34878D82A}">
                    <a16:rowId xmlns:a16="http://schemas.microsoft.com/office/drawing/2014/main" val="1076490282"/>
                  </a:ext>
                </a:extLst>
              </a:tr>
              <a:tr h="169206">
                <a:tc>
                  <a:txBody>
                    <a:bodyPr/>
                    <a:lstStyle/>
                    <a:p>
                      <a:pPr rtl="0" fontAlgn="b"/>
                      <a:r>
                        <a:rPr lang="en-GB" sz="900" b="1" dirty="0" err="1">
                          <a:effectLst/>
                          <a:latin typeface="Calibri" panose="020F0502020204030204" pitchFamily="34" charset="0"/>
                          <a:cs typeface="Calibri" panose="020F0502020204030204" pitchFamily="34" charset="0"/>
                        </a:rPr>
                        <a:t>denn</a:t>
                      </a:r>
                      <a:r>
                        <a:rPr lang="en-GB" sz="900" b="1" dirty="0">
                          <a:effectLst/>
                          <a:latin typeface="Calibri" panose="020F0502020204030204" pitchFamily="34" charset="0"/>
                          <a:cs typeface="Calibri" panose="020F0502020204030204" pitchFamily="34" charset="0"/>
                        </a:rPr>
                        <a:t> er/</a:t>
                      </a:r>
                      <a:r>
                        <a:rPr lang="en-GB" sz="900" b="1" dirty="0" err="1">
                          <a:effectLst/>
                          <a:latin typeface="Calibri" panose="020F0502020204030204" pitchFamily="34" charset="0"/>
                          <a:cs typeface="Calibri" panose="020F0502020204030204" pitchFamily="34" charset="0"/>
                        </a:rPr>
                        <a:t>sie</a:t>
                      </a:r>
                      <a:r>
                        <a:rPr lang="en-GB" sz="900" b="1" dirty="0">
                          <a:effectLst/>
                          <a:latin typeface="Calibri" panose="020F0502020204030204" pitchFamily="34" charset="0"/>
                          <a:cs typeface="Calibri" panose="020F0502020204030204" pitchFamily="34" charset="0"/>
                        </a:rPr>
                        <a:t>/es </a:t>
                      </a:r>
                      <a:r>
                        <a:rPr lang="en-GB" sz="900" b="1" dirty="0" err="1">
                          <a:effectLst/>
                          <a:latin typeface="Calibri" panose="020F0502020204030204" pitchFamily="34" charset="0"/>
                          <a:cs typeface="Calibri" panose="020F0502020204030204" pitchFamily="34" charset="0"/>
                        </a:rPr>
                        <a:t>ist</a:t>
                      </a:r>
                      <a:r>
                        <a:rPr lang="en-GB" sz="900" b="1" dirty="0">
                          <a:effectLst/>
                          <a:latin typeface="Calibri" panose="020F0502020204030204" pitchFamily="34" charset="0"/>
                          <a:cs typeface="Calibri" panose="020F0502020204030204" pitchFamily="34" charset="0"/>
                        </a:rPr>
                        <a:t>...</a:t>
                      </a:r>
                    </a:p>
                  </a:txBody>
                  <a:tcPr marL="28575" marR="28575" marT="19050" marB="19050" anchor="b"/>
                </a:tc>
                <a:tc>
                  <a:txBody>
                    <a:bodyPr/>
                    <a:lstStyle/>
                    <a:p>
                      <a:pPr rtl="0" fontAlgn="b"/>
                      <a:r>
                        <a:rPr lang="en-GB" sz="900" i="1" dirty="0">
                          <a:effectLst/>
                          <a:latin typeface="Calibri" panose="020F0502020204030204" pitchFamily="34" charset="0"/>
                          <a:cs typeface="Calibri" panose="020F0502020204030204" pitchFamily="34" charset="0"/>
                        </a:rPr>
                        <a:t>because he/she/it is...</a:t>
                      </a:r>
                    </a:p>
                  </a:txBody>
                  <a:tcPr marL="0" marR="0" marT="19050" marB="19050" anchor="b"/>
                </a:tc>
                <a:extLst>
                  <a:ext uri="{0D108BD9-81ED-4DB2-BD59-A6C34878D82A}">
                    <a16:rowId xmlns:a16="http://schemas.microsoft.com/office/drawing/2014/main" val="744869356"/>
                  </a:ext>
                </a:extLst>
              </a:tr>
              <a:tr h="169206">
                <a:tc>
                  <a:txBody>
                    <a:bodyPr/>
                    <a:lstStyle/>
                    <a:p>
                      <a:pPr rtl="0" fontAlgn="b"/>
                      <a:r>
                        <a:rPr lang="en-GB" sz="900" b="1" dirty="0" err="1">
                          <a:effectLst/>
                          <a:latin typeface="Calibri" panose="020F0502020204030204" pitchFamily="34" charset="0"/>
                          <a:cs typeface="Calibri" panose="020F0502020204030204" pitchFamily="34" charset="0"/>
                        </a:rPr>
                        <a:t>extrem</a:t>
                      </a:r>
                      <a:endParaRPr lang="en-GB" sz="90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900" i="1" dirty="0">
                          <a:effectLst/>
                          <a:latin typeface="Calibri" panose="020F0502020204030204" pitchFamily="34" charset="0"/>
                          <a:cs typeface="Calibri" panose="020F0502020204030204" pitchFamily="34" charset="0"/>
                        </a:rPr>
                        <a:t>extremely</a:t>
                      </a:r>
                    </a:p>
                  </a:txBody>
                  <a:tcPr marL="28575" marR="28575" marT="19050" marB="19050" anchor="b"/>
                </a:tc>
                <a:extLst>
                  <a:ext uri="{0D108BD9-81ED-4DB2-BD59-A6C34878D82A}">
                    <a16:rowId xmlns:a16="http://schemas.microsoft.com/office/drawing/2014/main" val="1334593737"/>
                  </a:ext>
                </a:extLst>
              </a:tr>
              <a:tr h="169206">
                <a:tc>
                  <a:txBody>
                    <a:bodyPr/>
                    <a:lstStyle/>
                    <a:p>
                      <a:pPr rtl="0" fontAlgn="b"/>
                      <a:r>
                        <a:rPr lang="en-GB" sz="900" b="1" dirty="0" err="1">
                          <a:effectLst/>
                          <a:latin typeface="Calibri" panose="020F0502020204030204" pitchFamily="34" charset="0"/>
                          <a:cs typeface="Calibri" panose="020F0502020204030204" pitchFamily="34" charset="0"/>
                        </a:rPr>
                        <a:t>ganz</a:t>
                      </a:r>
                      <a:endParaRPr lang="en-GB" sz="90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900" i="1" dirty="0">
                          <a:effectLst/>
                          <a:latin typeface="Calibri" panose="020F0502020204030204" pitchFamily="34" charset="0"/>
                          <a:cs typeface="Calibri" panose="020F0502020204030204" pitchFamily="34" charset="0"/>
                        </a:rPr>
                        <a:t>quite</a:t>
                      </a:r>
                    </a:p>
                  </a:txBody>
                  <a:tcPr marL="28575" marR="28575" marT="19050" marB="19050" anchor="b"/>
                </a:tc>
                <a:extLst>
                  <a:ext uri="{0D108BD9-81ED-4DB2-BD59-A6C34878D82A}">
                    <a16:rowId xmlns:a16="http://schemas.microsoft.com/office/drawing/2014/main" val="3014831781"/>
                  </a:ext>
                </a:extLst>
              </a:tr>
              <a:tr h="169206">
                <a:tc>
                  <a:txBody>
                    <a:bodyPr/>
                    <a:lstStyle/>
                    <a:p>
                      <a:pPr rtl="0" fontAlgn="b"/>
                      <a:r>
                        <a:rPr lang="en-GB" sz="900" b="1" dirty="0" err="1">
                          <a:effectLst/>
                          <a:latin typeface="Calibri" panose="020F0502020204030204" pitchFamily="34" charset="0"/>
                          <a:cs typeface="Calibri" panose="020F0502020204030204" pitchFamily="34" charset="0"/>
                        </a:rPr>
                        <a:t>nicht</a:t>
                      </a:r>
                      <a:endParaRPr lang="en-GB" sz="90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900" i="1" dirty="0">
                          <a:effectLst/>
                          <a:latin typeface="Calibri" panose="020F0502020204030204" pitchFamily="34" charset="0"/>
                          <a:cs typeface="Calibri" panose="020F0502020204030204" pitchFamily="34" charset="0"/>
                        </a:rPr>
                        <a:t>not</a:t>
                      </a:r>
                    </a:p>
                  </a:txBody>
                  <a:tcPr marL="28575" marR="28575" marT="19050" marB="19050" anchor="b"/>
                </a:tc>
                <a:extLst>
                  <a:ext uri="{0D108BD9-81ED-4DB2-BD59-A6C34878D82A}">
                    <a16:rowId xmlns:a16="http://schemas.microsoft.com/office/drawing/2014/main" val="29275315"/>
                  </a:ext>
                </a:extLst>
              </a:tr>
              <a:tr h="169206">
                <a:tc>
                  <a:txBody>
                    <a:bodyPr/>
                    <a:lstStyle/>
                    <a:p>
                      <a:pPr rtl="0" fontAlgn="b"/>
                      <a:r>
                        <a:rPr lang="en-GB" sz="900" b="1" dirty="0" err="1">
                          <a:effectLst/>
                          <a:latin typeface="Calibri" panose="020F0502020204030204" pitchFamily="34" charset="0"/>
                          <a:cs typeface="Calibri" panose="020F0502020204030204" pitchFamily="34" charset="0"/>
                        </a:rPr>
                        <a:t>sehr</a:t>
                      </a:r>
                      <a:endParaRPr lang="en-GB" sz="90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900" i="1" dirty="0">
                          <a:effectLst/>
                          <a:latin typeface="Calibri" panose="020F0502020204030204" pitchFamily="34" charset="0"/>
                          <a:cs typeface="Calibri" panose="020F0502020204030204" pitchFamily="34" charset="0"/>
                        </a:rPr>
                        <a:t>very</a:t>
                      </a:r>
                    </a:p>
                  </a:txBody>
                  <a:tcPr marL="28575" marR="28575" marT="19050" marB="19050" anchor="b"/>
                </a:tc>
                <a:extLst>
                  <a:ext uri="{0D108BD9-81ED-4DB2-BD59-A6C34878D82A}">
                    <a16:rowId xmlns:a16="http://schemas.microsoft.com/office/drawing/2014/main" val="515369931"/>
                  </a:ext>
                </a:extLst>
              </a:tr>
              <a:tr h="169206">
                <a:tc>
                  <a:txBody>
                    <a:bodyPr/>
                    <a:lstStyle/>
                    <a:p>
                      <a:pPr rtl="0" fontAlgn="b"/>
                      <a:r>
                        <a:rPr lang="en-GB" sz="900" b="1" dirty="0" err="1">
                          <a:effectLst/>
                          <a:latin typeface="Calibri" panose="020F0502020204030204" pitchFamily="34" charset="0"/>
                          <a:cs typeface="Calibri" panose="020F0502020204030204" pitchFamily="34" charset="0"/>
                        </a:rPr>
                        <a:t>wirklich</a:t>
                      </a:r>
                      <a:endParaRPr lang="en-GB" sz="90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900" i="1" dirty="0">
                          <a:effectLst/>
                          <a:latin typeface="Calibri" panose="020F0502020204030204" pitchFamily="34" charset="0"/>
                          <a:cs typeface="Calibri" panose="020F0502020204030204" pitchFamily="34" charset="0"/>
                        </a:rPr>
                        <a:t>really</a:t>
                      </a:r>
                    </a:p>
                  </a:txBody>
                  <a:tcPr marL="28575" marR="28575" marT="19050" marB="19050" anchor="b"/>
                </a:tc>
                <a:extLst>
                  <a:ext uri="{0D108BD9-81ED-4DB2-BD59-A6C34878D82A}">
                    <a16:rowId xmlns:a16="http://schemas.microsoft.com/office/drawing/2014/main" val="3672224186"/>
                  </a:ext>
                </a:extLst>
              </a:tr>
              <a:tr h="169206">
                <a:tc>
                  <a:txBody>
                    <a:bodyPr/>
                    <a:lstStyle/>
                    <a:p>
                      <a:pPr rtl="0" fontAlgn="b"/>
                      <a:r>
                        <a:rPr lang="en-GB" sz="900" b="1">
                          <a:effectLst/>
                          <a:latin typeface="Calibri" panose="020F0502020204030204" pitchFamily="34" charset="0"/>
                          <a:cs typeface="Calibri" panose="020F0502020204030204" pitchFamily="34" charset="0"/>
                        </a:rPr>
                        <a:t>ziemlich</a:t>
                      </a:r>
                    </a:p>
                  </a:txBody>
                  <a:tcPr marL="28575" marR="28575" marT="19050" marB="19050" anchor="b"/>
                </a:tc>
                <a:tc>
                  <a:txBody>
                    <a:bodyPr/>
                    <a:lstStyle/>
                    <a:p>
                      <a:pPr rtl="0" fontAlgn="b"/>
                      <a:r>
                        <a:rPr lang="en-GB" sz="900" i="1">
                          <a:effectLst/>
                          <a:latin typeface="Calibri" panose="020F0502020204030204" pitchFamily="34" charset="0"/>
                          <a:cs typeface="Calibri" panose="020F0502020204030204" pitchFamily="34" charset="0"/>
                        </a:rPr>
                        <a:t>rather</a:t>
                      </a:r>
                    </a:p>
                  </a:txBody>
                  <a:tcPr marL="28575" marR="28575" marT="19050" marB="19050" anchor="b"/>
                </a:tc>
                <a:extLst>
                  <a:ext uri="{0D108BD9-81ED-4DB2-BD59-A6C34878D82A}">
                    <a16:rowId xmlns:a16="http://schemas.microsoft.com/office/drawing/2014/main" val="2767572963"/>
                  </a:ext>
                </a:extLst>
              </a:tr>
              <a:tr h="169206">
                <a:tc>
                  <a:txBody>
                    <a:bodyPr/>
                    <a:lstStyle/>
                    <a:p>
                      <a:pPr rtl="0" fontAlgn="b"/>
                      <a:r>
                        <a:rPr lang="en-GB" sz="900" b="1" dirty="0" err="1">
                          <a:effectLst/>
                          <a:latin typeface="Calibri" panose="020F0502020204030204" pitchFamily="34" charset="0"/>
                          <a:cs typeface="Calibri" panose="020F0502020204030204" pitchFamily="34" charset="0"/>
                        </a:rPr>
                        <a:t>zu</a:t>
                      </a:r>
                      <a:endParaRPr lang="en-GB" sz="90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900" i="1">
                          <a:effectLst/>
                          <a:latin typeface="Calibri" panose="020F0502020204030204" pitchFamily="34" charset="0"/>
                          <a:cs typeface="Calibri" panose="020F0502020204030204" pitchFamily="34" charset="0"/>
                        </a:rPr>
                        <a:t>too</a:t>
                      </a:r>
                    </a:p>
                  </a:txBody>
                  <a:tcPr marL="28575" marR="28575" marT="19050" marB="19050" anchor="b"/>
                </a:tc>
                <a:extLst>
                  <a:ext uri="{0D108BD9-81ED-4DB2-BD59-A6C34878D82A}">
                    <a16:rowId xmlns:a16="http://schemas.microsoft.com/office/drawing/2014/main" val="2882273913"/>
                  </a:ext>
                </a:extLst>
              </a:tr>
              <a:tr h="169206">
                <a:tc>
                  <a:txBody>
                    <a:bodyPr/>
                    <a:lstStyle/>
                    <a:p>
                      <a:pPr rtl="0" fontAlgn="b"/>
                      <a:r>
                        <a:rPr lang="en-GB" sz="900" b="1" dirty="0" err="1">
                          <a:effectLst/>
                          <a:latin typeface="Calibri" panose="020F0502020204030204" pitchFamily="34" charset="0"/>
                          <a:cs typeface="Calibri" panose="020F0502020204030204" pitchFamily="34" charset="0"/>
                        </a:rPr>
                        <a:t>interessant</a:t>
                      </a:r>
                      <a:endParaRPr lang="en-GB" sz="90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900" i="1" dirty="0">
                          <a:effectLst/>
                          <a:latin typeface="Calibri" panose="020F0502020204030204" pitchFamily="34" charset="0"/>
                          <a:cs typeface="Calibri" panose="020F0502020204030204" pitchFamily="34" charset="0"/>
                        </a:rPr>
                        <a:t>interesting</a:t>
                      </a:r>
                    </a:p>
                  </a:txBody>
                  <a:tcPr marL="28575" marR="28575" marT="19050" marB="19050" anchor="b"/>
                </a:tc>
                <a:extLst>
                  <a:ext uri="{0D108BD9-81ED-4DB2-BD59-A6C34878D82A}">
                    <a16:rowId xmlns:a16="http://schemas.microsoft.com/office/drawing/2014/main" val="4019510749"/>
                  </a:ext>
                </a:extLst>
              </a:tr>
              <a:tr h="169206">
                <a:tc>
                  <a:txBody>
                    <a:bodyPr/>
                    <a:lstStyle/>
                    <a:p>
                      <a:pPr rtl="0" fontAlgn="b"/>
                      <a:r>
                        <a:rPr lang="en-GB" sz="900" b="1" dirty="0" err="1">
                          <a:effectLst/>
                          <a:latin typeface="Calibri" panose="020F0502020204030204" pitchFamily="34" charset="0"/>
                          <a:cs typeface="Calibri" panose="020F0502020204030204" pitchFamily="34" charset="0"/>
                        </a:rPr>
                        <a:t>komisch</a:t>
                      </a:r>
                      <a:endParaRPr lang="en-GB" sz="90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900" i="1">
                          <a:effectLst/>
                          <a:latin typeface="Calibri" panose="020F0502020204030204" pitchFamily="34" charset="0"/>
                          <a:cs typeface="Calibri" panose="020F0502020204030204" pitchFamily="34" charset="0"/>
                        </a:rPr>
                        <a:t>funny, strange</a:t>
                      </a:r>
                    </a:p>
                  </a:txBody>
                  <a:tcPr marL="28575" marR="28575" marT="19050" marB="19050" anchor="b"/>
                </a:tc>
                <a:extLst>
                  <a:ext uri="{0D108BD9-81ED-4DB2-BD59-A6C34878D82A}">
                    <a16:rowId xmlns:a16="http://schemas.microsoft.com/office/drawing/2014/main" val="2250606450"/>
                  </a:ext>
                </a:extLst>
              </a:tr>
              <a:tr h="169206">
                <a:tc>
                  <a:txBody>
                    <a:bodyPr/>
                    <a:lstStyle/>
                    <a:p>
                      <a:pPr rtl="0" fontAlgn="b"/>
                      <a:r>
                        <a:rPr lang="en-GB" sz="900" b="1" dirty="0" err="1">
                          <a:effectLst/>
                          <a:latin typeface="Calibri" panose="020F0502020204030204" pitchFamily="34" charset="0"/>
                          <a:cs typeface="Calibri" panose="020F0502020204030204" pitchFamily="34" charset="0"/>
                        </a:rPr>
                        <a:t>langsam</a:t>
                      </a:r>
                      <a:endParaRPr lang="en-GB" sz="90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900" i="1" dirty="0">
                          <a:effectLst/>
                          <a:latin typeface="Calibri" panose="020F0502020204030204" pitchFamily="34" charset="0"/>
                          <a:cs typeface="Calibri" panose="020F0502020204030204" pitchFamily="34" charset="0"/>
                        </a:rPr>
                        <a:t>slow</a:t>
                      </a:r>
                    </a:p>
                  </a:txBody>
                  <a:tcPr marL="28575" marR="28575" marT="19050" marB="19050" anchor="b"/>
                </a:tc>
                <a:extLst>
                  <a:ext uri="{0D108BD9-81ED-4DB2-BD59-A6C34878D82A}">
                    <a16:rowId xmlns:a16="http://schemas.microsoft.com/office/drawing/2014/main" val="1515495307"/>
                  </a:ext>
                </a:extLst>
              </a:tr>
              <a:tr h="169206">
                <a:tc>
                  <a:txBody>
                    <a:bodyPr/>
                    <a:lstStyle/>
                    <a:p>
                      <a:pPr rtl="0" fontAlgn="b"/>
                      <a:r>
                        <a:rPr lang="en-GB" sz="900" b="1" dirty="0" err="1">
                          <a:effectLst/>
                          <a:latin typeface="Calibri" panose="020F0502020204030204" pitchFamily="34" charset="0"/>
                          <a:cs typeface="Calibri" panose="020F0502020204030204" pitchFamily="34" charset="0"/>
                        </a:rPr>
                        <a:t>langweilig</a:t>
                      </a:r>
                      <a:endParaRPr lang="en-GB" sz="90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900" i="1" dirty="0">
                          <a:effectLst/>
                          <a:latin typeface="Calibri" panose="020F0502020204030204" pitchFamily="34" charset="0"/>
                          <a:cs typeface="Calibri" panose="020F0502020204030204" pitchFamily="34" charset="0"/>
                        </a:rPr>
                        <a:t>boring</a:t>
                      </a:r>
                    </a:p>
                  </a:txBody>
                  <a:tcPr marL="28575" marR="28575" marT="19050" marB="19050" anchor="b"/>
                </a:tc>
                <a:extLst>
                  <a:ext uri="{0D108BD9-81ED-4DB2-BD59-A6C34878D82A}">
                    <a16:rowId xmlns:a16="http://schemas.microsoft.com/office/drawing/2014/main" val="2886127779"/>
                  </a:ext>
                </a:extLst>
              </a:tr>
              <a:tr h="169206">
                <a:tc>
                  <a:txBody>
                    <a:bodyPr/>
                    <a:lstStyle/>
                    <a:p>
                      <a:pPr rtl="0" fontAlgn="b"/>
                      <a:r>
                        <a:rPr lang="en-GB" sz="900" b="1" dirty="0" err="1">
                          <a:effectLst/>
                          <a:latin typeface="Calibri" panose="020F0502020204030204" pitchFamily="34" charset="0"/>
                          <a:cs typeface="Calibri" panose="020F0502020204030204" pitchFamily="34" charset="0"/>
                        </a:rPr>
                        <a:t>laut</a:t>
                      </a:r>
                      <a:endParaRPr lang="en-GB" sz="90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900" i="1">
                          <a:effectLst/>
                          <a:latin typeface="Calibri" panose="020F0502020204030204" pitchFamily="34" charset="0"/>
                          <a:cs typeface="Calibri" panose="020F0502020204030204" pitchFamily="34" charset="0"/>
                        </a:rPr>
                        <a:t>loud</a:t>
                      </a:r>
                    </a:p>
                  </a:txBody>
                  <a:tcPr marL="28575" marR="28575" marT="19050" marB="19050" anchor="b"/>
                </a:tc>
                <a:extLst>
                  <a:ext uri="{0D108BD9-81ED-4DB2-BD59-A6C34878D82A}">
                    <a16:rowId xmlns:a16="http://schemas.microsoft.com/office/drawing/2014/main" val="1312858405"/>
                  </a:ext>
                </a:extLst>
              </a:tr>
              <a:tr h="169206">
                <a:tc>
                  <a:txBody>
                    <a:bodyPr/>
                    <a:lstStyle/>
                    <a:p>
                      <a:pPr rtl="0" fontAlgn="b"/>
                      <a:r>
                        <a:rPr lang="en-GB" sz="900" b="1" dirty="0">
                          <a:effectLst/>
                          <a:latin typeface="Calibri" panose="020F0502020204030204" pitchFamily="34" charset="0"/>
                          <a:cs typeface="Calibri" panose="020F0502020204030204" pitchFamily="34" charset="0"/>
                        </a:rPr>
                        <a:t>modern</a:t>
                      </a:r>
                    </a:p>
                  </a:txBody>
                  <a:tcPr marL="28575" marR="28575" marT="19050" marB="19050" anchor="b"/>
                </a:tc>
                <a:tc>
                  <a:txBody>
                    <a:bodyPr/>
                    <a:lstStyle/>
                    <a:p>
                      <a:pPr rtl="0" fontAlgn="b"/>
                      <a:r>
                        <a:rPr lang="en-GB" sz="900" i="1">
                          <a:effectLst/>
                          <a:latin typeface="Calibri" panose="020F0502020204030204" pitchFamily="34" charset="0"/>
                          <a:cs typeface="Calibri" panose="020F0502020204030204" pitchFamily="34" charset="0"/>
                        </a:rPr>
                        <a:t>modern</a:t>
                      </a:r>
                    </a:p>
                  </a:txBody>
                  <a:tcPr marL="28575" marR="28575" marT="19050" marB="19050" anchor="b"/>
                </a:tc>
                <a:extLst>
                  <a:ext uri="{0D108BD9-81ED-4DB2-BD59-A6C34878D82A}">
                    <a16:rowId xmlns:a16="http://schemas.microsoft.com/office/drawing/2014/main" val="1937695504"/>
                  </a:ext>
                </a:extLst>
              </a:tr>
              <a:tr h="169206">
                <a:tc>
                  <a:txBody>
                    <a:bodyPr/>
                    <a:lstStyle/>
                    <a:p>
                      <a:pPr rtl="0" fontAlgn="b"/>
                      <a:r>
                        <a:rPr lang="en-GB" sz="900" b="1" dirty="0" err="1">
                          <a:effectLst/>
                          <a:latin typeface="Calibri" panose="020F0502020204030204" pitchFamily="34" charset="0"/>
                          <a:cs typeface="Calibri" panose="020F0502020204030204" pitchFamily="34" charset="0"/>
                        </a:rPr>
                        <a:t>modisch</a:t>
                      </a:r>
                      <a:endParaRPr lang="en-GB" sz="90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900" i="1">
                          <a:effectLst/>
                          <a:latin typeface="Calibri" panose="020F0502020204030204" pitchFamily="34" charset="0"/>
                          <a:cs typeface="Calibri" panose="020F0502020204030204" pitchFamily="34" charset="0"/>
                        </a:rPr>
                        <a:t>fashionable</a:t>
                      </a:r>
                    </a:p>
                  </a:txBody>
                  <a:tcPr marL="28575" marR="28575" marT="19050" marB="19050" anchor="b"/>
                </a:tc>
                <a:extLst>
                  <a:ext uri="{0D108BD9-81ED-4DB2-BD59-A6C34878D82A}">
                    <a16:rowId xmlns:a16="http://schemas.microsoft.com/office/drawing/2014/main" val="3276819182"/>
                  </a:ext>
                </a:extLst>
              </a:tr>
              <a:tr h="169206">
                <a:tc>
                  <a:txBody>
                    <a:bodyPr/>
                    <a:lstStyle/>
                    <a:p>
                      <a:pPr rtl="0" fontAlgn="b"/>
                      <a:r>
                        <a:rPr lang="en-GB" sz="900" b="1" dirty="0">
                          <a:effectLst/>
                          <a:latin typeface="Calibri" panose="020F0502020204030204" pitchFamily="34" charset="0"/>
                          <a:cs typeface="Calibri" panose="020F0502020204030204" pitchFamily="34" charset="0"/>
                        </a:rPr>
                        <a:t>schnell</a:t>
                      </a:r>
                    </a:p>
                  </a:txBody>
                  <a:tcPr marL="28575" marR="28575" marT="19050" marB="19050" anchor="b"/>
                </a:tc>
                <a:tc>
                  <a:txBody>
                    <a:bodyPr/>
                    <a:lstStyle/>
                    <a:p>
                      <a:pPr rtl="0" fontAlgn="b"/>
                      <a:r>
                        <a:rPr lang="en-GB" sz="900" i="1" dirty="0">
                          <a:effectLst/>
                          <a:latin typeface="Calibri" panose="020F0502020204030204" pitchFamily="34" charset="0"/>
                          <a:cs typeface="Calibri" panose="020F0502020204030204" pitchFamily="34" charset="0"/>
                        </a:rPr>
                        <a:t>fast, quick</a:t>
                      </a:r>
                    </a:p>
                  </a:txBody>
                  <a:tcPr marL="28575" marR="28575" marT="19050" marB="19050" anchor="b"/>
                </a:tc>
                <a:extLst>
                  <a:ext uri="{0D108BD9-81ED-4DB2-BD59-A6C34878D82A}">
                    <a16:rowId xmlns:a16="http://schemas.microsoft.com/office/drawing/2014/main" val="3925055340"/>
                  </a:ext>
                </a:extLst>
              </a:tr>
              <a:tr h="169206">
                <a:tc>
                  <a:txBody>
                    <a:bodyPr/>
                    <a:lstStyle/>
                    <a:p>
                      <a:pPr rtl="0" fontAlgn="b"/>
                      <a:r>
                        <a:rPr lang="en-GB" sz="900" b="1" dirty="0" err="1">
                          <a:effectLst/>
                          <a:latin typeface="Calibri" panose="020F0502020204030204" pitchFamily="34" charset="0"/>
                          <a:cs typeface="Calibri" panose="020F0502020204030204" pitchFamily="34" charset="0"/>
                        </a:rPr>
                        <a:t>spannend</a:t>
                      </a:r>
                      <a:endParaRPr lang="en-GB" sz="90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900" i="1" dirty="0">
                          <a:effectLst/>
                          <a:latin typeface="Calibri" panose="020F0502020204030204" pitchFamily="34" charset="0"/>
                          <a:cs typeface="Calibri" panose="020F0502020204030204" pitchFamily="34" charset="0"/>
                        </a:rPr>
                        <a:t>exciting</a:t>
                      </a:r>
                    </a:p>
                  </a:txBody>
                  <a:tcPr marL="28575" marR="28575" marT="19050" marB="19050" anchor="b"/>
                </a:tc>
                <a:extLst>
                  <a:ext uri="{0D108BD9-81ED-4DB2-BD59-A6C34878D82A}">
                    <a16:rowId xmlns:a16="http://schemas.microsoft.com/office/drawing/2014/main" val="2140604476"/>
                  </a:ext>
                </a:extLst>
              </a:tr>
            </a:tbl>
          </a:graphicData>
        </a:graphic>
      </p:graphicFrame>
      <p:graphicFrame>
        <p:nvGraphicFramePr>
          <p:cNvPr id="4" name="Table 3">
            <a:extLst>
              <a:ext uri="{FF2B5EF4-FFF2-40B4-BE49-F238E27FC236}">
                <a16:creationId xmlns:a16="http://schemas.microsoft.com/office/drawing/2014/main" id="{06D3AF63-608E-AD4E-63E5-044671B5A81B}"/>
              </a:ext>
            </a:extLst>
          </p:cNvPr>
          <p:cNvGraphicFramePr>
            <a:graphicFrameLocks noGrp="1"/>
          </p:cNvGraphicFramePr>
          <p:nvPr/>
        </p:nvGraphicFramePr>
        <p:xfrm>
          <a:off x="172840" y="5947526"/>
          <a:ext cx="2796604" cy="3833311"/>
        </p:xfrm>
        <a:graphic>
          <a:graphicData uri="http://schemas.openxmlformats.org/drawingml/2006/table">
            <a:tbl>
              <a:tblPr firstRow="1" firstCol="1" bandRow="1">
                <a:tableStyleId>{5940675A-B579-460E-94D1-54222C63F5DA}</a:tableStyleId>
              </a:tblPr>
              <a:tblGrid>
                <a:gridCol w="1360627">
                  <a:extLst>
                    <a:ext uri="{9D8B030D-6E8A-4147-A177-3AD203B41FA5}">
                      <a16:colId xmlns:a16="http://schemas.microsoft.com/office/drawing/2014/main" val="2937262428"/>
                    </a:ext>
                  </a:extLst>
                </a:gridCol>
                <a:gridCol w="1435977">
                  <a:extLst>
                    <a:ext uri="{9D8B030D-6E8A-4147-A177-3AD203B41FA5}">
                      <a16:colId xmlns:a16="http://schemas.microsoft.com/office/drawing/2014/main" val="4239376305"/>
                    </a:ext>
                  </a:extLst>
                </a:gridCol>
              </a:tblGrid>
              <a:tr h="166524">
                <a:tc>
                  <a:txBody>
                    <a:bodyPr/>
                    <a:lstStyle/>
                    <a:p>
                      <a:pPr rtl="0" fontAlgn="b"/>
                      <a:r>
                        <a:rPr lang="en-GB" sz="850" b="1" dirty="0" err="1">
                          <a:effectLst/>
                          <a:latin typeface="Calibri" panose="020F0502020204030204" pitchFamily="34" charset="0"/>
                          <a:cs typeface="Calibri" panose="020F0502020204030204" pitchFamily="34" charset="0"/>
                        </a:rPr>
                        <a:t>Freizeitaktivitäten</a:t>
                      </a:r>
                      <a:endParaRPr lang="en-GB" sz="850" b="1" dirty="0">
                        <a:effectLst/>
                        <a:latin typeface="Calibri" panose="020F0502020204030204" pitchFamily="34" charset="0"/>
                        <a:cs typeface="Calibri" panose="020F0502020204030204" pitchFamily="34" charset="0"/>
                      </a:endParaRPr>
                    </a:p>
                  </a:txBody>
                  <a:tcPr marL="28575" marR="28575" marT="19050" marB="19050" anchor="b">
                    <a:solidFill>
                      <a:schemeClr val="accent5">
                        <a:lumMod val="20000"/>
                        <a:lumOff val="80000"/>
                      </a:schemeClr>
                    </a:solidFill>
                  </a:tcPr>
                </a:tc>
                <a:tc>
                  <a:txBody>
                    <a:bodyPr/>
                    <a:lstStyle/>
                    <a:p>
                      <a:pPr rtl="0" fontAlgn="b"/>
                      <a:r>
                        <a:rPr lang="en-GB" sz="850" b="1" i="1" dirty="0">
                          <a:effectLst/>
                          <a:latin typeface="Calibri" panose="020F0502020204030204" pitchFamily="34" charset="0"/>
                          <a:cs typeface="Calibri" panose="020F0502020204030204" pitchFamily="34" charset="0"/>
                        </a:rPr>
                        <a:t>Free time activities</a:t>
                      </a:r>
                    </a:p>
                  </a:txBody>
                  <a:tcPr marL="0" marR="0" marT="19050" marB="19050" anchor="b">
                    <a:solidFill>
                      <a:schemeClr val="accent5">
                        <a:lumMod val="20000"/>
                        <a:lumOff val="80000"/>
                      </a:schemeClr>
                    </a:solidFill>
                  </a:tcPr>
                </a:tc>
                <a:extLst>
                  <a:ext uri="{0D108BD9-81ED-4DB2-BD59-A6C34878D82A}">
                    <a16:rowId xmlns:a16="http://schemas.microsoft.com/office/drawing/2014/main" val="1777409067"/>
                  </a:ext>
                </a:extLst>
              </a:tr>
              <a:tr h="296848">
                <a:tc>
                  <a:txBody>
                    <a:bodyPr/>
                    <a:lstStyle/>
                    <a:p>
                      <a:pPr rtl="0" fontAlgn="b"/>
                      <a:r>
                        <a:rPr lang="en-GB" sz="850" b="1" dirty="0">
                          <a:effectLst/>
                          <a:latin typeface="Calibri" panose="020F0502020204030204" pitchFamily="34" charset="0"/>
                          <a:cs typeface="Calibri" panose="020F0502020204030204" pitchFamily="34" charset="0"/>
                        </a:rPr>
                        <a:t>Was </a:t>
                      </a:r>
                      <a:r>
                        <a:rPr lang="en-GB" sz="850" b="1" dirty="0" err="1">
                          <a:effectLst/>
                          <a:latin typeface="Calibri" panose="020F0502020204030204" pitchFamily="34" charset="0"/>
                          <a:cs typeface="Calibri" panose="020F0502020204030204" pitchFamily="34" charset="0"/>
                        </a:rPr>
                        <a:t>machst</a:t>
                      </a:r>
                      <a:r>
                        <a:rPr lang="en-GB" sz="850" b="1" dirty="0">
                          <a:effectLst/>
                          <a:latin typeface="Calibri" panose="020F0502020204030204" pitchFamily="34" charset="0"/>
                          <a:cs typeface="Calibri" panose="020F0502020204030204" pitchFamily="34" charset="0"/>
                        </a:rPr>
                        <a:t> du </a:t>
                      </a:r>
                      <a:r>
                        <a:rPr lang="en-GB" sz="850" b="1" dirty="0" err="1">
                          <a:effectLst/>
                          <a:latin typeface="Calibri" panose="020F0502020204030204" pitchFamily="34" charset="0"/>
                          <a:cs typeface="Calibri" panose="020F0502020204030204" pitchFamily="34" charset="0"/>
                        </a:rPr>
                        <a:t>gern</a:t>
                      </a:r>
                      <a:r>
                        <a:rPr lang="en-GB" sz="850" b="1" dirty="0">
                          <a:effectLst/>
                          <a:latin typeface="Calibri" panose="020F0502020204030204" pitchFamily="34" charset="0"/>
                          <a:cs typeface="Calibri" panose="020F0502020204030204" pitchFamily="34" charset="0"/>
                        </a:rPr>
                        <a:t> in </a:t>
                      </a:r>
                      <a:r>
                        <a:rPr lang="en-GB" sz="850" b="1" dirty="0" err="1">
                          <a:effectLst/>
                          <a:latin typeface="Calibri" panose="020F0502020204030204" pitchFamily="34" charset="0"/>
                          <a:cs typeface="Calibri" panose="020F0502020204030204" pitchFamily="34" charset="0"/>
                        </a:rPr>
                        <a:t>deiner</a:t>
                      </a:r>
                      <a:r>
                        <a:rPr lang="en-GB" sz="850" b="1" dirty="0">
                          <a:effectLst/>
                          <a:latin typeface="Calibri" panose="020F0502020204030204" pitchFamily="34" charset="0"/>
                          <a:cs typeface="Calibri" panose="020F0502020204030204" pitchFamily="34" charset="0"/>
                        </a:rPr>
                        <a:t> </a:t>
                      </a:r>
                      <a:r>
                        <a:rPr lang="en-GB" sz="850" b="1" dirty="0" err="1">
                          <a:effectLst/>
                          <a:latin typeface="Calibri" panose="020F0502020204030204" pitchFamily="34" charset="0"/>
                          <a:cs typeface="Calibri" panose="020F0502020204030204" pitchFamily="34" charset="0"/>
                        </a:rPr>
                        <a:t>Freizeit</a:t>
                      </a:r>
                      <a:r>
                        <a:rPr lang="en-GB" sz="850" b="1" dirty="0">
                          <a:effectLst/>
                          <a:latin typeface="Calibri" panose="020F0502020204030204" pitchFamily="34" charset="0"/>
                          <a:cs typeface="Calibri" panose="020F0502020204030204" pitchFamily="34" charset="0"/>
                        </a:rPr>
                        <a:t>?</a:t>
                      </a:r>
                    </a:p>
                  </a:txBody>
                  <a:tcPr marL="28575" marR="28575" marT="19050" marB="19050" anchor="b">
                    <a:noFill/>
                  </a:tcPr>
                </a:tc>
                <a:tc>
                  <a:txBody>
                    <a:bodyPr/>
                    <a:lstStyle/>
                    <a:p>
                      <a:pPr rtl="0" fontAlgn="b"/>
                      <a:r>
                        <a:rPr lang="en-GB" sz="850" i="1" dirty="0">
                          <a:effectLst/>
                          <a:latin typeface="Calibri" panose="020F0502020204030204" pitchFamily="34" charset="0"/>
                          <a:cs typeface="Calibri" panose="020F0502020204030204" pitchFamily="34" charset="0"/>
                        </a:rPr>
                        <a:t>What do you like to do in your free time?</a:t>
                      </a:r>
                    </a:p>
                  </a:txBody>
                  <a:tcPr marL="0" marR="0" marT="19050" marB="19050" anchor="b">
                    <a:noFill/>
                  </a:tcPr>
                </a:tc>
                <a:extLst>
                  <a:ext uri="{0D108BD9-81ED-4DB2-BD59-A6C34878D82A}">
                    <a16:rowId xmlns:a16="http://schemas.microsoft.com/office/drawing/2014/main" val="678290500"/>
                  </a:ext>
                </a:extLst>
              </a:tr>
              <a:tr h="166524">
                <a:tc>
                  <a:txBody>
                    <a:bodyPr/>
                    <a:lstStyle/>
                    <a:p>
                      <a:pPr rtl="0" fontAlgn="b"/>
                      <a:r>
                        <a:rPr lang="en-GB" sz="850" b="1" dirty="0">
                          <a:effectLst/>
                          <a:latin typeface="Calibri" panose="020F0502020204030204" pitchFamily="34" charset="0"/>
                          <a:cs typeface="Calibri" panose="020F0502020204030204" pitchFamily="34" charset="0"/>
                        </a:rPr>
                        <a:t>Mein </a:t>
                      </a:r>
                      <a:r>
                        <a:rPr lang="en-GB" sz="850" b="1" dirty="0" err="1">
                          <a:effectLst/>
                          <a:latin typeface="Calibri" panose="020F0502020204030204" pitchFamily="34" charset="0"/>
                          <a:cs typeface="Calibri" panose="020F0502020204030204" pitchFamily="34" charset="0"/>
                        </a:rPr>
                        <a:t>Lieblingshobby</a:t>
                      </a:r>
                      <a:r>
                        <a:rPr lang="en-GB" sz="850" b="1" dirty="0">
                          <a:effectLst/>
                          <a:latin typeface="Calibri" panose="020F0502020204030204" pitchFamily="34" charset="0"/>
                          <a:cs typeface="Calibri" panose="020F0502020204030204" pitchFamily="34" charset="0"/>
                        </a:rPr>
                        <a:t> </a:t>
                      </a:r>
                      <a:r>
                        <a:rPr lang="en-GB" sz="850" b="1" dirty="0" err="1">
                          <a:effectLst/>
                          <a:latin typeface="Calibri" panose="020F0502020204030204" pitchFamily="34" charset="0"/>
                          <a:cs typeface="Calibri" panose="020F0502020204030204" pitchFamily="34" charset="0"/>
                        </a:rPr>
                        <a:t>ist</a:t>
                      </a:r>
                      <a:r>
                        <a:rPr lang="en-GB" sz="850" b="1" dirty="0">
                          <a:effectLst/>
                          <a:latin typeface="Calibri" panose="020F0502020204030204" pitchFamily="34" charset="0"/>
                          <a:cs typeface="Calibri" panose="020F0502020204030204" pitchFamily="34" charset="0"/>
                        </a:rPr>
                        <a:t>...</a:t>
                      </a:r>
                    </a:p>
                  </a:txBody>
                  <a:tcPr marL="28575" marR="28575" marT="19050" marB="19050" anchor="b">
                    <a:noFill/>
                  </a:tcPr>
                </a:tc>
                <a:tc>
                  <a:txBody>
                    <a:bodyPr/>
                    <a:lstStyle/>
                    <a:p>
                      <a:pPr rtl="0" fontAlgn="b"/>
                      <a:r>
                        <a:rPr lang="en-GB" sz="850" i="1">
                          <a:effectLst/>
                          <a:latin typeface="Calibri" panose="020F0502020204030204" pitchFamily="34" charset="0"/>
                          <a:cs typeface="Calibri" panose="020F0502020204030204" pitchFamily="34" charset="0"/>
                        </a:rPr>
                        <a:t>My favourite hobby is...</a:t>
                      </a:r>
                    </a:p>
                  </a:txBody>
                  <a:tcPr marL="0" marR="0" marT="19050" marB="19050" anchor="b">
                    <a:noFill/>
                  </a:tcPr>
                </a:tc>
                <a:extLst>
                  <a:ext uri="{0D108BD9-81ED-4DB2-BD59-A6C34878D82A}">
                    <a16:rowId xmlns:a16="http://schemas.microsoft.com/office/drawing/2014/main" val="3183495144"/>
                  </a:ext>
                </a:extLst>
              </a:tr>
              <a:tr h="427171">
                <a:tc>
                  <a:txBody>
                    <a:bodyPr/>
                    <a:lstStyle/>
                    <a:p>
                      <a:pPr rtl="0" fontAlgn="b"/>
                      <a:r>
                        <a:rPr lang="en-GB" sz="850" b="1" dirty="0" err="1">
                          <a:effectLst/>
                          <a:latin typeface="Calibri" panose="020F0502020204030204" pitchFamily="34" charset="0"/>
                          <a:cs typeface="Calibri" panose="020F0502020204030204" pitchFamily="34" charset="0"/>
                        </a:rPr>
                        <a:t>Meine</a:t>
                      </a:r>
                      <a:r>
                        <a:rPr lang="en-GB" sz="850" b="1" dirty="0">
                          <a:effectLst/>
                          <a:latin typeface="Calibri" panose="020F0502020204030204" pitchFamily="34" charset="0"/>
                          <a:cs typeface="Calibri" panose="020F0502020204030204" pitchFamily="34" charset="0"/>
                        </a:rPr>
                        <a:t> </a:t>
                      </a:r>
                      <a:r>
                        <a:rPr lang="en-GB" sz="850" b="1" dirty="0" err="1">
                          <a:effectLst/>
                          <a:latin typeface="Calibri" panose="020F0502020204030204" pitchFamily="34" charset="0"/>
                          <a:cs typeface="Calibri" panose="020F0502020204030204" pitchFamily="34" charset="0"/>
                        </a:rPr>
                        <a:t>Lieblingsfreizeitaktivität</a:t>
                      </a:r>
                      <a:r>
                        <a:rPr lang="en-GB" sz="850" b="1" dirty="0">
                          <a:effectLst/>
                          <a:latin typeface="Calibri" panose="020F0502020204030204" pitchFamily="34" charset="0"/>
                          <a:cs typeface="Calibri" panose="020F0502020204030204" pitchFamily="34" charset="0"/>
                        </a:rPr>
                        <a:t> </a:t>
                      </a:r>
                      <a:r>
                        <a:rPr lang="en-GB" sz="850" b="1" dirty="0" err="1">
                          <a:effectLst/>
                          <a:latin typeface="Calibri" panose="020F0502020204030204" pitchFamily="34" charset="0"/>
                          <a:cs typeface="Calibri" panose="020F0502020204030204" pitchFamily="34" charset="0"/>
                        </a:rPr>
                        <a:t>ist</a:t>
                      </a:r>
                      <a:r>
                        <a:rPr lang="en-GB" sz="850" b="1" dirty="0">
                          <a:effectLst/>
                          <a:latin typeface="Calibri" panose="020F0502020204030204" pitchFamily="34" charset="0"/>
                          <a:cs typeface="Calibri" panose="020F0502020204030204" pitchFamily="34" charset="0"/>
                        </a:rPr>
                        <a:t>...</a:t>
                      </a:r>
                    </a:p>
                  </a:txBody>
                  <a:tcPr marL="28575" marR="28575" marT="19050" marB="19050" anchor="b">
                    <a:noFill/>
                  </a:tcPr>
                </a:tc>
                <a:tc>
                  <a:txBody>
                    <a:bodyPr/>
                    <a:lstStyle/>
                    <a:p>
                      <a:pPr rtl="0" fontAlgn="b"/>
                      <a:r>
                        <a:rPr lang="en-GB" sz="850" i="1" dirty="0">
                          <a:effectLst/>
                          <a:latin typeface="Calibri" panose="020F0502020204030204" pitchFamily="34" charset="0"/>
                          <a:cs typeface="Calibri" panose="020F0502020204030204" pitchFamily="34" charset="0"/>
                        </a:rPr>
                        <a:t>My favourite free time activity is...</a:t>
                      </a:r>
                    </a:p>
                  </a:txBody>
                  <a:tcPr marL="0" marR="0" marT="19050" marB="19050" anchor="b">
                    <a:noFill/>
                  </a:tcPr>
                </a:tc>
                <a:extLst>
                  <a:ext uri="{0D108BD9-81ED-4DB2-BD59-A6C34878D82A}">
                    <a16:rowId xmlns:a16="http://schemas.microsoft.com/office/drawing/2014/main" val="3771212111"/>
                  </a:ext>
                </a:extLst>
              </a:tr>
              <a:tr h="296848">
                <a:tc>
                  <a:txBody>
                    <a:bodyPr/>
                    <a:lstStyle/>
                    <a:p>
                      <a:pPr rtl="0" fontAlgn="b"/>
                      <a:r>
                        <a:rPr lang="en-GB" sz="850" b="1" dirty="0">
                          <a:effectLst/>
                          <a:latin typeface="Calibri" panose="020F0502020204030204" pitchFamily="34" charset="0"/>
                          <a:cs typeface="Calibri" panose="020F0502020204030204" pitchFamily="34" charset="0"/>
                        </a:rPr>
                        <a:t>Ich </a:t>
                      </a:r>
                      <a:r>
                        <a:rPr lang="en-GB" sz="850" b="1" dirty="0" err="1">
                          <a:effectLst/>
                          <a:latin typeface="Calibri" panose="020F0502020204030204" pitchFamily="34" charset="0"/>
                          <a:cs typeface="Calibri" panose="020F0502020204030204" pitchFamily="34" charset="0"/>
                        </a:rPr>
                        <a:t>interessiere</a:t>
                      </a:r>
                      <a:r>
                        <a:rPr lang="en-GB" sz="850" b="1" dirty="0">
                          <a:effectLst/>
                          <a:latin typeface="Calibri" panose="020F0502020204030204" pitchFamily="34" charset="0"/>
                          <a:cs typeface="Calibri" panose="020F0502020204030204" pitchFamily="34" charset="0"/>
                        </a:rPr>
                        <a:t> </a:t>
                      </a:r>
                      <a:r>
                        <a:rPr lang="en-GB" sz="850" b="1" dirty="0" err="1">
                          <a:effectLst/>
                          <a:latin typeface="Calibri" panose="020F0502020204030204" pitchFamily="34" charset="0"/>
                          <a:cs typeface="Calibri" panose="020F0502020204030204" pitchFamily="34" charset="0"/>
                        </a:rPr>
                        <a:t>mich</a:t>
                      </a:r>
                      <a:r>
                        <a:rPr lang="en-GB" sz="850" b="1" dirty="0">
                          <a:effectLst/>
                          <a:latin typeface="Calibri" panose="020F0502020204030204" pitchFamily="34" charset="0"/>
                          <a:cs typeface="Calibri" panose="020F0502020204030204" pitchFamily="34" charset="0"/>
                        </a:rPr>
                        <a:t> (</a:t>
                      </a:r>
                      <a:r>
                        <a:rPr lang="en-GB" sz="850" b="1" dirty="0" err="1">
                          <a:effectLst/>
                          <a:latin typeface="Calibri" panose="020F0502020204030204" pitchFamily="34" charset="0"/>
                          <a:cs typeface="Calibri" panose="020F0502020204030204" pitchFamily="34" charset="0"/>
                        </a:rPr>
                        <a:t>sehr</a:t>
                      </a:r>
                      <a:r>
                        <a:rPr lang="en-GB" sz="850" b="1" dirty="0">
                          <a:effectLst/>
                          <a:latin typeface="Calibri" panose="020F0502020204030204" pitchFamily="34" charset="0"/>
                          <a:cs typeface="Calibri" panose="020F0502020204030204" pitchFamily="34" charset="0"/>
                        </a:rPr>
                        <a:t>/</a:t>
                      </a:r>
                      <a:r>
                        <a:rPr lang="en-GB" sz="850" b="1" dirty="0" err="1">
                          <a:effectLst/>
                          <a:latin typeface="Calibri" panose="020F0502020204030204" pitchFamily="34" charset="0"/>
                          <a:cs typeface="Calibri" panose="020F0502020204030204" pitchFamily="34" charset="0"/>
                        </a:rPr>
                        <a:t>nicht</a:t>
                      </a:r>
                      <a:r>
                        <a:rPr lang="en-GB" sz="850" b="1" dirty="0">
                          <a:effectLst/>
                          <a:latin typeface="Calibri" panose="020F0502020204030204" pitchFamily="34" charset="0"/>
                          <a:cs typeface="Calibri" panose="020F0502020204030204" pitchFamily="34" charset="0"/>
                        </a:rPr>
                        <a:t>) für</a:t>
                      </a:r>
                    </a:p>
                  </a:txBody>
                  <a:tcPr marL="28575" marR="28575" marT="19050" marB="19050" anchor="b">
                    <a:noFill/>
                  </a:tcPr>
                </a:tc>
                <a:tc>
                  <a:txBody>
                    <a:bodyPr/>
                    <a:lstStyle/>
                    <a:p>
                      <a:pPr rtl="0" fontAlgn="b"/>
                      <a:r>
                        <a:rPr lang="en-GB" sz="850" i="1" dirty="0">
                          <a:effectLst/>
                          <a:latin typeface="Calibri" panose="020F0502020204030204" pitchFamily="34" charset="0"/>
                          <a:cs typeface="Calibri" panose="020F0502020204030204" pitchFamily="34" charset="0"/>
                        </a:rPr>
                        <a:t>I'm (very/not) interested in</a:t>
                      </a:r>
                    </a:p>
                  </a:txBody>
                  <a:tcPr marL="0" marR="0" marT="19050" marB="19050" anchor="b">
                    <a:noFill/>
                  </a:tcPr>
                </a:tc>
                <a:extLst>
                  <a:ext uri="{0D108BD9-81ED-4DB2-BD59-A6C34878D82A}">
                    <a16:rowId xmlns:a16="http://schemas.microsoft.com/office/drawing/2014/main" val="3158513603"/>
                  </a:ext>
                </a:extLst>
              </a:tr>
              <a:tr h="166524">
                <a:tc>
                  <a:txBody>
                    <a:bodyPr/>
                    <a:lstStyle/>
                    <a:p>
                      <a:pPr rtl="0" fontAlgn="b"/>
                      <a:r>
                        <a:rPr lang="en-GB" sz="850" b="1">
                          <a:effectLst/>
                          <a:latin typeface="Calibri" panose="020F0502020204030204" pitchFamily="34" charset="0"/>
                          <a:cs typeface="Calibri" panose="020F0502020204030204" pitchFamily="34" charset="0"/>
                        </a:rPr>
                        <a:t>Einkaufen</a:t>
                      </a:r>
                    </a:p>
                  </a:txBody>
                  <a:tcPr marL="28575" marR="28575" marT="19050" marB="19050" anchor="b">
                    <a:noFill/>
                  </a:tcPr>
                </a:tc>
                <a:tc>
                  <a:txBody>
                    <a:bodyPr/>
                    <a:lstStyle/>
                    <a:p>
                      <a:pPr rtl="0" fontAlgn="b"/>
                      <a:r>
                        <a:rPr lang="en-GB" sz="850" i="1">
                          <a:effectLst/>
                          <a:latin typeface="Calibri" panose="020F0502020204030204" pitchFamily="34" charset="0"/>
                          <a:cs typeface="Calibri" panose="020F0502020204030204" pitchFamily="34" charset="0"/>
                        </a:rPr>
                        <a:t>Shopping</a:t>
                      </a:r>
                    </a:p>
                  </a:txBody>
                  <a:tcPr marL="28575" marR="28575" marT="19050" marB="19050" anchor="b">
                    <a:noFill/>
                  </a:tcPr>
                </a:tc>
                <a:extLst>
                  <a:ext uri="{0D108BD9-81ED-4DB2-BD59-A6C34878D82A}">
                    <a16:rowId xmlns:a16="http://schemas.microsoft.com/office/drawing/2014/main" val="1496415468"/>
                  </a:ext>
                </a:extLst>
              </a:tr>
              <a:tr h="166524">
                <a:tc>
                  <a:txBody>
                    <a:bodyPr/>
                    <a:lstStyle/>
                    <a:p>
                      <a:pPr rtl="0" fontAlgn="b"/>
                      <a:r>
                        <a:rPr lang="en-GB" sz="850" b="1" dirty="0" err="1">
                          <a:effectLst/>
                          <a:latin typeface="Calibri" panose="020F0502020204030204" pitchFamily="34" charset="0"/>
                          <a:cs typeface="Calibri" panose="020F0502020204030204" pitchFamily="34" charset="0"/>
                        </a:rPr>
                        <a:t>Fernsehen</a:t>
                      </a:r>
                      <a:endParaRPr lang="en-GB" sz="85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850" i="1">
                          <a:effectLst/>
                          <a:latin typeface="Calibri" panose="020F0502020204030204" pitchFamily="34" charset="0"/>
                          <a:cs typeface="Calibri" panose="020F0502020204030204" pitchFamily="34" charset="0"/>
                        </a:rPr>
                        <a:t>TV</a:t>
                      </a:r>
                    </a:p>
                  </a:txBody>
                  <a:tcPr marL="28575" marR="28575" marT="19050" marB="19050" anchor="b"/>
                </a:tc>
                <a:extLst>
                  <a:ext uri="{0D108BD9-81ED-4DB2-BD59-A6C34878D82A}">
                    <a16:rowId xmlns:a16="http://schemas.microsoft.com/office/drawing/2014/main" val="804224611"/>
                  </a:ext>
                </a:extLst>
              </a:tr>
              <a:tr h="166524">
                <a:tc>
                  <a:txBody>
                    <a:bodyPr/>
                    <a:lstStyle/>
                    <a:p>
                      <a:pPr rtl="0" fontAlgn="b"/>
                      <a:r>
                        <a:rPr lang="en-GB" sz="850" b="1">
                          <a:effectLst/>
                          <a:latin typeface="Calibri" panose="020F0502020204030204" pitchFamily="34" charset="0"/>
                          <a:cs typeface="Calibri" panose="020F0502020204030204" pitchFamily="34" charset="0"/>
                        </a:rPr>
                        <a:t>Gaming</a:t>
                      </a:r>
                    </a:p>
                  </a:txBody>
                  <a:tcPr marL="28575" marR="28575" marT="19050" marB="19050" anchor="b"/>
                </a:tc>
                <a:tc>
                  <a:txBody>
                    <a:bodyPr/>
                    <a:lstStyle/>
                    <a:p>
                      <a:pPr rtl="0" fontAlgn="b"/>
                      <a:r>
                        <a:rPr lang="en-GB" sz="850" i="1">
                          <a:effectLst/>
                          <a:latin typeface="Calibri" panose="020F0502020204030204" pitchFamily="34" charset="0"/>
                          <a:cs typeface="Calibri" panose="020F0502020204030204" pitchFamily="34" charset="0"/>
                        </a:rPr>
                        <a:t>Gaming</a:t>
                      </a:r>
                    </a:p>
                  </a:txBody>
                  <a:tcPr marL="28575" marR="28575" marT="19050" marB="19050" anchor="b"/>
                </a:tc>
                <a:extLst>
                  <a:ext uri="{0D108BD9-81ED-4DB2-BD59-A6C34878D82A}">
                    <a16:rowId xmlns:a16="http://schemas.microsoft.com/office/drawing/2014/main" val="2022855937"/>
                  </a:ext>
                </a:extLst>
              </a:tr>
              <a:tr h="166524">
                <a:tc>
                  <a:txBody>
                    <a:bodyPr/>
                    <a:lstStyle/>
                    <a:p>
                      <a:pPr rtl="0" fontAlgn="b"/>
                      <a:r>
                        <a:rPr lang="en-GB" sz="850" b="1" dirty="0" err="1">
                          <a:effectLst/>
                          <a:latin typeface="Calibri" panose="020F0502020204030204" pitchFamily="34" charset="0"/>
                          <a:cs typeface="Calibri" panose="020F0502020204030204" pitchFamily="34" charset="0"/>
                        </a:rPr>
                        <a:t>Lesen</a:t>
                      </a:r>
                      <a:endParaRPr lang="en-GB" sz="85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850" i="1">
                          <a:effectLst/>
                          <a:latin typeface="Calibri" panose="020F0502020204030204" pitchFamily="34" charset="0"/>
                          <a:cs typeface="Calibri" panose="020F0502020204030204" pitchFamily="34" charset="0"/>
                        </a:rPr>
                        <a:t>Reading</a:t>
                      </a:r>
                    </a:p>
                  </a:txBody>
                  <a:tcPr marL="28575" marR="28575" marT="19050" marB="19050" anchor="b"/>
                </a:tc>
                <a:extLst>
                  <a:ext uri="{0D108BD9-81ED-4DB2-BD59-A6C34878D82A}">
                    <a16:rowId xmlns:a16="http://schemas.microsoft.com/office/drawing/2014/main" val="1921808175"/>
                  </a:ext>
                </a:extLst>
              </a:tr>
              <a:tr h="166524">
                <a:tc>
                  <a:txBody>
                    <a:bodyPr/>
                    <a:lstStyle/>
                    <a:p>
                      <a:pPr rtl="0" fontAlgn="b"/>
                      <a:r>
                        <a:rPr lang="en-GB" sz="850" b="1" dirty="0" err="1">
                          <a:effectLst/>
                          <a:latin typeface="Calibri" panose="020F0502020204030204" pitchFamily="34" charset="0"/>
                          <a:cs typeface="Calibri" panose="020F0502020204030204" pitchFamily="34" charset="0"/>
                        </a:rPr>
                        <a:t>Radfahren</a:t>
                      </a:r>
                      <a:endParaRPr lang="en-GB" sz="85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850" i="1">
                          <a:effectLst/>
                          <a:latin typeface="Calibri" panose="020F0502020204030204" pitchFamily="34" charset="0"/>
                          <a:cs typeface="Calibri" panose="020F0502020204030204" pitchFamily="34" charset="0"/>
                        </a:rPr>
                        <a:t>Cycling</a:t>
                      </a:r>
                    </a:p>
                  </a:txBody>
                  <a:tcPr marL="28575" marR="28575" marT="19050" marB="19050" anchor="b"/>
                </a:tc>
                <a:extLst>
                  <a:ext uri="{0D108BD9-81ED-4DB2-BD59-A6C34878D82A}">
                    <a16:rowId xmlns:a16="http://schemas.microsoft.com/office/drawing/2014/main" val="2842766423"/>
                  </a:ext>
                </a:extLst>
              </a:tr>
              <a:tr h="166524">
                <a:tc>
                  <a:txBody>
                    <a:bodyPr/>
                    <a:lstStyle/>
                    <a:p>
                      <a:pPr rtl="0" fontAlgn="b"/>
                      <a:r>
                        <a:rPr lang="en-GB" sz="850" b="1" dirty="0">
                          <a:effectLst/>
                          <a:latin typeface="Calibri" panose="020F0502020204030204" pitchFamily="34" charset="0"/>
                          <a:cs typeface="Calibri" panose="020F0502020204030204" pitchFamily="34" charset="0"/>
                        </a:rPr>
                        <a:t>Sport</a:t>
                      </a:r>
                    </a:p>
                  </a:txBody>
                  <a:tcPr marL="28575" marR="28575" marT="19050" marB="19050" anchor="b"/>
                </a:tc>
                <a:tc>
                  <a:txBody>
                    <a:bodyPr/>
                    <a:lstStyle/>
                    <a:p>
                      <a:pPr rtl="0" fontAlgn="b"/>
                      <a:r>
                        <a:rPr lang="en-GB" sz="850" i="1">
                          <a:effectLst/>
                          <a:latin typeface="Calibri" panose="020F0502020204030204" pitchFamily="34" charset="0"/>
                          <a:cs typeface="Calibri" panose="020F0502020204030204" pitchFamily="34" charset="0"/>
                        </a:rPr>
                        <a:t>Sport</a:t>
                      </a:r>
                    </a:p>
                  </a:txBody>
                  <a:tcPr marL="28575" marR="28575" marT="19050" marB="19050" anchor="b"/>
                </a:tc>
                <a:extLst>
                  <a:ext uri="{0D108BD9-81ED-4DB2-BD59-A6C34878D82A}">
                    <a16:rowId xmlns:a16="http://schemas.microsoft.com/office/drawing/2014/main" val="1076490282"/>
                  </a:ext>
                </a:extLst>
              </a:tr>
              <a:tr h="166524">
                <a:tc>
                  <a:txBody>
                    <a:bodyPr/>
                    <a:lstStyle/>
                    <a:p>
                      <a:pPr rtl="0" fontAlgn="b"/>
                      <a:r>
                        <a:rPr lang="en-GB" sz="850" b="1">
                          <a:effectLst/>
                          <a:latin typeface="Calibri" panose="020F0502020204030204" pitchFamily="34" charset="0"/>
                          <a:cs typeface="Calibri" panose="020F0502020204030204" pitchFamily="34" charset="0"/>
                        </a:rPr>
                        <a:t>Ich spiele am Computer.</a:t>
                      </a:r>
                    </a:p>
                  </a:txBody>
                  <a:tcPr marL="28575" marR="28575" marT="19050" marB="19050" anchor="b"/>
                </a:tc>
                <a:tc>
                  <a:txBody>
                    <a:bodyPr/>
                    <a:lstStyle/>
                    <a:p>
                      <a:pPr rtl="0" fontAlgn="b"/>
                      <a:r>
                        <a:rPr lang="en-GB" sz="850" i="1">
                          <a:effectLst/>
                          <a:latin typeface="Calibri" panose="020F0502020204030204" pitchFamily="34" charset="0"/>
                          <a:cs typeface="Calibri" panose="020F0502020204030204" pitchFamily="34" charset="0"/>
                        </a:rPr>
                        <a:t>I play on the computer.</a:t>
                      </a:r>
                    </a:p>
                  </a:txBody>
                  <a:tcPr marL="0" marR="0" marT="19050" marB="19050" anchor="b"/>
                </a:tc>
                <a:extLst>
                  <a:ext uri="{0D108BD9-81ED-4DB2-BD59-A6C34878D82A}">
                    <a16:rowId xmlns:a16="http://schemas.microsoft.com/office/drawing/2014/main" val="744869356"/>
                  </a:ext>
                </a:extLst>
              </a:tr>
              <a:tr h="166524">
                <a:tc>
                  <a:txBody>
                    <a:bodyPr/>
                    <a:lstStyle/>
                    <a:p>
                      <a:pPr rtl="0" fontAlgn="b"/>
                      <a:r>
                        <a:rPr lang="en-GB" sz="850" b="1" dirty="0">
                          <a:effectLst/>
                          <a:latin typeface="Calibri" panose="020F0502020204030204" pitchFamily="34" charset="0"/>
                          <a:cs typeface="Calibri" panose="020F0502020204030204" pitchFamily="34" charset="0"/>
                        </a:rPr>
                        <a:t>Ich </a:t>
                      </a:r>
                      <a:r>
                        <a:rPr lang="en-GB" sz="850" b="1" dirty="0" err="1">
                          <a:effectLst/>
                          <a:latin typeface="Calibri" panose="020F0502020204030204" pitchFamily="34" charset="0"/>
                          <a:cs typeface="Calibri" panose="020F0502020204030204" pitchFamily="34" charset="0"/>
                        </a:rPr>
                        <a:t>gehe</a:t>
                      </a:r>
                      <a:r>
                        <a:rPr lang="en-GB" sz="850" b="1" dirty="0">
                          <a:effectLst/>
                          <a:latin typeface="Calibri" panose="020F0502020204030204" pitchFamily="34" charset="0"/>
                          <a:cs typeface="Calibri" panose="020F0502020204030204" pitchFamily="34" charset="0"/>
                        </a:rPr>
                        <a:t>...</a:t>
                      </a: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I go...</a:t>
                      </a:r>
                    </a:p>
                  </a:txBody>
                  <a:tcPr marL="28575" marR="28575" marT="19050" marB="19050" anchor="b"/>
                </a:tc>
                <a:extLst>
                  <a:ext uri="{0D108BD9-81ED-4DB2-BD59-A6C34878D82A}">
                    <a16:rowId xmlns:a16="http://schemas.microsoft.com/office/drawing/2014/main" val="1334593737"/>
                  </a:ext>
                </a:extLst>
              </a:tr>
              <a:tr h="166524">
                <a:tc>
                  <a:txBody>
                    <a:bodyPr/>
                    <a:lstStyle/>
                    <a:p>
                      <a:pPr rtl="0" fontAlgn="b"/>
                      <a:r>
                        <a:rPr lang="en-GB" sz="850" b="1" dirty="0" err="1">
                          <a:effectLst/>
                          <a:latin typeface="Calibri" panose="020F0502020204030204" pitchFamily="34" charset="0"/>
                          <a:cs typeface="Calibri" panose="020F0502020204030204" pitchFamily="34" charset="0"/>
                        </a:rPr>
                        <a:t>einkaufen</a:t>
                      </a:r>
                      <a:r>
                        <a:rPr lang="en-GB" sz="850" b="1" dirty="0">
                          <a:effectLst/>
                          <a:latin typeface="Calibri" panose="020F0502020204030204" pitchFamily="34" charset="0"/>
                          <a:cs typeface="Calibri" panose="020F0502020204030204" pitchFamily="34" charset="0"/>
                        </a:rPr>
                        <a:t>.</a:t>
                      </a:r>
                    </a:p>
                  </a:txBody>
                  <a:tcPr marL="28575" marR="28575" marT="19050" marB="19050" anchor="b"/>
                </a:tc>
                <a:tc>
                  <a:txBody>
                    <a:bodyPr/>
                    <a:lstStyle/>
                    <a:p>
                      <a:pPr rtl="0" fontAlgn="b"/>
                      <a:r>
                        <a:rPr lang="en-GB" sz="850" i="1">
                          <a:effectLst/>
                          <a:latin typeface="Calibri" panose="020F0502020204030204" pitchFamily="34" charset="0"/>
                          <a:cs typeface="Calibri" panose="020F0502020204030204" pitchFamily="34" charset="0"/>
                        </a:rPr>
                        <a:t>shopping.</a:t>
                      </a:r>
                    </a:p>
                  </a:txBody>
                  <a:tcPr marL="28575" marR="28575" marT="19050" marB="19050" anchor="b"/>
                </a:tc>
                <a:extLst>
                  <a:ext uri="{0D108BD9-81ED-4DB2-BD59-A6C34878D82A}">
                    <a16:rowId xmlns:a16="http://schemas.microsoft.com/office/drawing/2014/main" val="3014831781"/>
                  </a:ext>
                </a:extLst>
              </a:tr>
              <a:tr h="166524">
                <a:tc>
                  <a:txBody>
                    <a:bodyPr/>
                    <a:lstStyle/>
                    <a:p>
                      <a:pPr rtl="0" fontAlgn="b"/>
                      <a:r>
                        <a:rPr lang="en-GB" sz="850" b="1" dirty="0">
                          <a:effectLst/>
                          <a:latin typeface="Calibri" panose="020F0502020204030204" pitchFamily="34" charset="0"/>
                          <a:cs typeface="Calibri" panose="020F0502020204030204" pitchFamily="34" charset="0"/>
                        </a:rPr>
                        <a:t>ins Kino.</a:t>
                      </a:r>
                    </a:p>
                  </a:txBody>
                  <a:tcPr marL="28575" marR="28575" marT="19050" marB="19050" anchor="b"/>
                </a:tc>
                <a:tc>
                  <a:txBody>
                    <a:bodyPr/>
                    <a:lstStyle/>
                    <a:p>
                      <a:pPr rtl="0" fontAlgn="b"/>
                      <a:r>
                        <a:rPr lang="en-GB" sz="850" i="1">
                          <a:effectLst/>
                          <a:latin typeface="Calibri" panose="020F0502020204030204" pitchFamily="34" charset="0"/>
                          <a:cs typeface="Calibri" panose="020F0502020204030204" pitchFamily="34" charset="0"/>
                        </a:rPr>
                        <a:t>to the cinema.</a:t>
                      </a:r>
                    </a:p>
                  </a:txBody>
                  <a:tcPr marL="28575" marR="28575" marT="19050" marB="19050" anchor="b"/>
                </a:tc>
                <a:extLst>
                  <a:ext uri="{0D108BD9-81ED-4DB2-BD59-A6C34878D82A}">
                    <a16:rowId xmlns:a16="http://schemas.microsoft.com/office/drawing/2014/main" val="29275315"/>
                  </a:ext>
                </a:extLst>
              </a:tr>
              <a:tr h="166524">
                <a:tc>
                  <a:txBody>
                    <a:bodyPr/>
                    <a:lstStyle/>
                    <a:p>
                      <a:pPr rtl="0" fontAlgn="b"/>
                      <a:r>
                        <a:rPr lang="en-GB" sz="850" b="1" dirty="0">
                          <a:effectLst/>
                          <a:latin typeface="Calibri" panose="020F0502020204030204" pitchFamily="34" charset="0"/>
                          <a:cs typeface="Calibri" panose="020F0502020204030204" pitchFamily="34" charset="0"/>
                        </a:rPr>
                        <a:t>in die Stadt.</a:t>
                      </a: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to town.</a:t>
                      </a:r>
                    </a:p>
                  </a:txBody>
                  <a:tcPr marL="28575" marR="28575" marT="19050" marB="19050" anchor="b"/>
                </a:tc>
                <a:extLst>
                  <a:ext uri="{0D108BD9-81ED-4DB2-BD59-A6C34878D82A}">
                    <a16:rowId xmlns:a16="http://schemas.microsoft.com/office/drawing/2014/main" val="515369931"/>
                  </a:ext>
                </a:extLst>
              </a:tr>
              <a:tr h="166524">
                <a:tc>
                  <a:txBody>
                    <a:bodyPr/>
                    <a:lstStyle/>
                    <a:p>
                      <a:pPr rtl="0" fontAlgn="b"/>
                      <a:r>
                        <a:rPr lang="en-GB" sz="850" b="1" dirty="0" err="1">
                          <a:effectLst/>
                          <a:latin typeface="Calibri" panose="020F0502020204030204" pitchFamily="34" charset="0"/>
                          <a:cs typeface="Calibri" panose="020F0502020204030204" pitchFamily="34" charset="0"/>
                        </a:rPr>
                        <a:t>schwimmen</a:t>
                      </a:r>
                      <a:endParaRPr lang="en-GB" sz="85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swimming.</a:t>
                      </a:r>
                    </a:p>
                  </a:txBody>
                  <a:tcPr marL="28575" marR="28575" marT="19050" marB="19050" anchor="b"/>
                </a:tc>
                <a:extLst>
                  <a:ext uri="{0D108BD9-81ED-4DB2-BD59-A6C34878D82A}">
                    <a16:rowId xmlns:a16="http://schemas.microsoft.com/office/drawing/2014/main" val="3672224186"/>
                  </a:ext>
                </a:extLst>
              </a:tr>
              <a:tr h="166524">
                <a:tc>
                  <a:txBody>
                    <a:bodyPr/>
                    <a:lstStyle/>
                    <a:p>
                      <a:pPr rtl="0" fontAlgn="b"/>
                      <a:r>
                        <a:rPr lang="en-GB" sz="850" b="1" dirty="0" err="1">
                          <a:effectLst/>
                          <a:latin typeface="Calibri" panose="020F0502020204030204" pitchFamily="34" charset="0"/>
                          <a:cs typeface="Calibri" panose="020F0502020204030204" pitchFamily="34" charset="0"/>
                        </a:rPr>
                        <a:t>wandern</a:t>
                      </a:r>
                      <a:endParaRPr lang="en-GB" sz="85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hiking.</a:t>
                      </a:r>
                    </a:p>
                  </a:txBody>
                  <a:tcPr marL="28575" marR="28575" marT="19050" marB="19050" anchor="b"/>
                </a:tc>
                <a:extLst>
                  <a:ext uri="{0D108BD9-81ED-4DB2-BD59-A6C34878D82A}">
                    <a16:rowId xmlns:a16="http://schemas.microsoft.com/office/drawing/2014/main" val="2767572963"/>
                  </a:ext>
                </a:extLst>
              </a:tr>
              <a:tr h="296848">
                <a:tc>
                  <a:txBody>
                    <a:bodyPr/>
                    <a:lstStyle/>
                    <a:p>
                      <a:pPr rtl="0" fontAlgn="b"/>
                      <a:r>
                        <a:rPr lang="en-GB" sz="850" b="1" dirty="0">
                          <a:effectLst/>
                          <a:latin typeface="Calibri" panose="020F0502020204030204" pitchFamily="34" charset="0"/>
                          <a:cs typeface="Calibri" panose="020F0502020204030204" pitchFamily="34" charset="0"/>
                        </a:rPr>
                        <a:t>Ich </a:t>
                      </a:r>
                      <a:r>
                        <a:rPr lang="en-GB" sz="850" b="1" dirty="0" err="1">
                          <a:effectLst/>
                          <a:latin typeface="Calibri" panose="020F0502020204030204" pitchFamily="34" charset="0"/>
                          <a:cs typeface="Calibri" panose="020F0502020204030204" pitchFamily="34" charset="0"/>
                        </a:rPr>
                        <a:t>besuche</a:t>
                      </a:r>
                      <a:r>
                        <a:rPr lang="en-GB" sz="850" b="1" dirty="0">
                          <a:effectLst/>
                          <a:latin typeface="Calibri" panose="020F0502020204030204" pitchFamily="34" charset="0"/>
                          <a:cs typeface="Calibri" panose="020F0502020204030204" pitchFamily="34" charset="0"/>
                        </a:rPr>
                        <a:t> (</a:t>
                      </a:r>
                      <a:r>
                        <a:rPr lang="en-GB" sz="850" b="1" dirty="0" err="1">
                          <a:effectLst/>
                          <a:latin typeface="Calibri" panose="020F0502020204030204" pitchFamily="34" charset="0"/>
                          <a:cs typeface="Calibri" panose="020F0502020204030204" pitchFamily="34" charset="0"/>
                        </a:rPr>
                        <a:t>Austtellungen</a:t>
                      </a:r>
                      <a:r>
                        <a:rPr lang="en-GB" sz="850" b="1" dirty="0">
                          <a:effectLst/>
                          <a:latin typeface="Calibri" panose="020F0502020204030204" pitchFamily="34" charset="0"/>
                          <a:cs typeface="Calibri" panose="020F0502020204030204" pitchFamily="34" charset="0"/>
                        </a:rPr>
                        <a:t>/Freunde)</a:t>
                      </a: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I visit (exhibitions /friends).</a:t>
                      </a:r>
                    </a:p>
                  </a:txBody>
                  <a:tcPr marL="28575" marR="28575" marT="19050" marB="19050" anchor="b"/>
                </a:tc>
                <a:extLst>
                  <a:ext uri="{0D108BD9-81ED-4DB2-BD59-A6C34878D82A}">
                    <a16:rowId xmlns:a16="http://schemas.microsoft.com/office/drawing/2014/main" val="2882273913"/>
                  </a:ext>
                </a:extLst>
              </a:tr>
            </a:tbl>
          </a:graphicData>
        </a:graphic>
      </p:graphicFrame>
      <p:graphicFrame>
        <p:nvGraphicFramePr>
          <p:cNvPr id="9" name="Table 8">
            <a:extLst>
              <a:ext uri="{FF2B5EF4-FFF2-40B4-BE49-F238E27FC236}">
                <a16:creationId xmlns:a16="http://schemas.microsoft.com/office/drawing/2014/main" id="{00817921-21B0-93F7-63F0-4980FB9DA136}"/>
              </a:ext>
            </a:extLst>
          </p:cNvPr>
          <p:cNvGraphicFramePr>
            <a:graphicFrameLocks noGrp="1"/>
          </p:cNvGraphicFramePr>
          <p:nvPr/>
        </p:nvGraphicFramePr>
        <p:xfrm>
          <a:off x="3091992" y="549326"/>
          <a:ext cx="3672365" cy="2179320"/>
        </p:xfrm>
        <a:graphic>
          <a:graphicData uri="http://schemas.openxmlformats.org/drawingml/2006/table">
            <a:tbl>
              <a:tblPr firstRow="1" firstCol="1" bandRow="1">
                <a:tableStyleId>{5940675A-B579-460E-94D1-54222C63F5DA}</a:tableStyleId>
              </a:tblPr>
              <a:tblGrid>
                <a:gridCol w="1786710">
                  <a:extLst>
                    <a:ext uri="{9D8B030D-6E8A-4147-A177-3AD203B41FA5}">
                      <a16:colId xmlns:a16="http://schemas.microsoft.com/office/drawing/2014/main" val="1463354423"/>
                    </a:ext>
                  </a:extLst>
                </a:gridCol>
                <a:gridCol w="1885655">
                  <a:extLst>
                    <a:ext uri="{9D8B030D-6E8A-4147-A177-3AD203B41FA5}">
                      <a16:colId xmlns:a16="http://schemas.microsoft.com/office/drawing/2014/main" val="3121815004"/>
                    </a:ext>
                  </a:extLst>
                </a:gridCol>
              </a:tblGrid>
              <a:tr h="145555">
                <a:tc>
                  <a:txBody>
                    <a:bodyPr/>
                    <a:lstStyle/>
                    <a:p>
                      <a:pPr rtl="0" fontAlgn="b"/>
                      <a:r>
                        <a:rPr lang="en-GB" sz="850" b="1" dirty="0">
                          <a:effectLst/>
                          <a:latin typeface="Calibri" panose="020F0502020204030204" pitchFamily="34" charset="0"/>
                          <a:cs typeface="Calibri" panose="020F0502020204030204" pitchFamily="34" charset="0"/>
                        </a:rPr>
                        <a:t>Ich </a:t>
                      </a:r>
                      <a:r>
                        <a:rPr lang="en-GB" sz="850" b="1" dirty="0" err="1">
                          <a:effectLst/>
                          <a:latin typeface="Calibri" panose="020F0502020204030204" pitchFamily="34" charset="0"/>
                          <a:cs typeface="Calibri" panose="020F0502020204030204" pitchFamily="34" charset="0"/>
                        </a:rPr>
                        <a:t>tanze</a:t>
                      </a:r>
                      <a:r>
                        <a:rPr lang="en-GB" sz="850" b="1" dirty="0">
                          <a:effectLst/>
                          <a:latin typeface="Calibri" panose="020F0502020204030204" pitchFamily="34" charset="0"/>
                          <a:cs typeface="Calibri" panose="020F0502020204030204" pitchFamily="34" charset="0"/>
                        </a:rPr>
                        <a:t>/</a:t>
                      </a:r>
                      <a:r>
                        <a:rPr lang="en-GB" sz="850" b="1" dirty="0" err="1">
                          <a:effectLst/>
                          <a:latin typeface="Calibri" panose="020F0502020204030204" pitchFamily="34" charset="0"/>
                          <a:cs typeface="Calibri" panose="020F0502020204030204" pitchFamily="34" charset="0"/>
                        </a:rPr>
                        <a:t>koche</a:t>
                      </a:r>
                      <a:r>
                        <a:rPr lang="en-GB" sz="850" b="1" dirty="0">
                          <a:effectLst/>
                          <a:latin typeface="Calibri" panose="020F0502020204030204" pitchFamily="34" charset="0"/>
                          <a:cs typeface="Calibri" panose="020F0502020204030204" pitchFamily="34" charset="0"/>
                        </a:rPr>
                        <a:t>/singe.</a:t>
                      </a: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I dance/cook/sing.</a:t>
                      </a:r>
                    </a:p>
                  </a:txBody>
                  <a:tcPr marL="28575" marR="28575" marT="19050" marB="19050" anchor="b"/>
                </a:tc>
                <a:extLst>
                  <a:ext uri="{0D108BD9-81ED-4DB2-BD59-A6C34878D82A}">
                    <a16:rowId xmlns:a16="http://schemas.microsoft.com/office/drawing/2014/main" val="3264207287"/>
                  </a:ext>
                </a:extLst>
              </a:tr>
              <a:tr h="145555">
                <a:tc>
                  <a:txBody>
                    <a:bodyPr/>
                    <a:lstStyle/>
                    <a:p>
                      <a:pPr rtl="0" fontAlgn="b"/>
                      <a:r>
                        <a:rPr lang="en-GB" sz="850" b="1" dirty="0">
                          <a:effectLst/>
                          <a:latin typeface="Calibri" panose="020F0502020204030204" pitchFamily="34" charset="0"/>
                          <a:cs typeface="Calibri" panose="020F0502020204030204" pitchFamily="34" charset="0"/>
                        </a:rPr>
                        <a:t>Ich </a:t>
                      </a:r>
                      <a:r>
                        <a:rPr lang="en-GB" sz="850" b="1" dirty="0" err="1">
                          <a:effectLst/>
                          <a:latin typeface="Calibri" panose="020F0502020204030204" pitchFamily="34" charset="0"/>
                          <a:cs typeface="Calibri" panose="020F0502020204030204" pitchFamily="34" charset="0"/>
                        </a:rPr>
                        <a:t>mache</a:t>
                      </a:r>
                      <a:r>
                        <a:rPr lang="en-GB" sz="850" b="1" dirty="0">
                          <a:effectLst/>
                          <a:latin typeface="Calibri" panose="020F0502020204030204" pitchFamily="34" charset="0"/>
                          <a:cs typeface="Calibri" panose="020F0502020204030204" pitchFamily="34" charset="0"/>
                        </a:rPr>
                        <a:t> Fotos.</a:t>
                      </a: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I take photos.</a:t>
                      </a:r>
                    </a:p>
                  </a:txBody>
                  <a:tcPr marL="28575" marR="28575" marT="19050" marB="19050" anchor="b"/>
                </a:tc>
                <a:extLst>
                  <a:ext uri="{0D108BD9-81ED-4DB2-BD59-A6C34878D82A}">
                    <a16:rowId xmlns:a16="http://schemas.microsoft.com/office/drawing/2014/main" val="4193378735"/>
                  </a:ext>
                </a:extLst>
              </a:tr>
              <a:tr h="145555">
                <a:tc>
                  <a:txBody>
                    <a:bodyPr/>
                    <a:lstStyle/>
                    <a:p>
                      <a:pPr rtl="0" fontAlgn="b"/>
                      <a:r>
                        <a:rPr lang="en-GB" sz="850" b="1" dirty="0">
                          <a:effectLst/>
                          <a:latin typeface="Calibri" panose="020F0502020204030204" pitchFamily="34" charset="0"/>
                          <a:cs typeface="Calibri" panose="020F0502020204030204" pitchFamily="34" charset="0"/>
                        </a:rPr>
                        <a:t>Ich lese </a:t>
                      </a:r>
                      <a:r>
                        <a:rPr lang="en-GB" sz="850" b="1" dirty="0" err="1">
                          <a:effectLst/>
                          <a:latin typeface="Calibri" panose="020F0502020204030204" pitchFamily="34" charset="0"/>
                          <a:cs typeface="Calibri" panose="020F0502020204030204" pitchFamily="34" charset="0"/>
                        </a:rPr>
                        <a:t>Bücher</a:t>
                      </a:r>
                      <a:r>
                        <a:rPr lang="en-GB" sz="850" b="1" dirty="0">
                          <a:effectLst/>
                          <a:latin typeface="Calibri" panose="020F0502020204030204" pitchFamily="34" charset="0"/>
                          <a:cs typeface="Calibri" panose="020F0502020204030204" pitchFamily="34" charset="0"/>
                        </a:rPr>
                        <a:t>/</a:t>
                      </a:r>
                      <a:r>
                        <a:rPr lang="en-GB" sz="850" b="1" dirty="0" err="1">
                          <a:effectLst/>
                          <a:latin typeface="Calibri" panose="020F0502020204030204" pitchFamily="34" charset="0"/>
                          <a:cs typeface="Calibri" panose="020F0502020204030204" pitchFamily="34" charset="0"/>
                        </a:rPr>
                        <a:t>Romane</a:t>
                      </a:r>
                      <a:r>
                        <a:rPr lang="en-GB" sz="850" b="1" dirty="0">
                          <a:effectLst/>
                          <a:latin typeface="Calibri" panose="020F0502020204030204" pitchFamily="34" charset="0"/>
                          <a:cs typeface="Calibri" panose="020F0502020204030204" pitchFamily="34" charset="0"/>
                        </a:rPr>
                        <a:t>.</a:t>
                      </a: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I read books/novels.</a:t>
                      </a:r>
                    </a:p>
                  </a:txBody>
                  <a:tcPr marL="28575" marR="28575" marT="19050" marB="19050" anchor="b"/>
                </a:tc>
                <a:extLst>
                  <a:ext uri="{0D108BD9-81ED-4DB2-BD59-A6C34878D82A}">
                    <a16:rowId xmlns:a16="http://schemas.microsoft.com/office/drawing/2014/main" val="3531947229"/>
                  </a:ext>
                </a:extLst>
              </a:tr>
              <a:tr h="145555">
                <a:tc>
                  <a:txBody>
                    <a:bodyPr/>
                    <a:lstStyle/>
                    <a:p>
                      <a:pPr rtl="0" fontAlgn="b"/>
                      <a:r>
                        <a:rPr lang="en-GB" sz="850" b="1" dirty="0">
                          <a:effectLst/>
                          <a:latin typeface="Calibri" panose="020F0502020204030204" pitchFamily="34" charset="0"/>
                          <a:cs typeface="Calibri" panose="020F0502020204030204" pitchFamily="34" charset="0"/>
                        </a:rPr>
                        <a:t>Ich male/</a:t>
                      </a:r>
                      <a:r>
                        <a:rPr lang="en-GB" sz="850" b="1" dirty="0" err="1">
                          <a:effectLst/>
                          <a:latin typeface="Calibri" panose="020F0502020204030204" pitchFamily="34" charset="0"/>
                          <a:cs typeface="Calibri" panose="020F0502020204030204" pitchFamily="34" charset="0"/>
                        </a:rPr>
                        <a:t>zeichne</a:t>
                      </a:r>
                      <a:r>
                        <a:rPr lang="en-GB" sz="850" b="1" dirty="0">
                          <a:effectLst/>
                          <a:latin typeface="Calibri" panose="020F0502020204030204" pitchFamily="34" charset="0"/>
                          <a:cs typeface="Calibri" panose="020F0502020204030204" pitchFamily="34" charset="0"/>
                        </a:rPr>
                        <a:t> </a:t>
                      </a:r>
                      <a:r>
                        <a:rPr lang="en-GB" sz="850" b="1" dirty="0" err="1">
                          <a:effectLst/>
                          <a:latin typeface="Calibri" panose="020F0502020204030204" pitchFamily="34" charset="0"/>
                          <a:cs typeface="Calibri" panose="020F0502020204030204" pitchFamily="34" charset="0"/>
                        </a:rPr>
                        <a:t>Bilder</a:t>
                      </a:r>
                      <a:r>
                        <a:rPr lang="en-GB" sz="850" b="1" dirty="0">
                          <a:effectLst/>
                          <a:latin typeface="Calibri" panose="020F0502020204030204" pitchFamily="34" charset="0"/>
                          <a:cs typeface="Calibri" panose="020F0502020204030204" pitchFamily="34" charset="0"/>
                        </a:rPr>
                        <a:t>.</a:t>
                      </a: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I paint/draw pictures.</a:t>
                      </a:r>
                    </a:p>
                  </a:txBody>
                  <a:tcPr marL="28575" marR="28575" marT="19050" marB="19050" anchor="b"/>
                </a:tc>
                <a:extLst>
                  <a:ext uri="{0D108BD9-81ED-4DB2-BD59-A6C34878D82A}">
                    <a16:rowId xmlns:a16="http://schemas.microsoft.com/office/drawing/2014/main" val="1325526570"/>
                  </a:ext>
                </a:extLst>
              </a:tr>
              <a:tr h="145555">
                <a:tc>
                  <a:txBody>
                    <a:bodyPr/>
                    <a:lstStyle/>
                    <a:p>
                      <a:pPr rtl="0" fontAlgn="b"/>
                      <a:r>
                        <a:rPr lang="en-GB" sz="850" b="1" dirty="0">
                          <a:effectLst/>
                          <a:latin typeface="Calibri" panose="020F0502020204030204" pitchFamily="34" charset="0"/>
                          <a:cs typeface="Calibri" panose="020F0502020204030204" pitchFamily="34" charset="0"/>
                        </a:rPr>
                        <a:t>Ich </a:t>
                      </a:r>
                      <a:r>
                        <a:rPr lang="en-GB" sz="850" b="1" dirty="0" err="1">
                          <a:effectLst/>
                          <a:latin typeface="Calibri" panose="020F0502020204030204" pitchFamily="34" charset="0"/>
                          <a:cs typeface="Calibri" panose="020F0502020204030204" pitchFamily="34" charset="0"/>
                        </a:rPr>
                        <a:t>höre</a:t>
                      </a:r>
                      <a:r>
                        <a:rPr lang="en-GB" sz="850" b="1" dirty="0">
                          <a:effectLst/>
                          <a:latin typeface="Calibri" panose="020F0502020204030204" pitchFamily="34" charset="0"/>
                          <a:cs typeface="Calibri" panose="020F0502020204030204" pitchFamily="34" charset="0"/>
                        </a:rPr>
                        <a:t> Musik.</a:t>
                      </a: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I listen to music.</a:t>
                      </a:r>
                    </a:p>
                  </a:txBody>
                  <a:tcPr marL="28575" marR="28575" marT="19050" marB="19050" anchor="b"/>
                </a:tc>
                <a:extLst>
                  <a:ext uri="{0D108BD9-81ED-4DB2-BD59-A6C34878D82A}">
                    <a16:rowId xmlns:a16="http://schemas.microsoft.com/office/drawing/2014/main" val="931786988"/>
                  </a:ext>
                </a:extLst>
              </a:tr>
              <a:tr h="145555">
                <a:tc>
                  <a:txBody>
                    <a:bodyPr/>
                    <a:lstStyle/>
                    <a:p>
                      <a:pPr rtl="0" fontAlgn="b"/>
                      <a:r>
                        <a:rPr lang="en-GB" sz="850" b="1" dirty="0">
                          <a:effectLst/>
                          <a:latin typeface="Calibri" panose="020F0502020204030204" pitchFamily="34" charset="0"/>
                          <a:cs typeface="Calibri" panose="020F0502020204030204" pitchFamily="34" charset="0"/>
                        </a:rPr>
                        <a:t>Ich </a:t>
                      </a:r>
                      <a:r>
                        <a:rPr lang="en-GB" sz="850" b="1" dirty="0" err="1">
                          <a:effectLst/>
                          <a:latin typeface="Calibri" panose="020F0502020204030204" pitchFamily="34" charset="0"/>
                          <a:cs typeface="Calibri" panose="020F0502020204030204" pitchFamily="34" charset="0"/>
                        </a:rPr>
                        <a:t>sehe</a:t>
                      </a:r>
                      <a:r>
                        <a:rPr lang="en-GB" sz="850" b="1" dirty="0">
                          <a:effectLst/>
                          <a:latin typeface="Calibri" panose="020F0502020204030204" pitchFamily="34" charset="0"/>
                          <a:cs typeface="Calibri" panose="020F0502020204030204" pitchFamily="34" charset="0"/>
                        </a:rPr>
                        <a:t> fern/</a:t>
                      </a:r>
                      <a:r>
                        <a:rPr lang="en-GB" sz="850" b="1" dirty="0" err="1">
                          <a:effectLst/>
                          <a:latin typeface="Calibri" panose="020F0502020204030204" pitchFamily="34" charset="0"/>
                          <a:cs typeface="Calibri" panose="020F0502020204030204" pitchFamily="34" charset="0"/>
                        </a:rPr>
                        <a:t>Filme</a:t>
                      </a:r>
                      <a:r>
                        <a:rPr lang="en-GB" sz="850" b="1" dirty="0">
                          <a:effectLst/>
                          <a:latin typeface="Calibri" panose="020F0502020204030204" pitchFamily="34" charset="0"/>
                          <a:cs typeface="Calibri" panose="020F0502020204030204" pitchFamily="34" charset="0"/>
                        </a:rPr>
                        <a:t>.</a:t>
                      </a: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I watch TV/films.</a:t>
                      </a:r>
                    </a:p>
                  </a:txBody>
                  <a:tcPr marL="28575" marR="28575" marT="19050" marB="19050" anchor="b"/>
                </a:tc>
                <a:extLst>
                  <a:ext uri="{0D108BD9-81ED-4DB2-BD59-A6C34878D82A}">
                    <a16:rowId xmlns:a16="http://schemas.microsoft.com/office/drawing/2014/main" val="363008974"/>
                  </a:ext>
                </a:extLst>
              </a:tr>
              <a:tr h="145555">
                <a:tc>
                  <a:txBody>
                    <a:bodyPr/>
                    <a:lstStyle/>
                    <a:p>
                      <a:pPr rtl="0" fontAlgn="b"/>
                      <a:r>
                        <a:rPr lang="en-GB" sz="850" b="1" dirty="0">
                          <a:effectLst/>
                          <a:latin typeface="Calibri" panose="020F0502020204030204" pitchFamily="34" charset="0"/>
                          <a:cs typeface="Calibri" panose="020F0502020204030204" pitchFamily="34" charset="0"/>
                        </a:rPr>
                        <a:t>ab und </a:t>
                      </a:r>
                      <a:r>
                        <a:rPr lang="en-GB" sz="850" b="1" dirty="0" err="1">
                          <a:effectLst/>
                          <a:latin typeface="Calibri" panose="020F0502020204030204" pitchFamily="34" charset="0"/>
                          <a:cs typeface="Calibri" panose="020F0502020204030204" pitchFamily="34" charset="0"/>
                        </a:rPr>
                        <a:t>zu</a:t>
                      </a:r>
                      <a:r>
                        <a:rPr lang="en-GB" sz="850" b="1" dirty="0">
                          <a:effectLst/>
                          <a:latin typeface="Calibri" panose="020F0502020204030204" pitchFamily="34" charset="0"/>
                          <a:cs typeface="Calibri" panose="020F0502020204030204" pitchFamily="34" charset="0"/>
                        </a:rPr>
                        <a:t> </a:t>
                      </a: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now and again</a:t>
                      </a:r>
                    </a:p>
                  </a:txBody>
                  <a:tcPr marL="28575" marR="28575" marT="19050" marB="19050" anchor="b"/>
                </a:tc>
                <a:extLst>
                  <a:ext uri="{0D108BD9-81ED-4DB2-BD59-A6C34878D82A}">
                    <a16:rowId xmlns:a16="http://schemas.microsoft.com/office/drawing/2014/main" val="3333940671"/>
                  </a:ext>
                </a:extLst>
              </a:tr>
              <a:tr h="145555">
                <a:tc>
                  <a:txBody>
                    <a:bodyPr/>
                    <a:lstStyle/>
                    <a:p>
                      <a:pPr rtl="0" fontAlgn="b"/>
                      <a:r>
                        <a:rPr lang="en-GB" sz="850" b="1" dirty="0" err="1">
                          <a:effectLst/>
                          <a:latin typeface="Calibri" panose="020F0502020204030204" pitchFamily="34" charset="0"/>
                          <a:cs typeface="Calibri" panose="020F0502020204030204" pitchFamily="34" charset="0"/>
                        </a:rPr>
                        <a:t>jeden</a:t>
                      </a:r>
                      <a:r>
                        <a:rPr lang="en-GB" sz="850" b="1" dirty="0">
                          <a:effectLst/>
                          <a:latin typeface="Calibri" panose="020F0502020204030204" pitchFamily="34" charset="0"/>
                          <a:cs typeface="Calibri" panose="020F0502020204030204" pitchFamily="34" charset="0"/>
                        </a:rPr>
                        <a:t> Tag/</a:t>
                      </a:r>
                      <a:r>
                        <a:rPr lang="en-GB" sz="850" b="1" dirty="0" err="1">
                          <a:effectLst/>
                          <a:latin typeface="Calibri" panose="020F0502020204030204" pitchFamily="34" charset="0"/>
                          <a:cs typeface="Calibri" panose="020F0502020204030204" pitchFamily="34" charset="0"/>
                        </a:rPr>
                        <a:t>täglich</a:t>
                      </a:r>
                      <a:endParaRPr lang="en-GB" sz="85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every day/daily</a:t>
                      </a:r>
                    </a:p>
                  </a:txBody>
                  <a:tcPr marL="28575" marR="28575" marT="19050" marB="19050" anchor="b"/>
                </a:tc>
                <a:extLst>
                  <a:ext uri="{0D108BD9-81ED-4DB2-BD59-A6C34878D82A}">
                    <a16:rowId xmlns:a16="http://schemas.microsoft.com/office/drawing/2014/main" val="1898655428"/>
                  </a:ext>
                </a:extLst>
              </a:tr>
              <a:tr h="145555">
                <a:tc>
                  <a:txBody>
                    <a:bodyPr/>
                    <a:lstStyle/>
                    <a:p>
                      <a:pPr rtl="0" fontAlgn="b"/>
                      <a:r>
                        <a:rPr lang="en-GB" sz="850" b="1" dirty="0" err="1">
                          <a:effectLst/>
                          <a:latin typeface="Calibri" panose="020F0502020204030204" pitchFamily="34" charset="0"/>
                          <a:cs typeface="Calibri" panose="020F0502020204030204" pitchFamily="34" charset="0"/>
                        </a:rPr>
                        <a:t>manchmal</a:t>
                      </a:r>
                      <a:endParaRPr lang="en-GB" sz="85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sometimes</a:t>
                      </a:r>
                    </a:p>
                  </a:txBody>
                  <a:tcPr marL="28575" marR="28575" marT="19050" marB="19050" anchor="b"/>
                </a:tc>
                <a:extLst>
                  <a:ext uri="{0D108BD9-81ED-4DB2-BD59-A6C34878D82A}">
                    <a16:rowId xmlns:a16="http://schemas.microsoft.com/office/drawing/2014/main" val="3638148951"/>
                  </a:ext>
                </a:extLst>
              </a:tr>
              <a:tr h="145555">
                <a:tc>
                  <a:txBody>
                    <a:bodyPr/>
                    <a:lstStyle/>
                    <a:p>
                      <a:pPr rtl="0" fontAlgn="b"/>
                      <a:r>
                        <a:rPr lang="en-GB" sz="850" b="1" dirty="0">
                          <a:effectLst/>
                          <a:latin typeface="Calibri" panose="020F0502020204030204" pitchFamily="34" charset="0"/>
                          <a:cs typeface="Calibri" panose="020F0502020204030204" pitchFamily="34" charset="0"/>
                        </a:rPr>
                        <a:t>(fast) </a:t>
                      </a:r>
                      <a:r>
                        <a:rPr lang="en-GB" sz="850" b="1" dirty="0" err="1">
                          <a:effectLst/>
                          <a:latin typeface="Calibri" panose="020F0502020204030204" pitchFamily="34" charset="0"/>
                          <a:cs typeface="Calibri" panose="020F0502020204030204" pitchFamily="34" charset="0"/>
                        </a:rPr>
                        <a:t>nie</a:t>
                      </a:r>
                      <a:endParaRPr lang="en-GB" sz="85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(almost) never</a:t>
                      </a:r>
                    </a:p>
                  </a:txBody>
                  <a:tcPr marL="28575" marR="28575" marT="19050" marB="19050" anchor="b"/>
                </a:tc>
                <a:extLst>
                  <a:ext uri="{0D108BD9-81ED-4DB2-BD59-A6C34878D82A}">
                    <a16:rowId xmlns:a16="http://schemas.microsoft.com/office/drawing/2014/main" val="3906195925"/>
                  </a:ext>
                </a:extLst>
              </a:tr>
              <a:tr h="145555">
                <a:tc>
                  <a:txBody>
                    <a:bodyPr/>
                    <a:lstStyle/>
                    <a:p>
                      <a:pPr rtl="0" fontAlgn="b"/>
                      <a:r>
                        <a:rPr lang="en-GB" sz="850" b="1" dirty="0">
                          <a:effectLst/>
                          <a:latin typeface="Calibri" panose="020F0502020204030204" pitchFamily="34" charset="0"/>
                          <a:cs typeface="Calibri" panose="020F0502020204030204" pitchFamily="34" charset="0"/>
                        </a:rPr>
                        <a:t>oft</a:t>
                      </a: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often</a:t>
                      </a:r>
                    </a:p>
                  </a:txBody>
                  <a:tcPr marL="28575" marR="28575" marT="19050" marB="19050" anchor="b"/>
                </a:tc>
                <a:extLst>
                  <a:ext uri="{0D108BD9-81ED-4DB2-BD59-A6C34878D82A}">
                    <a16:rowId xmlns:a16="http://schemas.microsoft.com/office/drawing/2014/main" val="739114346"/>
                  </a:ext>
                </a:extLst>
              </a:tr>
              <a:tr h="145555">
                <a:tc>
                  <a:txBody>
                    <a:bodyPr/>
                    <a:lstStyle/>
                    <a:p>
                      <a:pPr rtl="0" fontAlgn="b"/>
                      <a:r>
                        <a:rPr lang="en-GB" sz="850" b="1" dirty="0" err="1">
                          <a:effectLst/>
                          <a:latin typeface="Calibri" panose="020F0502020204030204" pitchFamily="34" charset="0"/>
                          <a:cs typeface="Calibri" panose="020F0502020204030204" pitchFamily="34" charset="0"/>
                        </a:rPr>
                        <a:t>selten</a:t>
                      </a:r>
                      <a:endParaRPr lang="en-GB" sz="85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rarely</a:t>
                      </a:r>
                    </a:p>
                  </a:txBody>
                  <a:tcPr marL="28575" marR="28575" marT="19050" marB="19050" anchor="b"/>
                </a:tc>
                <a:extLst>
                  <a:ext uri="{0D108BD9-81ED-4DB2-BD59-A6C34878D82A}">
                    <a16:rowId xmlns:a16="http://schemas.microsoft.com/office/drawing/2014/main" val="179360207"/>
                  </a:ext>
                </a:extLst>
              </a:tr>
              <a:tr h="145555">
                <a:tc>
                  <a:txBody>
                    <a:bodyPr/>
                    <a:lstStyle/>
                    <a:p>
                      <a:pPr rtl="0" fontAlgn="b"/>
                      <a:r>
                        <a:rPr lang="en-GB" sz="850" b="1" dirty="0">
                          <a:effectLst/>
                          <a:latin typeface="Calibri" panose="020F0502020204030204" pitchFamily="34" charset="0"/>
                          <a:cs typeface="Calibri" panose="020F0502020204030204" pitchFamily="34" charset="0"/>
                        </a:rPr>
                        <a:t>am </a:t>
                      </a:r>
                      <a:r>
                        <a:rPr lang="en-GB" sz="850" b="1" dirty="0" err="1">
                          <a:effectLst/>
                          <a:latin typeface="Calibri" panose="020F0502020204030204" pitchFamily="34" charset="0"/>
                          <a:cs typeface="Calibri" panose="020F0502020204030204" pitchFamily="34" charset="0"/>
                        </a:rPr>
                        <a:t>Wochenende</a:t>
                      </a:r>
                      <a:endParaRPr lang="en-GB" sz="850" b="1" dirty="0">
                        <a:effectLst/>
                        <a:latin typeface="Calibri" panose="020F0502020204030204" pitchFamily="34" charset="0"/>
                        <a:cs typeface="Calibri" panose="020F0502020204030204" pitchFamily="34" charset="0"/>
                      </a:endParaRPr>
                    </a:p>
                  </a:txBody>
                  <a:tcPr marL="28575" marR="28575" marT="19050" marB="19050" anchor="b"/>
                </a:tc>
                <a:tc>
                  <a:txBody>
                    <a:bodyPr/>
                    <a:lstStyle/>
                    <a:p>
                      <a:pPr rtl="0" fontAlgn="b"/>
                      <a:r>
                        <a:rPr lang="en-GB" sz="850" i="1" dirty="0">
                          <a:effectLst/>
                          <a:latin typeface="Calibri" panose="020F0502020204030204" pitchFamily="34" charset="0"/>
                          <a:cs typeface="Calibri" panose="020F0502020204030204" pitchFamily="34" charset="0"/>
                        </a:rPr>
                        <a:t>at the weekend</a:t>
                      </a:r>
                    </a:p>
                  </a:txBody>
                  <a:tcPr marL="28575" marR="28575" marT="19050" marB="19050" anchor="b"/>
                </a:tc>
                <a:extLst>
                  <a:ext uri="{0D108BD9-81ED-4DB2-BD59-A6C34878D82A}">
                    <a16:rowId xmlns:a16="http://schemas.microsoft.com/office/drawing/2014/main" val="3730936083"/>
                  </a:ext>
                </a:extLst>
              </a:tr>
            </a:tbl>
          </a:graphicData>
        </a:graphic>
      </p:graphicFrame>
      <p:graphicFrame>
        <p:nvGraphicFramePr>
          <p:cNvPr id="11" name="Table 10">
            <a:extLst>
              <a:ext uri="{FF2B5EF4-FFF2-40B4-BE49-F238E27FC236}">
                <a16:creationId xmlns:a16="http://schemas.microsoft.com/office/drawing/2014/main" id="{13CA8BC4-14F1-67E4-B7AC-C660C5FBF09C}"/>
              </a:ext>
            </a:extLst>
          </p:cNvPr>
          <p:cNvGraphicFramePr>
            <a:graphicFrameLocks noGrp="1"/>
          </p:cNvGraphicFramePr>
          <p:nvPr/>
        </p:nvGraphicFramePr>
        <p:xfrm>
          <a:off x="3091991" y="2793035"/>
          <a:ext cx="3672365" cy="6987802"/>
        </p:xfrm>
        <a:graphic>
          <a:graphicData uri="http://schemas.openxmlformats.org/drawingml/2006/table">
            <a:tbl>
              <a:tblPr firstRow="1" firstCol="1" bandRow="1">
                <a:tableStyleId>{5940675A-B579-460E-94D1-54222C63F5DA}</a:tableStyleId>
              </a:tblPr>
              <a:tblGrid>
                <a:gridCol w="1786710">
                  <a:extLst>
                    <a:ext uri="{9D8B030D-6E8A-4147-A177-3AD203B41FA5}">
                      <a16:colId xmlns:a16="http://schemas.microsoft.com/office/drawing/2014/main" val="2937262428"/>
                    </a:ext>
                  </a:extLst>
                </a:gridCol>
                <a:gridCol w="1885655">
                  <a:extLst>
                    <a:ext uri="{9D8B030D-6E8A-4147-A177-3AD203B41FA5}">
                      <a16:colId xmlns:a16="http://schemas.microsoft.com/office/drawing/2014/main" val="4239376305"/>
                    </a:ext>
                  </a:extLst>
                </a:gridCol>
              </a:tblGrid>
              <a:tr h="165884">
                <a:tc>
                  <a:txBody>
                    <a:bodyPr/>
                    <a:lstStyle/>
                    <a:p>
                      <a:pPr rtl="0" fontAlgn="b"/>
                      <a:r>
                        <a:rPr lang="en-GB" sz="850" b="1" dirty="0" err="1">
                          <a:effectLst/>
                          <a:latin typeface="Calibri" panose="020F0502020204030204" pitchFamily="34" charset="0"/>
                          <a:cs typeface="Calibri" panose="020F0502020204030204" pitchFamily="34" charset="0"/>
                        </a:rPr>
                        <a:t>Technologie</a:t>
                      </a:r>
                      <a:endParaRPr lang="en-GB" sz="850" b="1" dirty="0">
                        <a:effectLst/>
                        <a:latin typeface="Calibri" panose="020F0502020204030204" pitchFamily="34" charset="0"/>
                        <a:cs typeface="Calibri" panose="020F0502020204030204" pitchFamily="34" charset="0"/>
                      </a:endParaRPr>
                    </a:p>
                  </a:txBody>
                  <a:tcPr marL="28575" marR="28575" marT="19050" marB="19050" anchor="b">
                    <a:solidFill>
                      <a:schemeClr val="accent5">
                        <a:lumMod val="20000"/>
                        <a:lumOff val="80000"/>
                      </a:schemeClr>
                    </a:solidFill>
                  </a:tcPr>
                </a:tc>
                <a:tc>
                  <a:txBody>
                    <a:bodyPr/>
                    <a:lstStyle/>
                    <a:p>
                      <a:pPr rtl="0" fontAlgn="b"/>
                      <a:r>
                        <a:rPr lang="en-GB" sz="850" b="1" i="1" dirty="0">
                          <a:effectLst/>
                          <a:latin typeface="Calibri" panose="020F0502020204030204" pitchFamily="34" charset="0"/>
                          <a:cs typeface="Calibri" panose="020F0502020204030204" pitchFamily="34" charset="0"/>
                        </a:rPr>
                        <a:t>Technology</a:t>
                      </a:r>
                    </a:p>
                  </a:txBody>
                  <a:tcPr marL="0" marR="0" marT="19050" marB="19050" anchor="b">
                    <a:solidFill>
                      <a:schemeClr val="accent5">
                        <a:lumMod val="20000"/>
                        <a:lumOff val="80000"/>
                      </a:schemeClr>
                    </a:solidFill>
                  </a:tcPr>
                </a:tc>
                <a:extLst>
                  <a:ext uri="{0D108BD9-81ED-4DB2-BD59-A6C34878D82A}">
                    <a16:rowId xmlns:a16="http://schemas.microsoft.com/office/drawing/2014/main" val="1777409067"/>
                  </a:ext>
                </a:extLst>
              </a:tr>
              <a:tr h="294068">
                <a:tc>
                  <a:txBody>
                    <a:bodyPr/>
                    <a:lstStyle/>
                    <a:p>
                      <a:pPr rtl="0" fontAlgn="b"/>
                      <a:r>
                        <a:rPr lang="en-GB" sz="850" b="1" dirty="0" err="1">
                          <a:effectLst/>
                        </a:rPr>
                        <a:t>Welche</a:t>
                      </a:r>
                      <a:r>
                        <a:rPr lang="en-GB" sz="850" b="1" dirty="0">
                          <a:effectLst/>
                        </a:rPr>
                        <a:t> </a:t>
                      </a:r>
                      <a:r>
                        <a:rPr lang="en-GB" sz="850" b="1" dirty="0" err="1">
                          <a:effectLst/>
                        </a:rPr>
                        <a:t>Geräte</a:t>
                      </a:r>
                      <a:r>
                        <a:rPr lang="en-GB" sz="850" b="1" dirty="0">
                          <a:effectLst/>
                        </a:rPr>
                        <a:t> </a:t>
                      </a:r>
                      <a:r>
                        <a:rPr lang="en-GB" sz="850" b="1" dirty="0" err="1">
                          <a:effectLst/>
                        </a:rPr>
                        <a:t>benutzt</a:t>
                      </a:r>
                      <a:r>
                        <a:rPr lang="en-GB" sz="850" b="1" dirty="0">
                          <a:effectLst/>
                        </a:rPr>
                        <a:t> du?</a:t>
                      </a:r>
                    </a:p>
                  </a:txBody>
                  <a:tcPr marL="28575" marR="28575" marT="19050" marB="19050" anchor="b">
                    <a:noFill/>
                  </a:tcPr>
                </a:tc>
                <a:tc>
                  <a:txBody>
                    <a:bodyPr/>
                    <a:lstStyle/>
                    <a:p>
                      <a:pPr rtl="0" fontAlgn="b"/>
                      <a:r>
                        <a:rPr lang="en-GB" sz="850" i="1" dirty="0">
                          <a:effectLst/>
                        </a:rPr>
                        <a:t>Which appliances/pieces of equipment do you use?</a:t>
                      </a:r>
                    </a:p>
                  </a:txBody>
                  <a:tcPr marL="0" marR="0" marT="19050" marB="19050" anchor="b">
                    <a:noFill/>
                  </a:tcPr>
                </a:tc>
                <a:extLst>
                  <a:ext uri="{0D108BD9-81ED-4DB2-BD59-A6C34878D82A}">
                    <a16:rowId xmlns:a16="http://schemas.microsoft.com/office/drawing/2014/main" val="678290500"/>
                  </a:ext>
                </a:extLst>
              </a:tr>
              <a:tr h="165884">
                <a:tc>
                  <a:txBody>
                    <a:bodyPr/>
                    <a:lstStyle/>
                    <a:p>
                      <a:pPr rtl="0" fontAlgn="b"/>
                      <a:r>
                        <a:rPr lang="en-GB" sz="850" b="1">
                          <a:effectLst/>
                        </a:rPr>
                        <a:t>Ich habe/Wir haben...</a:t>
                      </a:r>
                    </a:p>
                  </a:txBody>
                  <a:tcPr marL="28575" marR="28575" marT="19050" marB="19050" anchor="b">
                    <a:noFill/>
                  </a:tcPr>
                </a:tc>
                <a:tc>
                  <a:txBody>
                    <a:bodyPr/>
                    <a:lstStyle/>
                    <a:p>
                      <a:pPr rtl="0" fontAlgn="b"/>
                      <a:r>
                        <a:rPr lang="en-GB" sz="850" i="1">
                          <a:effectLst/>
                        </a:rPr>
                        <a:t>I/We have...</a:t>
                      </a:r>
                    </a:p>
                  </a:txBody>
                  <a:tcPr marL="28575" marR="28575" marT="19050" marB="19050" anchor="b">
                    <a:noFill/>
                  </a:tcPr>
                </a:tc>
                <a:extLst>
                  <a:ext uri="{0D108BD9-81ED-4DB2-BD59-A6C34878D82A}">
                    <a16:rowId xmlns:a16="http://schemas.microsoft.com/office/drawing/2014/main" val="4076311841"/>
                  </a:ext>
                </a:extLst>
              </a:tr>
              <a:tr h="165884">
                <a:tc>
                  <a:txBody>
                    <a:bodyPr/>
                    <a:lstStyle/>
                    <a:p>
                      <a:pPr rtl="0" fontAlgn="b"/>
                      <a:r>
                        <a:rPr lang="en-GB" sz="850" b="1">
                          <a:effectLst/>
                        </a:rPr>
                        <a:t>Ich benutze/Wir benutzen...</a:t>
                      </a:r>
                    </a:p>
                  </a:txBody>
                  <a:tcPr marL="28575" marR="28575" marT="19050" marB="19050" anchor="b">
                    <a:noFill/>
                  </a:tcPr>
                </a:tc>
                <a:tc>
                  <a:txBody>
                    <a:bodyPr/>
                    <a:lstStyle/>
                    <a:p>
                      <a:pPr rtl="0" fontAlgn="b"/>
                      <a:r>
                        <a:rPr lang="en-GB" sz="850" i="1" dirty="0">
                          <a:effectLst/>
                        </a:rPr>
                        <a:t>I/We use...</a:t>
                      </a:r>
                    </a:p>
                  </a:txBody>
                  <a:tcPr marL="28575" marR="28575" marT="19050" marB="19050" anchor="b">
                    <a:noFill/>
                  </a:tcPr>
                </a:tc>
                <a:extLst>
                  <a:ext uri="{0D108BD9-81ED-4DB2-BD59-A6C34878D82A}">
                    <a16:rowId xmlns:a16="http://schemas.microsoft.com/office/drawing/2014/main" val="3183495144"/>
                  </a:ext>
                </a:extLst>
              </a:tr>
              <a:tr h="165884">
                <a:tc>
                  <a:txBody>
                    <a:bodyPr/>
                    <a:lstStyle/>
                    <a:p>
                      <a:pPr rtl="0" fontAlgn="b"/>
                      <a:r>
                        <a:rPr lang="en-GB" sz="850" b="1" dirty="0" err="1">
                          <a:effectLst/>
                        </a:rPr>
                        <a:t>einen</a:t>
                      </a:r>
                      <a:r>
                        <a:rPr lang="en-GB" sz="850" b="1" dirty="0">
                          <a:effectLst/>
                        </a:rPr>
                        <a:t> Laptop</a:t>
                      </a:r>
                    </a:p>
                  </a:txBody>
                  <a:tcPr marL="28575" marR="28575" marT="19050" marB="19050" anchor="b">
                    <a:noFill/>
                  </a:tcPr>
                </a:tc>
                <a:tc>
                  <a:txBody>
                    <a:bodyPr/>
                    <a:lstStyle/>
                    <a:p>
                      <a:pPr rtl="0" fontAlgn="b"/>
                      <a:r>
                        <a:rPr lang="en-GB" sz="850" i="1">
                          <a:effectLst/>
                        </a:rPr>
                        <a:t>a laptop</a:t>
                      </a:r>
                    </a:p>
                  </a:txBody>
                  <a:tcPr marL="28575" marR="28575" marT="19050" marB="19050" anchor="b">
                    <a:noFill/>
                  </a:tcPr>
                </a:tc>
                <a:extLst>
                  <a:ext uri="{0D108BD9-81ED-4DB2-BD59-A6C34878D82A}">
                    <a16:rowId xmlns:a16="http://schemas.microsoft.com/office/drawing/2014/main" val="3771212111"/>
                  </a:ext>
                </a:extLst>
              </a:tr>
              <a:tr h="165884">
                <a:tc>
                  <a:txBody>
                    <a:bodyPr/>
                    <a:lstStyle/>
                    <a:p>
                      <a:pPr rtl="0" fontAlgn="b"/>
                      <a:r>
                        <a:rPr lang="en-GB" sz="850" b="1">
                          <a:effectLst/>
                        </a:rPr>
                        <a:t>einen Computer</a:t>
                      </a:r>
                    </a:p>
                  </a:txBody>
                  <a:tcPr marL="28575" marR="28575" marT="19050" marB="19050" anchor="b">
                    <a:noFill/>
                  </a:tcPr>
                </a:tc>
                <a:tc>
                  <a:txBody>
                    <a:bodyPr/>
                    <a:lstStyle/>
                    <a:p>
                      <a:pPr rtl="0" fontAlgn="b"/>
                      <a:r>
                        <a:rPr lang="en-GB" sz="850" i="1">
                          <a:effectLst/>
                        </a:rPr>
                        <a:t>a computer</a:t>
                      </a:r>
                    </a:p>
                  </a:txBody>
                  <a:tcPr marL="28575" marR="28575" marT="19050" marB="19050" anchor="b">
                    <a:noFill/>
                  </a:tcPr>
                </a:tc>
                <a:extLst>
                  <a:ext uri="{0D108BD9-81ED-4DB2-BD59-A6C34878D82A}">
                    <a16:rowId xmlns:a16="http://schemas.microsoft.com/office/drawing/2014/main" val="3158513603"/>
                  </a:ext>
                </a:extLst>
              </a:tr>
              <a:tr h="165884">
                <a:tc>
                  <a:txBody>
                    <a:bodyPr/>
                    <a:lstStyle/>
                    <a:p>
                      <a:pPr rtl="0" fontAlgn="b"/>
                      <a:r>
                        <a:rPr lang="en-GB" sz="850" b="1">
                          <a:effectLst/>
                        </a:rPr>
                        <a:t>ein Handy</a:t>
                      </a:r>
                    </a:p>
                  </a:txBody>
                  <a:tcPr marL="28575" marR="28575" marT="19050" marB="19050" anchor="b">
                    <a:noFill/>
                  </a:tcPr>
                </a:tc>
                <a:tc>
                  <a:txBody>
                    <a:bodyPr/>
                    <a:lstStyle/>
                    <a:p>
                      <a:pPr rtl="0" fontAlgn="b"/>
                      <a:r>
                        <a:rPr lang="en-GB" sz="850" i="1">
                          <a:effectLst/>
                        </a:rPr>
                        <a:t>a mobile phone</a:t>
                      </a:r>
                    </a:p>
                  </a:txBody>
                  <a:tcPr marL="28575" marR="28575" marT="19050" marB="19050" anchor="b">
                    <a:noFill/>
                  </a:tcPr>
                </a:tc>
                <a:extLst>
                  <a:ext uri="{0D108BD9-81ED-4DB2-BD59-A6C34878D82A}">
                    <a16:rowId xmlns:a16="http://schemas.microsoft.com/office/drawing/2014/main" val="1496415468"/>
                  </a:ext>
                </a:extLst>
              </a:tr>
              <a:tr h="165884">
                <a:tc>
                  <a:txBody>
                    <a:bodyPr/>
                    <a:lstStyle/>
                    <a:p>
                      <a:pPr rtl="0" fontAlgn="b"/>
                      <a:r>
                        <a:rPr lang="en-GB" sz="850" b="1" dirty="0" err="1">
                          <a:effectLst/>
                        </a:rPr>
                        <a:t>eine</a:t>
                      </a:r>
                      <a:r>
                        <a:rPr lang="en-GB" sz="850" b="1" dirty="0">
                          <a:effectLst/>
                        </a:rPr>
                        <a:t> </a:t>
                      </a:r>
                      <a:r>
                        <a:rPr lang="en-GB" sz="850" b="1" dirty="0" err="1">
                          <a:effectLst/>
                        </a:rPr>
                        <a:t>Spielkonsole</a:t>
                      </a:r>
                      <a:endParaRPr lang="en-GB" sz="850" b="1" dirty="0">
                        <a:effectLst/>
                      </a:endParaRPr>
                    </a:p>
                  </a:txBody>
                  <a:tcPr marL="28575" marR="28575" marT="19050" marB="19050" anchor="b"/>
                </a:tc>
                <a:tc>
                  <a:txBody>
                    <a:bodyPr/>
                    <a:lstStyle/>
                    <a:p>
                      <a:pPr rtl="0" fontAlgn="b"/>
                      <a:r>
                        <a:rPr lang="en-GB" sz="850" i="1">
                          <a:effectLst/>
                        </a:rPr>
                        <a:t>a games console</a:t>
                      </a:r>
                    </a:p>
                  </a:txBody>
                  <a:tcPr marL="0" marR="0" marT="19050" marB="19050" anchor="b"/>
                </a:tc>
                <a:extLst>
                  <a:ext uri="{0D108BD9-81ED-4DB2-BD59-A6C34878D82A}">
                    <a16:rowId xmlns:a16="http://schemas.microsoft.com/office/drawing/2014/main" val="804224611"/>
                  </a:ext>
                </a:extLst>
              </a:tr>
              <a:tr h="165884">
                <a:tc>
                  <a:txBody>
                    <a:bodyPr/>
                    <a:lstStyle/>
                    <a:p>
                      <a:pPr rtl="0" fontAlgn="b"/>
                      <a:r>
                        <a:rPr lang="en-GB" sz="850" b="1" dirty="0" err="1">
                          <a:effectLst/>
                        </a:rPr>
                        <a:t>ein</a:t>
                      </a:r>
                      <a:r>
                        <a:rPr lang="en-GB" sz="850" b="1" dirty="0">
                          <a:effectLst/>
                        </a:rPr>
                        <a:t> Smartphone</a:t>
                      </a:r>
                    </a:p>
                  </a:txBody>
                  <a:tcPr marL="28575" marR="28575" marT="19050" marB="19050" anchor="b"/>
                </a:tc>
                <a:tc>
                  <a:txBody>
                    <a:bodyPr/>
                    <a:lstStyle/>
                    <a:p>
                      <a:pPr rtl="0" fontAlgn="b"/>
                      <a:r>
                        <a:rPr lang="en-GB" sz="850" i="1" dirty="0">
                          <a:effectLst/>
                        </a:rPr>
                        <a:t>a smartphone</a:t>
                      </a:r>
                    </a:p>
                  </a:txBody>
                  <a:tcPr marL="28575" marR="28575" marT="19050" marB="19050" anchor="b"/>
                </a:tc>
                <a:extLst>
                  <a:ext uri="{0D108BD9-81ED-4DB2-BD59-A6C34878D82A}">
                    <a16:rowId xmlns:a16="http://schemas.microsoft.com/office/drawing/2014/main" val="2022855937"/>
                  </a:ext>
                </a:extLst>
              </a:tr>
              <a:tr h="165884">
                <a:tc>
                  <a:txBody>
                    <a:bodyPr/>
                    <a:lstStyle/>
                    <a:p>
                      <a:pPr rtl="0" fontAlgn="b"/>
                      <a:r>
                        <a:rPr lang="en-GB" sz="850" b="1">
                          <a:effectLst/>
                        </a:rPr>
                        <a:t>ein Tablet</a:t>
                      </a:r>
                    </a:p>
                  </a:txBody>
                  <a:tcPr marL="28575" marR="28575" marT="19050" marB="19050" anchor="b"/>
                </a:tc>
                <a:tc>
                  <a:txBody>
                    <a:bodyPr/>
                    <a:lstStyle/>
                    <a:p>
                      <a:pPr rtl="0" fontAlgn="b"/>
                      <a:r>
                        <a:rPr lang="en-GB" sz="850" i="1">
                          <a:effectLst/>
                        </a:rPr>
                        <a:t>a tablet</a:t>
                      </a:r>
                    </a:p>
                  </a:txBody>
                  <a:tcPr marL="28575" marR="28575" marT="19050" marB="19050" anchor="b"/>
                </a:tc>
                <a:extLst>
                  <a:ext uri="{0D108BD9-81ED-4DB2-BD59-A6C34878D82A}">
                    <a16:rowId xmlns:a16="http://schemas.microsoft.com/office/drawing/2014/main" val="1921808175"/>
                  </a:ext>
                </a:extLst>
              </a:tr>
              <a:tr h="165884">
                <a:tc>
                  <a:txBody>
                    <a:bodyPr/>
                    <a:lstStyle/>
                    <a:p>
                      <a:pPr rtl="0" fontAlgn="b"/>
                      <a:r>
                        <a:rPr lang="en-GB" sz="850" b="1">
                          <a:effectLst/>
                        </a:rPr>
                        <a:t>Was machst du online?</a:t>
                      </a:r>
                    </a:p>
                  </a:txBody>
                  <a:tcPr marL="28575" marR="28575" marT="19050" marB="19050" anchor="b"/>
                </a:tc>
                <a:tc>
                  <a:txBody>
                    <a:bodyPr/>
                    <a:lstStyle/>
                    <a:p>
                      <a:pPr rtl="0" fontAlgn="b"/>
                      <a:r>
                        <a:rPr lang="en-GB" sz="850" i="1" dirty="0">
                          <a:effectLst/>
                        </a:rPr>
                        <a:t>What do you do online?</a:t>
                      </a:r>
                    </a:p>
                  </a:txBody>
                  <a:tcPr marL="0" marR="0" marT="19050" marB="19050" anchor="b"/>
                </a:tc>
                <a:extLst>
                  <a:ext uri="{0D108BD9-81ED-4DB2-BD59-A6C34878D82A}">
                    <a16:rowId xmlns:a16="http://schemas.microsoft.com/office/drawing/2014/main" val="2842766423"/>
                  </a:ext>
                </a:extLst>
              </a:tr>
              <a:tr h="165884">
                <a:tc>
                  <a:txBody>
                    <a:bodyPr/>
                    <a:lstStyle/>
                    <a:p>
                      <a:pPr rtl="0" fontAlgn="b"/>
                      <a:r>
                        <a:rPr lang="en-GB" sz="850" b="1">
                          <a:effectLst/>
                        </a:rPr>
                        <a:t>Ich sehe mir (Filme/Videos) an.</a:t>
                      </a:r>
                    </a:p>
                  </a:txBody>
                  <a:tcPr marL="28575" marR="28575" marT="19050" marB="19050" anchor="b"/>
                </a:tc>
                <a:tc>
                  <a:txBody>
                    <a:bodyPr/>
                    <a:lstStyle/>
                    <a:p>
                      <a:pPr rtl="0" fontAlgn="b"/>
                      <a:r>
                        <a:rPr lang="en-GB" sz="850" i="1">
                          <a:effectLst/>
                        </a:rPr>
                        <a:t>I watch (films/videos).</a:t>
                      </a:r>
                    </a:p>
                  </a:txBody>
                  <a:tcPr marL="0" marR="0" marT="19050" marB="19050" anchor="b"/>
                </a:tc>
                <a:extLst>
                  <a:ext uri="{0D108BD9-81ED-4DB2-BD59-A6C34878D82A}">
                    <a16:rowId xmlns:a16="http://schemas.microsoft.com/office/drawing/2014/main" val="1076490282"/>
                  </a:ext>
                </a:extLst>
              </a:tr>
              <a:tr h="165884">
                <a:tc>
                  <a:txBody>
                    <a:bodyPr/>
                    <a:lstStyle/>
                    <a:p>
                      <a:pPr rtl="0" fontAlgn="b"/>
                      <a:r>
                        <a:rPr lang="en-GB" sz="850" b="1">
                          <a:effectLst/>
                        </a:rPr>
                        <a:t>Ich lade (Apps) herunter.</a:t>
                      </a:r>
                    </a:p>
                  </a:txBody>
                  <a:tcPr marL="28575" marR="28575" marT="19050" marB="19050" anchor="b"/>
                </a:tc>
                <a:tc>
                  <a:txBody>
                    <a:bodyPr/>
                    <a:lstStyle/>
                    <a:p>
                      <a:pPr rtl="0" fontAlgn="b"/>
                      <a:r>
                        <a:rPr lang="en-GB" sz="850" i="1" dirty="0">
                          <a:effectLst/>
                        </a:rPr>
                        <a:t>I download (apps).</a:t>
                      </a:r>
                    </a:p>
                  </a:txBody>
                  <a:tcPr marL="0" marR="0" marT="19050" marB="19050" anchor="b"/>
                </a:tc>
                <a:extLst>
                  <a:ext uri="{0D108BD9-81ED-4DB2-BD59-A6C34878D82A}">
                    <a16:rowId xmlns:a16="http://schemas.microsoft.com/office/drawing/2014/main" val="744869356"/>
                  </a:ext>
                </a:extLst>
              </a:tr>
              <a:tr h="165884">
                <a:tc>
                  <a:txBody>
                    <a:bodyPr/>
                    <a:lstStyle/>
                    <a:p>
                      <a:pPr rtl="0" fontAlgn="b"/>
                      <a:r>
                        <a:rPr lang="en-GB" sz="850" b="1" dirty="0">
                          <a:effectLst/>
                        </a:rPr>
                        <a:t>Ich </a:t>
                      </a:r>
                      <a:r>
                        <a:rPr lang="en-GB" sz="850" b="1" dirty="0" err="1">
                          <a:effectLst/>
                        </a:rPr>
                        <a:t>sehe</a:t>
                      </a:r>
                      <a:r>
                        <a:rPr lang="en-GB" sz="850" b="1" dirty="0">
                          <a:effectLst/>
                        </a:rPr>
                        <a:t> fern.</a:t>
                      </a:r>
                    </a:p>
                  </a:txBody>
                  <a:tcPr marL="28575" marR="28575" marT="19050" marB="19050" anchor="b"/>
                </a:tc>
                <a:tc>
                  <a:txBody>
                    <a:bodyPr/>
                    <a:lstStyle/>
                    <a:p>
                      <a:pPr rtl="0" fontAlgn="b"/>
                      <a:r>
                        <a:rPr lang="en-GB" sz="850" i="1">
                          <a:effectLst/>
                        </a:rPr>
                        <a:t>I watch TV.</a:t>
                      </a:r>
                    </a:p>
                  </a:txBody>
                  <a:tcPr marL="28575" marR="28575" marT="19050" marB="19050" anchor="b"/>
                </a:tc>
                <a:extLst>
                  <a:ext uri="{0D108BD9-81ED-4DB2-BD59-A6C34878D82A}">
                    <a16:rowId xmlns:a16="http://schemas.microsoft.com/office/drawing/2014/main" val="1334593737"/>
                  </a:ext>
                </a:extLst>
              </a:tr>
              <a:tr h="165884">
                <a:tc>
                  <a:txBody>
                    <a:bodyPr/>
                    <a:lstStyle/>
                    <a:p>
                      <a:pPr rtl="0" fontAlgn="b"/>
                      <a:r>
                        <a:rPr lang="en-GB" sz="850" b="1">
                          <a:effectLst/>
                        </a:rPr>
                        <a:t>*Ich lade (Fotos) hoch</a:t>
                      </a:r>
                    </a:p>
                  </a:txBody>
                  <a:tcPr marL="28575" marR="28575" marT="19050" marB="19050" anchor="b"/>
                </a:tc>
                <a:tc>
                  <a:txBody>
                    <a:bodyPr/>
                    <a:lstStyle/>
                    <a:p>
                      <a:pPr rtl="0" fontAlgn="b"/>
                      <a:r>
                        <a:rPr lang="en-GB" sz="850" i="1" dirty="0">
                          <a:effectLst/>
                        </a:rPr>
                        <a:t>I upload (photos).</a:t>
                      </a:r>
                    </a:p>
                  </a:txBody>
                  <a:tcPr marL="0" marR="0" marT="19050" marB="19050" anchor="b"/>
                </a:tc>
                <a:extLst>
                  <a:ext uri="{0D108BD9-81ED-4DB2-BD59-A6C34878D82A}">
                    <a16:rowId xmlns:a16="http://schemas.microsoft.com/office/drawing/2014/main" val="3014831781"/>
                  </a:ext>
                </a:extLst>
              </a:tr>
              <a:tr h="165884">
                <a:tc>
                  <a:txBody>
                    <a:bodyPr/>
                    <a:lstStyle/>
                    <a:p>
                      <a:pPr rtl="0" fontAlgn="b"/>
                      <a:r>
                        <a:rPr lang="en-GB" sz="850" b="1">
                          <a:effectLst/>
                        </a:rPr>
                        <a:t>Ich nehme (Musik) auf.</a:t>
                      </a:r>
                    </a:p>
                  </a:txBody>
                  <a:tcPr marL="28575" marR="28575" marT="19050" marB="19050" anchor="b"/>
                </a:tc>
                <a:tc>
                  <a:txBody>
                    <a:bodyPr/>
                    <a:lstStyle/>
                    <a:p>
                      <a:pPr rtl="0" fontAlgn="b"/>
                      <a:r>
                        <a:rPr lang="en-GB" sz="850" i="1" dirty="0">
                          <a:effectLst/>
                        </a:rPr>
                        <a:t>I record (music).</a:t>
                      </a:r>
                    </a:p>
                  </a:txBody>
                  <a:tcPr marL="28575" marR="28575" marT="19050" marB="19050" anchor="b"/>
                </a:tc>
                <a:extLst>
                  <a:ext uri="{0D108BD9-81ED-4DB2-BD59-A6C34878D82A}">
                    <a16:rowId xmlns:a16="http://schemas.microsoft.com/office/drawing/2014/main" val="29275315"/>
                  </a:ext>
                </a:extLst>
              </a:tr>
              <a:tr h="165884">
                <a:tc>
                  <a:txBody>
                    <a:bodyPr/>
                    <a:lstStyle/>
                    <a:p>
                      <a:pPr rtl="0" fontAlgn="b"/>
                      <a:r>
                        <a:rPr lang="en-GB" sz="850" b="1">
                          <a:effectLst/>
                        </a:rPr>
                        <a:t>Ich rufe (meine Freunde) an.</a:t>
                      </a:r>
                    </a:p>
                  </a:txBody>
                  <a:tcPr marL="28575" marR="28575" marT="19050" marB="19050" anchor="b"/>
                </a:tc>
                <a:tc>
                  <a:txBody>
                    <a:bodyPr/>
                    <a:lstStyle/>
                    <a:p>
                      <a:pPr rtl="0" fontAlgn="b"/>
                      <a:r>
                        <a:rPr lang="en-GB" sz="850" i="1" dirty="0">
                          <a:effectLst/>
                        </a:rPr>
                        <a:t>I call/phone (my friends).</a:t>
                      </a:r>
                    </a:p>
                  </a:txBody>
                  <a:tcPr marL="0" marR="0" marT="19050" marB="19050" anchor="b"/>
                </a:tc>
                <a:extLst>
                  <a:ext uri="{0D108BD9-81ED-4DB2-BD59-A6C34878D82A}">
                    <a16:rowId xmlns:a16="http://schemas.microsoft.com/office/drawing/2014/main" val="515369931"/>
                  </a:ext>
                </a:extLst>
              </a:tr>
              <a:tr h="165884">
                <a:tc>
                  <a:txBody>
                    <a:bodyPr/>
                    <a:lstStyle/>
                    <a:p>
                      <a:pPr rtl="0" fontAlgn="b"/>
                      <a:r>
                        <a:rPr lang="en-GB" sz="850" b="1">
                          <a:effectLst/>
                        </a:rPr>
                        <a:t>Ich benutze soziale Medien.</a:t>
                      </a:r>
                    </a:p>
                  </a:txBody>
                  <a:tcPr marL="28575" marR="28575" marT="19050" marB="19050" anchor="b"/>
                </a:tc>
                <a:tc>
                  <a:txBody>
                    <a:bodyPr/>
                    <a:lstStyle/>
                    <a:p>
                      <a:pPr rtl="0" fontAlgn="b"/>
                      <a:r>
                        <a:rPr lang="en-GB" sz="850" i="1" dirty="0">
                          <a:effectLst/>
                        </a:rPr>
                        <a:t>I use social media.</a:t>
                      </a:r>
                    </a:p>
                  </a:txBody>
                  <a:tcPr marL="0" marR="0" marT="19050" marB="19050" anchor="b"/>
                </a:tc>
                <a:extLst>
                  <a:ext uri="{0D108BD9-81ED-4DB2-BD59-A6C34878D82A}">
                    <a16:rowId xmlns:a16="http://schemas.microsoft.com/office/drawing/2014/main" val="3672224186"/>
                  </a:ext>
                </a:extLst>
              </a:tr>
              <a:tr h="165884">
                <a:tc>
                  <a:txBody>
                    <a:bodyPr/>
                    <a:lstStyle/>
                    <a:p>
                      <a:pPr rtl="0" fontAlgn="b"/>
                      <a:r>
                        <a:rPr lang="en-GB" sz="850" b="1">
                          <a:effectLst/>
                        </a:rPr>
                        <a:t>Ich chatte/plaudere (mit Freunden)</a:t>
                      </a:r>
                    </a:p>
                  </a:txBody>
                  <a:tcPr marL="28575" marR="28575" marT="19050" marB="19050" anchor="b"/>
                </a:tc>
                <a:tc>
                  <a:txBody>
                    <a:bodyPr/>
                    <a:lstStyle/>
                    <a:p>
                      <a:pPr rtl="0" fontAlgn="b"/>
                      <a:r>
                        <a:rPr lang="en-GB" sz="850" i="1" dirty="0">
                          <a:effectLst/>
                        </a:rPr>
                        <a:t>I chat (with friends).</a:t>
                      </a:r>
                    </a:p>
                  </a:txBody>
                  <a:tcPr marL="0" marR="0" marT="19050" marB="19050" anchor="b"/>
                </a:tc>
                <a:extLst>
                  <a:ext uri="{0D108BD9-81ED-4DB2-BD59-A6C34878D82A}">
                    <a16:rowId xmlns:a16="http://schemas.microsoft.com/office/drawing/2014/main" val="2767572963"/>
                  </a:ext>
                </a:extLst>
              </a:tr>
              <a:tr h="165884">
                <a:tc>
                  <a:txBody>
                    <a:bodyPr/>
                    <a:lstStyle/>
                    <a:p>
                      <a:pPr rtl="0" fontAlgn="b"/>
                      <a:r>
                        <a:rPr lang="en-GB" sz="850" b="1" dirty="0">
                          <a:effectLst/>
                        </a:rPr>
                        <a:t>Ich </a:t>
                      </a:r>
                      <a:r>
                        <a:rPr lang="en-GB" sz="850" b="1" dirty="0" err="1">
                          <a:effectLst/>
                        </a:rPr>
                        <a:t>schreibe</a:t>
                      </a:r>
                      <a:r>
                        <a:rPr lang="en-GB" sz="850" b="1" dirty="0">
                          <a:effectLst/>
                        </a:rPr>
                        <a:t>/lese/</a:t>
                      </a:r>
                      <a:r>
                        <a:rPr lang="en-GB" sz="850" b="1" dirty="0" err="1">
                          <a:effectLst/>
                        </a:rPr>
                        <a:t>schicke</a:t>
                      </a:r>
                      <a:r>
                        <a:rPr lang="en-GB" sz="850" b="1" dirty="0">
                          <a:effectLst/>
                        </a:rPr>
                        <a:t>...</a:t>
                      </a:r>
                    </a:p>
                  </a:txBody>
                  <a:tcPr marL="28575" marR="28575" marT="19050" marB="19050" anchor="b"/>
                </a:tc>
                <a:tc>
                  <a:txBody>
                    <a:bodyPr/>
                    <a:lstStyle/>
                    <a:p>
                      <a:pPr rtl="0" fontAlgn="b"/>
                      <a:r>
                        <a:rPr lang="en-GB" sz="850" i="1" dirty="0">
                          <a:effectLst/>
                        </a:rPr>
                        <a:t>I write/read/send...</a:t>
                      </a:r>
                    </a:p>
                  </a:txBody>
                  <a:tcPr marL="0" marR="0" marT="19050" marB="19050" anchor="b"/>
                </a:tc>
                <a:extLst>
                  <a:ext uri="{0D108BD9-81ED-4DB2-BD59-A6C34878D82A}">
                    <a16:rowId xmlns:a16="http://schemas.microsoft.com/office/drawing/2014/main" val="2882273913"/>
                  </a:ext>
                </a:extLst>
              </a:tr>
              <a:tr h="165884">
                <a:tc>
                  <a:txBody>
                    <a:bodyPr/>
                    <a:lstStyle/>
                    <a:p>
                      <a:pPr rtl="0" fontAlgn="b"/>
                      <a:r>
                        <a:rPr lang="en-GB" sz="850" b="1" dirty="0" err="1">
                          <a:effectLst/>
                        </a:rPr>
                        <a:t>Nachrichten</a:t>
                      </a:r>
                      <a:endParaRPr lang="en-GB" sz="850" b="1" dirty="0">
                        <a:effectLst/>
                      </a:endParaRPr>
                    </a:p>
                  </a:txBody>
                  <a:tcPr marL="28575" marR="28575" marT="19050" marB="19050" anchor="b"/>
                </a:tc>
                <a:tc>
                  <a:txBody>
                    <a:bodyPr/>
                    <a:lstStyle/>
                    <a:p>
                      <a:pPr rtl="0" fontAlgn="b"/>
                      <a:r>
                        <a:rPr lang="en-GB" sz="850" i="1" dirty="0">
                          <a:effectLst/>
                        </a:rPr>
                        <a:t>news, messages</a:t>
                      </a:r>
                    </a:p>
                  </a:txBody>
                  <a:tcPr marL="0" marR="0" marT="19050" marB="19050" anchor="b"/>
                </a:tc>
                <a:extLst>
                  <a:ext uri="{0D108BD9-81ED-4DB2-BD59-A6C34878D82A}">
                    <a16:rowId xmlns:a16="http://schemas.microsoft.com/office/drawing/2014/main" val="1515858645"/>
                  </a:ext>
                </a:extLst>
              </a:tr>
              <a:tr h="225621">
                <a:tc>
                  <a:txBody>
                    <a:bodyPr/>
                    <a:lstStyle/>
                    <a:p>
                      <a:pPr rtl="0" fontAlgn="b"/>
                      <a:r>
                        <a:rPr lang="en-GB" sz="850" b="1" dirty="0">
                          <a:effectLst/>
                        </a:rPr>
                        <a:t>Ich </a:t>
                      </a:r>
                      <a:r>
                        <a:rPr lang="en-GB" sz="850" b="1" dirty="0" err="1">
                          <a:effectLst/>
                        </a:rPr>
                        <a:t>folge</a:t>
                      </a:r>
                      <a:r>
                        <a:rPr lang="en-GB" sz="850" b="1" dirty="0">
                          <a:effectLst/>
                        </a:rPr>
                        <a:t> </a:t>
                      </a:r>
                      <a:r>
                        <a:rPr lang="en-GB" sz="850" b="1" dirty="0" err="1">
                          <a:effectLst/>
                        </a:rPr>
                        <a:t>berühmten</a:t>
                      </a:r>
                      <a:r>
                        <a:rPr lang="en-GB" sz="850" b="1" dirty="0">
                          <a:effectLst/>
                        </a:rPr>
                        <a:t> </a:t>
                      </a:r>
                      <a:r>
                        <a:rPr lang="en-GB" sz="850" b="1" dirty="0" err="1">
                          <a:effectLst/>
                        </a:rPr>
                        <a:t>Persönlichkeiten</a:t>
                      </a:r>
                      <a:r>
                        <a:rPr lang="en-GB" sz="850" b="1" dirty="0">
                          <a:effectLst/>
                        </a:rPr>
                        <a:t>.</a:t>
                      </a:r>
                    </a:p>
                  </a:txBody>
                  <a:tcPr marL="28575" marR="28575" marT="19050" marB="19050" anchor="b"/>
                </a:tc>
                <a:tc>
                  <a:txBody>
                    <a:bodyPr/>
                    <a:lstStyle/>
                    <a:p>
                      <a:pPr rtl="0" fontAlgn="b"/>
                      <a:r>
                        <a:rPr lang="en-GB" sz="850" i="1" dirty="0">
                          <a:effectLst/>
                        </a:rPr>
                        <a:t>I follow famous people.</a:t>
                      </a:r>
                    </a:p>
                  </a:txBody>
                  <a:tcPr marL="0" marR="0" marT="19050" marB="19050" anchor="b"/>
                </a:tc>
                <a:extLst>
                  <a:ext uri="{0D108BD9-81ED-4DB2-BD59-A6C34878D82A}">
                    <a16:rowId xmlns:a16="http://schemas.microsoft.com/office/drawing/2014/main" val="1523265626"/>
                  </a:ext>
                </a:extLst>
              </a:tr>
              <a:tr h="181486">
                <a:tc>
                  <a:txBody>
                    <a:bodyPr/>
                    <a:lstStyle/>
                    <a:p>
                      <a:pPr rtl="0" fontAlgn="b"/>
                      <a:r>
                        <a:rPr lang="en-GB" sz="850" b="1" dirty="0">
                          <a:effectLst/>
                        </a:rPr>
                        <a:t>Ich </a:t>
                      </a:r>
                      <a:r>
                        <a:rPr lang="en-GB" sz="850" b="1" dirty="0" err="1">
                          <a:effectLst/>
                        </a:rPr>
                        <a:t>streame</a:t>
                      </a:r>
                      <a:r>
                        <a:rPr lang="en-GB" sz="850" b="1" dirty="0">
                          <a:effectLst/>
                        </a:rPr>
                        <a:t> (</a:t>
                      </a:r>
                      <a:r>
                        <a:rPr lang="en-GB" sz="850" b="1" dirty="0" err="1">
                          <a:effectLst/>
                        </a:rPr>
                        <a:t>gern</a:t>
                      </a:r>
                      <a:r>
                        <a:rPr lang="en-GB" sz="850" b="1" dirty="0">
                          <a:effectLst/>
                        </a:rPr>
                        <a:t>) (Musik/</a:t>
                      </a:r>
                      <a:r>
                        <a:rPr lang="en-GB" sz="850" b="1" dirty="0" err="1">
                          <a:effectLst/>
                        </a:rPr>
                        <a:t>Serien</a:t>
                      </a:r>
                      <a:r>
                        <a:rPr lang="en-GB" sz="850" b="1" dirty="0">
                          <a:effectLst/>
                        </a:rPr>
                        <a:t>).</a:t>
                      </a:r>
                    </a:p>
                  </a:txBody>
                  <a:tcPr marL="28575" marR="28575" marT="19050" marB="19050" anchor="b"/>
                </a:tc>
                <a:tc>
                  <a:txBody>
                    <a:bodyPr/>
                    <a:lstStyle/>
                    <a:p>
                      <a:pPr rtl="0" fontAlgn="b"/>
                      <a:r>
                        <a:rPr lang="en-GB" sz="850" i="1" dirty="0">
                          <a:effectLst/>
                        </a:rPr>
                        <a:t>I stream (like) (music/series).</a:t>
                      </a:r>
                    </a:p>
                  </a:txBody>
                  <a:tcPr marL="0" marR="0" marT="19050" marB="19050" anchor="b"/>
                </a:tc>
                <a:extLst>
                  <a:ext uri="{0D108BD9-81ED-4DB2-BD59-A6C34878D82A}">
                    <a16:rowId xmlns:a16="http://schemas.microsoft.com/office/drawing/2014/main" val="1973325396"/>
                  </a:ext>
                </a:extLst>
              </a:tr>
              <a:tr h="165884">
                <a:tc>
                  <a:txBody>
                    <a:bodyPr/>
                    <a:lstStyle/>
                    <a:p>
                      <a:pPr rtl="0" fontAlgn="b"/>
                      <a:r>
                        <a:rPr lang="en-GB" sz="850" b="1">
                          <a:effectLst/>
                        </a:rPr>
                        <a:t>Und wie oft?</a:t>
                      </a:r>
                    </a:p>
                  </a:txBody>
                  <a:tcPr marL="28575" marR="28575" marT="19050" marB="19050" anchor="b"/>
                </a:tc>
                <a:tc>
                  <a:txBody>
                    <a:bodyPr/>
                    <a:lstStyle/>
                    <a:p>
                      <a:pPr rtl="0" fontAlgn="b"/>
                      <a:r>
                        <a:rPr lang="en-GB" sz="850" i="1" dirty="0">
                          <a:effectLst/>
                        </a:rPr>
                        <a:t>And how often?</a:t>
                      </a:r>
                    </a:p>
                  </a:txBody>
                  <a:tcPr marL="28575" marR="28575" marT="19050" marB="19050" anchor="b"/>
                </a:tc>
                <a:extLst>
                  <a:ext uri="{0D108BD9-81ED-4DB2-BD59-A6C34878D82A}">
                    <a16:rowId xmlns:a16="http://schemas.microsoft.com/office/drawing/2014/main" val="2659149022"/>
                  </a:ext>
                </a:extLst>
              </a:tr>
              <a:tr h="165884">
                <a:tc>
                  <a:txBody>
                    <a:bodyPr/>
                    <a:lstStyle/>
                    <a:p>
                      <a:pPr rtl="0" fontAlgn="b"/>
                      <a:r>
                        <a:rPr lang="en-GB" sz="850" b="1">
                          <a:effectLst/>
                        </a:rPr>
                        <a:t>häufig</a:t>
                      </a:r>
                    </a:p>
                  </a:txBody>
                  <a:tcPr marL="28575" marR="28575" marT="19050" marB="19050" anchor="b"/>
                </a:tc>
                <a:tc>
                  <a:txBody>
                    <a:bodyPr/>
                    <a:lstStyle/>
                    <a:p>
                      <a:pPr rtl="0" fontAlgn="b"/>
                      <a:r>
                        <a:rPr lang="en-GB" sz="850" i="1" dirty="0">
                          <a:effectLst/>
                        </a:rPr>
                        <a:t>frequently</a:t>
                      </a:r>
                    </a:p>
                  </a:txBody>
                  <a:tcPr marL="28575" marR="28575" marT="19050" marB="19050" anchor="b"/>
                </a:tc>
                <a:extLst>
                  <a:ext uri="{0D108BD9-81ED-4DB2-BD59-A6C34878D82A}">
                    <a16:rowId xmlns:a16="http://schemas.microsoft.com/office/drawing/2014/main" val="3670870830"/>
                  </a:ext>
                </a:extLst>
              </a:tr>
              <a:tr h="165884">
                <a:tc>
                  <a:txBody>
                    <a:bodyPr/>
                    <a:lstStyle/>
                    <a:p>
                      <a:pPr rtl="0" fontAlgn="b"/>
                      <a:r>
                        <a:rPr lang="en-GB" sz="850" b="1" dirty="0" err="1">
                          <a:effectLst/>
                        </a:rPr>
                        <a:t>immer</a:t>
                      </a:r>
                      <a:endParaRPr lang="en-GB" sz="850" b="1" dirty="0">
                        <a:effectLst/>
                      </a:endParaRPr>
                    </a:p>
                  </a:txBody>
                  <a:tcPr marL="28575" marR="28575" marT="19050" marB="19050" anchor="b"/>
                </a:tc>
                <a:tc>
                  <a:txBody>
                    <a:bodyPr/>
                    <a:lstStyle/>
                    <a:p>
                      <a:pPr rtl="0" fontAlgn="b"/>
                      <a:r>
                        <a:rPr lang="en-GB" sz="850" i="1" dirty="0">
                          <a:effectLst/>
                        </a:rPr>
                        <a:t>always</a:t>
                      </a:r>
                    </a:p>
                  </a:txBody>
                  <a:tcPr marL="28575" marR="28575" marT="19050" marB="19050" anchor="b"/>
                </a:tc>
                <a:extLst>
                  <a:ext uri="{0D108BD9-81ED-4DB2-BD59-A6C34878D82A}">
                    <a16:rowId xmlns:a16="http://schemas.microsoft.com/office/drawing/2014/main" val="2303526565"/>
                  </a:ext>
                </a:extLst>
              </a:tr>
              <a:tr h="165884">
                <a:tc>
                  <a:txBody>
                    <a:bodyPr/>
                    <a:lstStyle/>
                    <a:p>
                      <a:pPr rtl="0" fontAlgn="b"/>
                      <a:r>
                        <a:rPr lang="en-GB" sz="850" b="1">
                          <a:effectLst/>
                        </a:rPr>
                        <a:t>jeden Abend</a:t>
                      </a:r>
                    </a:p>
                  </a:txBody>
                  <a:tcPr marL="28575" marR="28575" marT="19050" marB="19050" anchor="b"/>
                </a:tc>
                <a:tc>
                  <a:txBody>
                    <a:bodyPr/>
                    <a:lstStyle/>
                    <a:p>
                      <a:pPr rtl="0" fontAlgn="b"/>
                      <a:r>
                        <a:rPr lang="en-GB" sz="850" i="1" dirty="0">
                          <a:effectLst/>
                        </a:rPr>
                        <a:t>every evening</a:t>
                      </a:r>
                    </a:p>
                  </a:txBody>
                  <a:tcPr marL="28575" marR="28575" marT="19050" marB="19050" anchor="b"/>
                </a:tc>
                <a:extLst>
                  <a:ext uri="{0D108BD9-81ED-4DB2-BD59-A6C34878D82A}">
                    <a16:rowId xmlns:a16="http://schemas.microsoft.com/office/drawing/2014/main" val="1470406838"/>
                  </a:ext>
                </a:extLst>
              </a:tr>
              <a:tr h="165884">
                <a:tc>
                  <a:txBody>
                    <a:bodyPr/>
                    <a:lstStyle/>
                    <a:p>
                      <a:pPr rtl="0" fontAlgn="b"/>
                      <a:r>
                        <a:rPr lang="en-GB" sz="850" b="1" dirty="0" err="1">
                          <a:effectLst/>
                        </a:rPr>
                        <a:t>jeden</a:t>
                      </a:r>
                      <a:r>
                        <a:rPr lang="en-GB" sz="850" b="1" dirty="0">
                          <a:effectLst/>
                        </a:rPr>
                        <a:t> </a:t>
                      </a:r>
                      <a:r>
                        <a:rPr lang="en-GB" sz="850" b="1" dirty="0" err="1">
                          <a:effectLst/>
                        </a:rPr>
                        <a:t>Nachmittag</a:t>
                      </a:r>
                      <a:endParaRPr lang="en-GB" sz="850" b="1" dirty="0">
                        <a:effectLst/>
                      </a:endParaRPr>
                    </a:p>
                  </a:txBody>
                  <a:tcPr marL="28575" marR="28575" marT="19050" marB="19050" anchor="b"/>
                </a:tc>
                <a:tc>
                  <a:txBody>
                    <a:bodyPr/>
                    <a:lstStyle/>
                    <a:p>
                      <a:pPr rtl="0" fontAlgn="b"/>
                      <a:r>
                        <a:rPr lang="en-GB" sz="850" i="1" dirty="0">
                          <a:effectLst/>
                        </a:rPr>
                        <a:t>every afternoon</a:t>
                      </a:r>
                    </a:p>
                  </a:txBody>
                  <a:tcPr marL="28575" marR="28575" marT="19050" marB="19050" anchor="b"/>
                </a:tc>
                <a:extLst>
                  <a:ext uri="{0D108BD9-81ED-4DB2-BD59-A6C34878D82A}">
                    <a16:rowId xmlns:a16="http://schemas.microsoft.com/office/drawing/2014/main" val="3403158522"/>
                  </a:ext>
                </a:extLst>
              </a:tr>
              <a:tr h="165884">
                <a:tc>
                  <a:txBody>
                    <a:bodyPr/>
                    <a:lstStyle/>
                    <a:p>
                      <a:pPr rtl="0" fontAlgn="b"/>
                      <a:r>
                        <a:rPr lang="en-GB" sz="850" b="1">
                          <a:effectLst/>
                        </a:rPr>
                        <a:t>jede Woche / wöchentlich</a:t>
                      </a:r>
                    </a:p>
                  </a:txBody>
                  <a:tcPr marL="28575" marR="28575" marT="19050" marB="19050" anchor="b"/>
                </a:tc>
                <a:tc>
                  <a:txBody>
                    <a:bodyPr/>
                    <a:lstStyle/>
                    <a:p>
                      <a:pPr rtl="0" fontAlgn="b"/>
                      <a:r>
                        <a:rPr lang="en-GB" sz="850" i="1">
                          <a:effectLst/>
                        </a:rPr>
                        <a:t>every week / weekly</a:t>
                      </a:r>
                    </a:p>
                  </a:txBody>
                  <a:tcPr marL="0" marR="0" marT="19050" marB="19050" anchor="b"/>
                </a:tc>
                <a:extLst>
                  <a:ext uri="{0D108BD9-81ED-4DB2-BD59-A6C34878D82A}">
                    <a16:rowId xmlns:a16="http://schemas.microsoft.com/office/drawing/2014/main" val="2640161579"/>
                  </a:ext>
                </a:extLst>
              </a:tr>
              <a:tr h="165884">
                <a:tc>
                  <a:txBody>
                    <a:bodyPr/>
                    <a:lstStyle/>
                    <a:p>
                      <a:pPr rtl="0" fontAlgn="b"/>
                      <a:r>
                        <a:rPr lang="en-GB" sz="850" b="1">
                          <a:effectLst/>
                        </a:rPr>
                        <a:t>normalerweise</a:t>
                      </a:r>
                    </a:p>
                  </a:txBody>
                  <a:tcPr marL="28575" marR="28575" marT="19050" marB="19050" anchor="b"/>
                </a:tc>
                <a:tc>
                  <a:txBody>
                    <a:bodyPr/>
                    <a:lstStyle/>
                    <a:p>
                      <a:pPr rtl="0" fontAlgn="b"/>
                      <a:r>
                        <a:rPr lang="en-GB" sz="850" i="1" dirty="0">
                          <a:effectLst/>
                        </a:rPr>
                        <a:t>normally</a:t>
                      </a:r>
                    </a:p>
                  </a:txBody>
                  <a:tcPr marL="28575" marR="28575" marT="19050" marB="19050" anchor="b"/>
                </a:tc>
                <a:extLst>
                  <a:ext uri="{0D108BD9-81ED-4DB2-BD59-A6C34878D82A}">
                    <a16:rowId xmlns:a16="http://schemas.microsoft.com/office/drawing/2014/main" val="2451866250"/>
                  </a:ext>
                </a:extLst>
              </a:tr>
              <a:tr h="324675">
                <a:tc>
                  <a:txBody>
                    <a:bodyPr/>
                    <a:lstStyle/>
                    <a:p>
                      <a:pPr rtl="0" fontAlgn="b"/>
                      <a:r>
                        <a:rPr lang="en-GB" sz="850" b="1" dirty="0">
                          <a:effectLst/>
                        </a:rPr>
                        <a:t>Was </a:t>
                      </a:r>
                      <a:r>
                        <a:rPr lang="en-GB" sz="850" b="1" dirty="0" err="1">
                          <a:effectLst/>
                        </a:rPr>
                        <a:t>sind</a:t>
                      </a:r>
                      <a:r>
                        <a:rPr lang="en-GB" sz="850" b="1" dirty="0">
                          <a:effectLst/>
                        </a:rPr>
                        <a:t> die </a:t>
                      </a:r>
                      <a:r>
                        <a:rPr lang="en-GB" sz="850" b="1" dirty="0" err="1">
                          <a:effectLst/>
                        </a:rPr>
                        <a:t>Vorteile</a:t>
                      </a:r>
                      <a:r>
                        <a:rPr lang="en-GB" sz="850" b="1" dirty="0">
                          <a:effectLst/>
                        </a:rPr>
                        <a:t>/</a:t>
                      </a:r>
                      <a:r>
                        <a:rPr lang="en-GB" sz="850" b="1" dirty="0" err="1">
                          <a:effectLst/>
                        </a:rPr>
                        <a:t>Nachteile</a:t>
                      </a:r>
                      <a:r>
                        <a:rPr lang="en-GB" sz="850" b="1" dirty="0">
                          <a:effectLst/>
                        </a:rPr>
                        <a:t> von </a:t>
                      </a:r>
                      <a:r>
                        <a:rPr lang="en-GB" sz="850" b="1" dirty="0" err="1">
                          <a:effectLst/>
                        </a:rPr>
                        <a:t>Technologie</a:t>
                      </a:r>
                      <a:r>
                        <a:rPr lang="en-GB" sz="850" b="1" dirty="0">
                          <a:effectLst/>
                        </a:rPr>
                        <a:t>?</a:t>
                      </a:r>
                    </a:p>
                  </a:txBody>
                  <a:tcPr marL="28575" marR="28575" marT="19050" marB="19050" anchor="b"/>
                </a:tc>
                <a:tc>
                  <a:txBody>
                    <a:bodyPr/>
                    <a:lstStyle/>
                    <a:p>
                      <a:pPr rtl="0" fontAlgn="b"/>
                      <a:r>
                        <a:rPr lang="en-GB" sz="850" i="1" dirty="0">
                          <a:effectLst/>
                        </a:rPr>
                        <a:t>What are the advantages/disadvantages of technology?</a:t>
                      </a:r>
                    </a:p>
                  </a:txBody>
                  <a:tcPr marL="0" marR="0" marT="19050" marB="19050" anchor="b"/>
                </a:tc>
                <a:extLst>
                  <a:ext uri="{0D108BD9-81ED-4DB2-BD59-A6C34878D82A}">
                    <a16:rowId xmlns:a16="http://schemas.microsoft.com/office/drawing/2014/main" val="4137620663"/>
                  </a:ext>
                </a:extLst>
              </a:tr>
              <a:tr h="165884">
                <a:tc>
                  <a:txBody>
                    <a:bodyPr/>
                    <a:lstStyle/>
                    <a:p>
                      <a:pPr rtl="0" fontAlgn="b"/>
                      <a:r>
                        <a:rPr lang="en-GB" sz="850" b="1" dirty="0">
                          <a:effectLst/>
                        </a:rPr>
                        <a:t>Man </a:t>
                      </a:r>
                      <a:r>
                        <a:rPr lang="en-GB" sz="850" b="1" dirty="0" err="1">
                          <a:effectLst/>
                        </a:rPr>
                        <a:t>kann</a:t>
                      </a:r>
                      <a:r>
                        <a:rPr lang="en-GB" sz="850" b="1" dirty="0">
                          <a:effectLst/>
                        </a:rPr>
                        <a:t>...</a:t>
                      </a:r>
                    </a:p>
                  </a:txBody>
                  <a:tcPr marL="28575" marR="28575" marT="19050" marB="19050" anchor="b"/>
                </a:tc>
                <a:tc>
                  <a:txBody>
                    <a:bodyPr/>
                    <a:lstStyle/>
                    <a:p>
                      <a:pPr rtl="0" fontAlgn="b"/>
                      <a:r>
                        <a:rPr lang="en-GB" sz="850" i="1" dirty="0">
                          <a:effectLst/>
                        </a:rPr>
                        <a:t>You can...</a:t>
                      </a:r>
                    </a:p>
                  </a:txBody>
                  <a:tcPr marL="28575" marR="28575" marT="19050" marB="19050" anchor="b"/>
                </a:tc>
                <a:extLst>
                  <a:ext uri="{0D108BD9-81ED-4DB2-BD59-A6C34878D82A}">
                    <a16:rowId xmlns:a16="http://schemas.microsoft.com/office/drawing/2014/main" val="3173877060"/>
                  </a:ext>
                </a:extLst>
              </a:tr>
              <a:tr h="165884">
                <a:tc>
                  <a:txBody>
                    <a:bodyPr/>
                    <a:lstStyle/>
                    <a:p>
                      <a:pPr rtl="0" fontAlgn="b"/>
                      <a:r>
                        <a:rPr lang="en-GB" sz="850" b="1" dirty="0">
                          <a:effectLst/>
                        </a:rPr>
                        <a:t>Computer-Viren </a:t>
                      </a:r>
                      <a:r>
                        <a:rPr lang="en-GB" sz="850" b="1" dirty="0" err="1">
                          <a:effectLst/>
                        </a:rPr>
                        <a:t>bekommen</a:t>
                      </a:r>
                      <a:r>
                        <a:rPr lang="en-GB" sz="850" b="1" dirty="0">
                          <a:effectLst/>
                        </a:rPr>
                        <a:t>.</a:t>
                      </a:r>
                    </a:p>
                  </a:txBody>
                  <a:tcPr marL="28575" marR="28575" marT="19050" marB="19050" anchor="b"/>
                </a:tc>
                <a:tc>
                  <a:txBody>
                    <a:bodyPr/>
                    <a:lstStyle/>
                    <a:p>
                      <a:pPr rtl="0" fontAlgn="b"/>
                      <a:r>
                        <a:rPr lang="en-GB" sz="850" i="1" dirty="0">
                          <a:effectLst/>
                        </a:rPr>
                        <a:t>get computer viruses.</a:t>
                      </a:r>
                    </a:p>
                  </a:txBody>
                  <a:tcPr marL="0" marR="0" marT="19050" marB="19050" anchor="b"/>
                </a:tc>
                <a:extLst>
                  <a:ext uri="{0D108BD9-81ED-4DB2-BD59-A6C34878D82A}">
                    <a16:rowId xmlns:a16="http://schemas.microsoft.com/office/drawing/2014/main" val="1365726320"/>
                  </a:ext>
                </a:extLst>
              </a:tr>
              <a:tr h="294068">
                <a:tc>
                  <a:txBody>
                    <a:bodyPr/>
                    <a:lstStyle/>
                    <a:p>
                      <a:pPr rtl="0" fontAlgn="b"/>
                      <a:r>
                        <a:rPr lang="en-GB" sz="850" b="1">
                          <a:effectLst/>
                        </a:rPr>
                        <a:t>falsche Informationen oder Nachrichten lesen.</a:t>
                      </a:r>
                    </a:p>
                  </a:txBody>
                  <a:tcPr marL="28575" marR="28575" marT="19050" marB="19050" anchor="b"/>
                </a:tc>
                <a:tc>
                  <a:txBody>
                    <a:bodyPr/>
                    <a:lstStyle/>
                    <a:p>
                      <a:pPr rtl="0" fontAlgn="b"/>
                      <a:r>
                        <a:rPr lang="en-GB" sz="850" i="1" dirty="0">
                          <a:effectLst/>
                        </a:rPr>
                        <a:t>read wrong/untrue information or news.</a:t>
                      </a:r>
                    </a:p>
                  </a:txBody>
                  <a:tcPr marL="0" marR="0" marT="19050" marB="19050" anchor="b"/>
                </a:tc>
                <a:extLst>
                  <a:ext uri="{0D108BD9-81ED-4DB2-BD59-A6C34878D82A}">
                    <a16:rowId xmlns:a16="http://schemas.microsoft.com/office/drawing/2014/main" val="1163516620"/>
                  </a:ext>
                </a:extLst>
              </a:tr>
              <a:tr h="165884">
                <a:tc>
                  <a:txBody>
                    <a:bodyPr/>
                    <a:lstStyle/>
                    <a:p>
                      <a:pPr rtl="0" fontAlgn="b"/>
                      <a:r>
                        <a:rPr lang="en-GB" sz="850" b="1">
                          <a:effectLst/>
                        </a:rPr>
                        <a:t>Filme und Musik herunterladen.</a:t>
                      </a:r>
                    </a:p>
                  </a:txBody>
                  <a:tcPr marL="28575" marR="28575" marT="19050" marB="19050" anchor="b"/>
                </a:tc>
                <a:tc>
                  <a:txBody>
                    <a:bodyPr/>
                    <a:lstStyle/>
                    <a:p>
                      <a:pPr rtl="0" fontAlgn="b"/>
                      <a:r>
                        <a:rPr lang="en-GB" sz="850" i="1" dirty="0">
                          <a:effectLst/>
                        </a:rPr>
                        <a:t>download films and music</a:t>
                      </a:r>
                    </a:p>
                  </a:txBody>
                  <a:tcPr marL="0" marR="0" marT="19050" marB="19050" anchor="b"/>
                </a:tc>
                <a:extLst>
                  <a:ext uri="{0D108BD9-81ED-4DB2-BD59-A6C34878D82A}">
                    <a16:rowId xmlns:a16="http://schemas.microsoft.com/office/drawing/2014/main" val="1092012373"/>
                  </a:ext>
                </a:extLst>
              </a:tr>
              <a:tr h="165884">
                <a:tc>
                  <a:txBody>
                    <a:bodyPr/>
                    <a:lstStyle/>
                    <a:p>
                      <a:pPr rtl="0" fontAlgn="b"/>
                      <a:r>
                        <a:rPr lang="en-GB" sz="850" b="1">
                          <a:effectLst/>
                        </a:rPr>
                        <a:t>Informationen schnell finden.</a:t>
                      </a:r>
                    </a:p>
                  </a:txBody>
                  <a:tcPr marL="28575" marR="28575" marT="19050" marB="19050" anchor="b"/>
                </a:tc>
                <a:tc>
                  <a:txBody>
                    <a:bodyPr/>
                    <a:lstStyle/>
                    <a:p>
                      <a:pPr rtl="0" fontAlgn="b"/>
                      <a:r>
                        <a:rPr lang="en-GB" sz="850" i="1">
                          <a:effectLst/>
                        </a:rPr>
                        <a:t>find information quickly.</a:t>
                      </a:r>
                    </a:p>
                  </a:txBody>
                  <a:tcPr marL="0" marR="0" marT="19050" marB="19050" anchor="b"/>
                </a:tc>
                <a:extLst>
                  <a:ext uri="{0D108BD9-81ED-4DB2-BD59-A6C34878D82A}">
                    <a16:rowId xmlns:a16="http://schemas.microsoft.com/office/drawing/2014/main" val="1745149974"/>
                  </a:ext>
                </a:extLst>
              </a:tr>
              <a:tr h="165884">
                <a:tc>
                  <a:txBody>
                    <a:bodyPr/>
                    <a:lstStyle/>
                    <a:p>
                      <a:pPr rtl="0" fontAlgn="b"/>
                      <a:r>
                        <a:rPr lang="en-GB" sz="850" b="1">
                          <a:effectLst/>
                        </a:rPr>
                        <a:t>mit Freunden in Kontakt bleiben.</a:t>
                      </a:r>
                    </a:p>
                  </a:txBody>
                  <a:tcPr marL="28575" marR="28575" marT="19050" marB="19050" anchor="b"/>
                </a:tc>
                <a:tc>
                  <a:txBody>
                    <a:bodyPr/>
                    <a:lstStyle/>
                    <a:p>
                      <a:pPr rtl="0" fontAlgn="b"/>
                      <a:r>
                        <a:rPr lang="en-GB" sz="850" i="1">
                          <a:effectLst/>
                        </a:rPr>
                        <a:t>keep in touch with friends.</a:t>
                      </a:r>
                    </a:p>
                  </a:txBody>
                  <a:tcPr marL="0" marR="0" marT="19050" marB="19050" anchor="b"/>
                </a:tc>
                <a:extLst>
                  <a:ext uri="{0D108BD9-81ED-4DB2-BD59-A6C34878D82A}">
                    <a16:rowId xmlns:a16="http://schemas.microsoft.com/office/drawing/2014/main" val="1094471275"/>
                  </a:ext>
                </a:extLst>
              </a:tr>
              <a:tr h="294068">
                <a:tc>
                  <a:txBody>
                    <a:bodyPr/>
                    <a:lstStyle/>
                    <a:p>
                      <a:pPr rtl="0" fontAlgn="b"/>
                      <a:r>
                        <a:rPr lang="en-GB" sz="850" b="1" dirty="0" err="1">
                          <a:effectLst/>
                        </a:rPr>
                        <a:t>Probleme</a:t>
                      </a:r>
                      <a:r>
                        <a:rPr lang="en-GB" sz="850" b="1" dirty="0">
                          <a:effectLst/>
                        </a:rPr>
                        <a:t> </a:t>
                      </a:r>
                      <a:r>
                        <a:rPr lang="en-GB" sz="850" b="1" dirty="0" err="1">
                          <a:effectLst/>
                        </a:rPr>
                        <a:t>mit</a:t>
                      </a:r>
                      <a:r>
                        <a:rPr lang="en-GB" sz="850" b="1" dirty="0">
                          <a:effectLst/>
                        </a:rPr>
                        <a:t> </a:t>
                      </a:r>
                      <a:r>
                        <a:rPr lang="en-GB" sz="850" b="1" dirty="0" err="1">
                          <a:effectLst/>
                        </a:rPr>
                        <a:t>Cyberkriminalität</a:t>
                      </a:r>
                      <a:r>
                        <a:rPr lang="en-GB" sz="850" b="1" dirty="0">
                          <a:effectLst/>
                        </a:rPr>
                        <a:t> </a:t>
                      </a:r>
                      <a:r>
                        <a:rPr lang="en-GB" sz="850" b="1" dirty="0" err="1">
                          <a:effectLst/>
                        </a:rPr>
                        <a:t>oder</a:t>
                      </a:r>
                      <a:r>
                        <a:rPr lang="en-GB" sz="850" b="1" dirty="0">
                          <a:effectLst/>
                        </a:rPr>
                        <a:t> Mobbing </a:t>
                      </a:r>
                      <a:r>
                        <a:rPr lang="en-GB" sz="850" b="1" dirty="0" err="1">
                          <a:effectLst/>
                        </a:rPr>
                        <a:t>erleben</a:t>
                      </a:r>
                      <a:r>
                        <a:rPr lang="en-GB" sz="850" b="1" dirty="0">
                          <a:effectLst/>
                        </a:rPr>
                        <a:t>.</a:t>
                      </a:r>
                    </a:p>
                  </a:txBody>
                  <a:tcPr marL="28575" marR="28575" marT="19050" marB="19050" anchor="b"/>
                </a:tc>
                <a:tc>
                  <a:txBody>
                    <a:bodyPr/>
                    <a:lstStyle/>
                    <a:p>
                      <a:pPr rtl="0" fontAlgn="b"/>
                      <a:r>
                        <a:rPr lang="en-GB" sz="850" i="1" dirty="0">
                          <a:effectLst/>
                        </a:rPr>
                        <a:t>have problems with cybercrime or bullying.</a:t>
                      </a:r>
                    </a:p>
                  </a:txBody>
                  <a:tcPr marL="0" marR="0" marT="19050" marB="19050" anchor="b"/>
                </a:tc>
                <a:extLst>
                  <a:ext uri="{0D108BD9-81ED-4DB2-BD59-A6C34878D82A}">
                    <a16:rowId xmlns:a16="http://schemas.microsoft.com/office/drawing/2014/main" val="2394335337"/>
                  </a:ext>
                </a:extLst>
              </a:tr>
            </a:tbl>
          </a:graphicData>
        </a:graphic>
      </p:graphicFrame>
    </p:spTree>
    <p:extLst>
      <p:ext uri="{BB962C8B-B14F-4D97-AF65-F5344CB8AC3E}">
        <p14:creationId xmlns:p14="http://schemas.microsoft.com/office/powerpoint/2010/main" val="38364652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a:extLst>
              <a:ext uri="{FF2B5EF4-FFF2-40B4-BE49-F238E27FC236}">
                <a16:creationId xmlns:a16="http://schemas.microsoft.com/office/drawing/2014/main" id="{4A5C3D5B-E221-4A6B-E35B-972BD59CE2A5}"/>
              </a:ext>
            </a:extLst>
          </p:cNvPr>
          <p:cNvSpPr txBox="1">
            <a:spLocks noChangeArrowheads="1"/>
          </p:cNvSpPr>
          <p:nvPr/>
        </p:nvSpPr>
        <p:spPr bwMode="auto">
          <a:xfrm>
            <a:off x="121187" y="105197"/>
            <a:ext cx="6643170" cy="326993"/>
          </a:xfrm>
          <a:prstGeom prst="rect">
            <a:avLst/>
          </a:prstGeom>
          <a:noFill/>
          <a:ln w="381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29713" tIns="29713" rIns="29713" bIns="29713" numCol="1" anchor="t" anchorCtr="0" compatLnSpc="1">
            <a:prstTxWarp prst="textNoShape">
              <a:avLst/>
            </a:prstTxWarp>
          </a:bodyPr>
          <a:lstStyle/>
          <a:p>
            <a:pPr algn="ctr" defTabSz="742801" eaLnBrk="0" fontAlgn="base" hangingPunct="0">
              <a:spcBef>
                <a:spcPts val="488"/>
              </a:spcBef>
              <a:spcAft>
                <a:spcPct val="0"/>
              </a:spcAft>
            </a:pPr>
            <a:r>
              <a:rPr lang="en-GB" altLang="en-US" sz="1300" b="1" dirty="0">
                <a:solidFill>
                  <a:srgbClr val="000000"/>
                </a:solidFill>
                <a:latin typeface="Calibri" panose="020F0502020204030204" pitchFamily="34" charset="0"/>
                <a:cs typeface="Calibri" panose="020F0502020204030204" pitchFamily="34" charset="0"/>
              </a:rPr>
              <a:t>Year 10 German Module 2: </a:t>
            </a:r>
            <a:r>
              <a:rPr lang="en-GB" altLang="en-US" sz="1300" b="1" dirty="0" err="1">
                <a:solidFill>
                  <a:srgbClr val="000000"/>
                </a:solidFill>
                <a:latin typeface="Calibri" panose="020F0502020204030204" pitchFamily="34" charset="0"/>
                <a:cs typeface="Calibri" panose="020F0502020204030204" pitchFamily="34" charset="0"/>
              </a:rPr>
              <a:t>Endlich</a:t>
            </a:r>
            <a:r>
              <a:rPr lang="en-GB" altLang="en-US" sz="1300" b="1" dirty="0">
                <a:solidFill>
                  <a:srgbClr val="000000"/>
                </a:solidFill>
                <a:latin typeface="Calibri" panose="020F0502020204030204" pitchFamily="34" charset="0"/>
                <a:cs typeface="Calibri" panose="020F0502020204030204" pitchFamily="34" charset="0"/>
              </a:rPr>
              <a:t> mal </a:t>
            </a:r>
            <a:r>
              <a:rPr lang="en-GB" altLang="en-US" sz="1300" b="1" dirty="0" err="1">
                <a:solidFill>
                  <a:srgbClr val="000000"/>
                </a:solidFill>
                <a:latin typeface="Calibri" panose="020F0502020204030204" pitchFamily="34" charset="0"/>
                <a:cs typeface="Calibri" panose="020F0502020204030204" pitchFamily="34" charset="0"/>
              </a:rPr>
              <a:t>Freizeit</a:t>
            </a:r>
            <a:r>
              <a:rPr lang="en-GB" altLang="en-US" sz="1300" b="1" dirty="0">
                <a:solidFill>
                  <a:srgbClr val="000000"/>
                </a:solidFill>
                <a:latin typeface="Calibri" panose="020F0502020204030204" pitchFamily="34" charset="0"/>
                <a:cs typeface="Calibri" panose="020F0502020204030204" pitchFamily="34" charset="0"/>
              </a:rPr>
              <a:t> (2)!</a:t>
            </a:r>
            <a:endParaRPr lang="en-US" altLang="en-US" sz="975" dirty="0">
              <a:latin typeface="Calibri" panose="020F0502020204030204" pitchFamily="34" charset="0"/>
              <a:cs typeface="Calibri" panose="020F0502020204030204" pitchFamily="34" charset="0"/>
            </a:endParaRPr>
          </a:p>
        </p:txBody>
      </p:sp>
      <p:pic>
        <p:nvPicPr>
          <p:cNvPr id="5" name="Picture 3">
            <a:extLst>
              <a:ext uri="{FF2B5EF4-FFF2-40B4-BE49-F238E27FC236}">
                <a16:creationId xmlns:a16="http://schemas.microsoft.com/office/drawing/2014/main" id="{BA7DFF30-41E5-752B-D253-F6687FE9CB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051" y="158947"/>
            <a:ext cx="207723" cy="2440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4">
            <a:extLst>
              <a:ext uri="{FF2B5EF4-FFF2-40B4-BE49-F238E27FC236}">
                <a16:creationId xmlns:a16="http://schemas.microsoft.com/office/drawing/2014/main" id="{064C42FD-9703-2C3F-8BF6-E81FD38C60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652" y="148565"/>
            <a:ext cx="263297" cy="2544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aphicFrame>
        <p:nvGraphicFramePr>
          <p:cNvPr id="7" name="Table 6">
            <a:extLst>
              <a:ext uri="{FF2B5EF4-FFF2-40B4-BE49-F238E27FC236}">
                <a16:creationId xmlns:a16="http://schemas.microsoft.com/office/drawing/2014/main" id="{EF53F41E-A91E-7211-E510-B5CF929D23AD}"/>
              </a:ext>
            </a:extLst>
          </p:cNvPr>
          <p:cNvGraphicFramePr>
            <a:graphicFrameLocks noGrp="1"/>
          </p:cNvGraphicFramePr>
          <p:nvPr/>
        </p:nvGraphicFramePr>
        <p:xfrm>
          <a:off x="172840" y="549326"/>
          <a:ext cx="3256160" cy="6355080"/>
        </p:xfrm>
        <a:graphic>
          <a:graphicData uri="http://schemas.openxmlformats.org/drawingml/2006/table">
            <a:tbl>
              <a:tblPr firstRow="1" firstCol="1" bandRow="1">
                <a:tableStyleId>{5940675A-B579-460E-94D1-54222C63F5DA}</a:tableStyleId>
              </a:tblPr>
              <a:tblGrid>
                <a:gridCol w="1721948">
                  <a:extLst>
                    <a:ext uri="{9D8B030D-6E8A-4147-A177-3AD203B41FA5}">
                      <a16:colId xmlns:a16="http://schemas.microsoft.com/office/drawing/2014/main" val="2937262428"/>
                    </a:ext>
                  </a:extLst>
                </a:gridCol>
                <a:gridCol w="1534212">
                  <a:extLst>
                    <a:ext uri="{9D8B030D-6E8A-4147-A177-3AD203B41FA5}">
                      <a16:colId xmlns:a16="http://schemas.microsoft.com/office/drawing/2014/main" val="4239376305"/>
                    </a:ext>
                  </a:extLst>
                </a:gridCol>
              </a:tblGrid>
              <a:tr h="292641">
                <a:tc>
                  <a:txBody>
                    <a:bodyPr/>
                    <a:lstStyle/>
                    <a:p>
                      <a:pPr rtl="0" fontAlgn="b"/>
                      <a:r>
                        <a:rPr lang="en-GB" sz="900" b="1">
                          <a:effectLst/>
                        </a:rPr>
                        <a:t>Möchtest/Willst du... sehen?</a:t>
                      </a:r>
                    </a:p>
                  </a:txBody>
                  <a:tcPr marL="28575" marR="28575" marT="19050" marB="19050" anchor="b">
                    <a:solidFill>
                      <a:schemeClr val="accent5">
                        <a:lumMod val="20000"/>
                        <a:lumOff val="80000"/>
                      </a:schemeClr>
                    </a:solidFill>
                  </a:tcPr>
                </a:tc>
                <a:tc>
                  <a:txBody>
                    <a:bodyPr/>
                    <a:lstStyle/>
                    <a:p>
                      <a:pPr rtl="0" fontAlgn="b"/>
                      <a:r>
                        <a:rPr lang="en-GB" sz="900" b="1" i="1" dirty="0">
                          <a:effectLst/>
                        </a:rPr>
                        <a:t>Would you like / Do you want to see?</a:t>
                      </a:r>
                    </a:p>
                  </a:txBody>
                  <a:tcPr marL="0" marR="0" marT="19050" marB="19050" anchor="b">
                    <a:solidFill>
                      <a:schemeClr val="accent5">
                        <a:lumMod val="20000"/>
                        <a:lumOff val="80000"/>
                      </a:schemeClr>
                    </a:solidFill>
                  </a:tcPr>
                </a:tc>
                <a:extLst>
                  <a:ext uri="{0D108BD9-81ED-4DB2-BD59-A6C34878D82A}">
                    <a16:rowId xmlns:a16="http://schemas.microsoft.com/office/drawing/2014/main" val="1777409067"/>
                  </a:ext>
                </a:extLst>
              </a:tr>
              <a:tr h="164164">
                <a:tc>
                  <a:txBody>
                    <a:bodyPr/>
                    <a:lstStyle/>
                    <a:p>
                      <a:pPr rtl="0" fontAlgn="b"/>
                      <a:r>
                        <a:rPr lang="en-GB" sz="900" b="1">
                          <a:effectLst/>
                        </a:rPr>
                        <a:t>einen Film</a:t>
                      </a:r>
                    </a:p>
                  </a:txBody>
                  <a:tcPr marL="28575" marR="28575" marT="19050" marB="19050" anchor="b">
                    <a:noFill/>
                  </a:tcPr>
                </a:tc>
                <a:tc>
                  <a:txBody>
                    <a:bodyPr/>
                    <a:lstStyle/>
                    <a:p>
                      <a:pPr rtl="0" fontAlgn="b"/>
                      <a:r>
                        <a:rPr lang="en-GB" sz="900" i="1" dirty="0">
                          <a:effectLst/>
                        </a:rPr>
                        <a:t>a film</a:t>
                      </a:r>
                    </a:p>
                  </a:txBody>
                  <a:tcPr marL="28575" marR="28575" marT="19050" marB="19050" anchor="b">
                    <a:noFill/>
                  </a:tcPr>
                </a:tc>
                <a:extLst>
                  <a:ext uri="{0D108BD9-81ED-4DB2-BD59-A6C34878D82A}">
                    <a16:rowId xmlns:a16="http://schemas.microsoft.com/office/drawing/2014/main" val="678290500"/>
                  </a:ext>
                </a:extLst>
              </a:tr>
              <a:tr h="164164">
                <a:tc>
                  <a:txBody>
                    <a:bodyPr/>
                    <a:lstStyle/>
                    <a:p>
                      <a:pPr rtl="0" fontAlgn="b"/>
                      <a:r>
                        <a:rPr lang="en-GB" sz="900" b="1">
                          <a:effectLst/>
                        </a:rPr>
                        <a:t>eine Ausstellung</a:t>
                      </a:r>
                    </a:p>
                  </a:txBody>
                  <a:tcPr marL="28575" marR="28575" marT="19050" marB="19050" anchor="b">
                    <a:noFill/>
                  </a:tcPr>
                </a:tc>
                <a:tc>
                  <a:txBody>
                    <a:bodyPr/>
                    <a:lstStyle/>
                    <a:p>
                      <a:pPr rtl="0" fontAlgn="b"/>
                      <a:r>
                        <a:rPr lang="en-GB" sz="900" i="1">
                          <a:effectLst/>
                        </a:rPr>
                        <a:t>an exhibition</a:t>
                      </a:r>
                    </a:p>
                  </a:txBody>
                  <a:tcPr marL="28575" marR="28575" marT="19050" marB="19050" anchor="b">
                    <a:noFill/>
                  </a:tcPr>
                </a:tc>
                <a:extLst>
                  <a:ext uri="{0D108BD9-81ED-4DB2-BD59-A6C34878D82A}">
                    <a16:rowId xmlns:a16="http://schemas.microsoft.com/office/drawing/2014/main" val="3183495144"/>
                  </a:ext>
                </a:extLst>
              </a:tr>
              <a:tr h="164164">
                <a:tc>
                  <a:txBody>
                    <a:bodyPr/>
                    <a:lstStyle/>
                    <a:p>
                      <a:pPr rtl="0" fontAlgn="b"/>
                      <a:r>
                        <a:rPr lang="en-GB" sz="900" b="1">
                          <a:effectLst/>
                        </a:rPr>
                        <a:t>eine Vorstellung</a:t>
                      </a:r>
                    </a:p>
                  </a:txBody>
                  <a:tcPr marL="28575" marR="28575" marT="19050" marB="19050" anchor="b">
                    <a:noFill/>
                  </a:tcPr>
                </a:tc>
                <a:tc>
                  <a:txBody>
                    <a:bodyPr/>
                    <a:lstStyle/>
                    <a:p>
                      <a:pPr rtl="0" fontAlgn="b"/>
                      <a:r>
                        <a:rPr lang="en-GB" sz="900" i="1">
                          <a:effectLst/>
                        </a:rPr>
                        <a:t>a performance</a:t>
                      </a:r>
                    </a:p>
                  </a:txBody>
                  <a:tcPr marL="28575" marR="28575" marT="19050" marB="19050" anchor="b">
                    <a:noFill/>
                  </a:tcPr>
                </a:tc>
                <a:extLst>
                  <a:ext uri="{0D108BD9-81ED-4DB2-BD59-A6C34878D82A}">
                    <a16:rowId xmlns:a16="http://schemas.microsoft.com/office/drawing/2014/main" val="3771212111"/>
                  </a:ext>
                </a:extLst>
              </a:tr>
              <a:tr h="292641">
                <a:tc>
                  <a:txBody>
                    <a:bodyPr/>
                    <a:lstStyle/>
                    <a:p>
                      <a:pPr rtl="0" fontAlgn="b"/>
                      <a:r>
                        <a:rPr lang="en-GB" sz="900" b="1">
                          <a:effectLst/>
                        </a:rPr>
                        <a:t>Möchtest/Willst du... gehen?</a:t>
                      </a:r>
                    </a:p>
                  </a:txBody>
                  <a:tcPr marL="28575" marR="28575" marT="19050" marB="19050" anchor="b">
                    <a:noFill/>
                  </a:tcPr>
                </a:tc>
                <a:tc>
                  <a:txBody>
                    <a:bodyPr/>
                    <a:lstStyle/>
                    <a:p>
                      <a:pPr rtl="0" fontAlgn="b"/>
                      <a:r>
                        <a:rPr lang="en-GB" sz="900" i="1" dirty="0">
                          <a:effectLst/>
                        </a:rPr>
                        <a:t>Would you like.../ Do you want to go to...?</a:t>
                      </a:r>
                    </a:p>
                  </a:txBody>
                  <a:tcPr marL="0" marR="0" marT="19050" marB="19050" anchor="b">
                    <a:noFill/>
                  </a:tcPr>
                </a:tc>
                <a:extLst>
                  <a:ext uri="{0D108BD9-81ED-4DB2-BD59-A6C34878D82A}">
                    <a16:rowId xmlns:a16="http://schemas.microsoft.com/office/drawing/2014/main" val="3158513603"/>
                  </a:ext>
                </a:extLst>
              </a:tr>
              <a:tr h="164164">
                <a:tc>
                  <a:txBody>
                    <a:bodyPr/>
                    <a:lstStyle/>
                    <a:p>
                      <a:pPr rtl="0" fontAlgn="b"/>
                      <a:r>
                        <a:rPr lang="en-GB" sz="900" b="1">
                          <a:effectLst/>
                        </a:rPr>
                        <a:t>auf das (aufs) Konzert</a:t>
                      </a:r>
                    </a:p>
                  </a:txBody>
                  <a:tcPr marL="28575" marR="28575" marT="19050" marB="19050" anchor="b">
                    <a:noFill/>
                  </a:tcPr>
                </a:tc>
                <a:tc>
                  <a:txBody>
                    <a:bodyPr/>
                    <a:lstStyle/>
                    <a:p>
                      <a:pPr rtl="0" fontAlgn="b"/>
                      <a:r>
                        <a:rPr lang="en-GB" sz="900" i="1">
                          <a:effectLst/>
                        </a:rPr>
                        <a:t>to a concert</a:t>
                      </a:r>
                    </a:p>
                  </a:txBody>
                  <a:tcPr marL="28575" marR="28575" marT="19050" marB="19050" anchor="b">
                    <a:noFill/>
                  </a:tcPr>
                </a:tc>
                <a:extLst>
                  <a:ext uri="{0D108BD9-81ED-4DB2-BD59-A6C34878D82A}">
                    <a16:rowId xmlns:a16="http://schemas.microsoft.com/office/drawing/2014/main" val="1496415468"/>
                  </a:ext>
                </a:extLst>
              </a:tr>
              <a:tr h="164164">
                <a:tc>
                  <a:txBody>
                    <a:bodyPr/>
                    <a:lstStyle/>
                    <a:p>
                      <a:pPr rtl="0" fontAlgn="b"/>
                      <a:r>
                        <a:rPr lang="en-GB" sz="900" b="1" dirty="0">
                          <a:effectLst/>
                        </a:rPr>
                        <a:t>ins </a:t>
                      </a:r>
                      <a:r>
                        <a:rPr lang="en-GB" sz="900" b="1" dirty="0" err="1">
                          <a:effectLst/>
                        </a:rPr>
                        <a:t>Theater</a:t>
                      </a:r>
                      <a:endParaRPr lang="en-GB" sz="900" b="1" dirty="0">
                        <a:effectLst/>
                      </a:endParaRPr>
                    </a:p>
                  </a:txBody>
                  <a:tcPr marL="28575" marR="28575" marT="19050" marB="19050" anchor="b"/>
                </a:tc>
                <a:tc>
                  <a:txBody>
                    <a:bodyPr/>
                    <a:lstStyle/>
                    <a:p>
                      <a:pPr rtl="0" fontAlgn="b"/>
                      <a:r>
                        <a:rPr lang="en-GB" sz="900" i="1">
                          <a:effectLst/>
                        </a:rPr>
                        <a:t>to the theatre</a:t>
                      </a:r>
                    </a:p>
                  </a:txBody>
                  <a:tcPr marL="28575" marR="28575" marT="19050" marB="19050" anchor="b"/>
                </a:tc>
                <a:extLst>
                  <a:ext uri="{0D108BD9-81ED-4DB2-BD59-A6C34878D82A}">
                    <a16:rowId xmlns:a16="http://schemas.microsoft.com/office/drawing/2014/main" val="804224611"/>
                  </a:ext>
                </a:extLst>
              </a:tr>
              <a:tr h="164164">
                <a:tc>
                  <a:txBody>
                    <a:bodyPr/>
                    <a:lstStyle/>
                    <a:p>
                      <a:pPr rtl="0" fontAlgn="b"/>
                      <a:r>
                        <a:rPr lang="en-GB" sz="900" b="1">
                          <a:effectLst/>
                        </a:rPr>
                        <a:t>Möchtest du Fußball spielen?</a:t>
                      </a:r>
                    </a:p>
                  </a:txBody>
                  <a:tcPr marL="28575" marR="28575" marT="19050" marB="19050" anchor="b"/>
                </a:tc>
                <a:tc>
                  <a:txBody>
                    <a:bodyPr/>
                    <a:lstStyle/>
                    <a:p>
                      <a:pPr rtl="0" fontAlgn="b"/>
                      <a:r>
                        <a:rPr lang="en-GB" sz="900" i="1">
                          <a:effectLst/>
                        </a:rPr>
                        <a:t>Would you like to play football?</a:t>
                      </a:r>
                    </a:p>
                  </a:txBody>
                  <a:tcPr marL="0" marR="0" marT="19050" marB="19050" anchor="b"/>
                </a:tc>
                <a:extLst>
                  <a:ext uri="{0D108BD9-81ED-4DB2-BD59-A6C34878D82A}">
                    <a16:rowId xmlns:a16="http://schemas.microsoft.com/office/drawing/2014/main" val="2022855937"/>
                  </a:ext>
                </a:extLst>
              </a:tr>
              <a:tr h="164164">
                <a:tc>
                  <a:txBody>
                    <a:bodyPr/>
                    <a:lstStyle/>
                    <a:p>
                      <a:pPr rtl="0" fontAlgn="b"/>
                      <a:r>
                        <a:rPr lang="en-GB" sz="900" b="1">
                          <a:effectLst/>
                        </a:rPr>
                        <a:t>Ja, gerne!</a:t>
                      </a:r>
                    </a:p>
                  </a:txBody>
                  <a:tcPr marL="28575" marR="28575" marT="19050" marB="19050" anchor="b"/>
                </a:tc>
                <a:tc>
                  <a:txBody>
                    <a:bodyPr/>
                    <a:lstStyle/>
                    <a:p>
                      <a:pPr rtl="0" fontAlgn="b"/>
                      <a:r>
                        <a:rPr lang="en-GB" sz="900" i="1" dirty="0">
                          <a:effectLst/>
                        </a:rPr>
                        <a:t>Yes, gladly!</a:t>
                      </a:r>
                    </a:p>
                  </a:txBody>
                  <a:tcPr marL="28575" marR="28575" marT="19050" marB="19050" anchor="b"/>
                </a:tc>
                <a:extLst>
                  <a:ext uri="{0D108BD9-81ED-4DB2-BD59-A6C34878D82A}">
                    <a16:rowId xmlns:a16="http://schemas.microsoft.com/office/drawing/2014/main" val="1921808175"/>
                  </a:ext>
                </a:extLst>
              </a:tr>
              <a:tr h="164164">
                <a:tc>
                  <a:txBody>
                    <a:bodyPr/>
                    <a:lstStyle/>
                    <a:p>
                      <a:pPr rtl="0" fontAlgn="b"/>
                      <a:r>
                        <a:rPr lang="en-GB" sz="900" b="1">
                          <a:effectLst/>
                        </a:rPr>
                        <a:t>Vielleicht.</a:t>
                      </a:r>
                    </a:p>
                  </a:txBody>
                  <a:tcPr marL="28575" marR="28575" marT="19050" marB="19050" anchor="b"/>
                </a:tc>
                <a:tc>
                  <a:txBody>
                    <a:bodyPr/>
                    <a:lstStyle/>
                    <a:p>
                      <a:pPr rtl="0" fontAlgn="b"/>
                      <a:r>
                        <a:rPr lang="en-GB" sz="900" i="1" dirty="0">
                          <a:effectLst/>
                        </a:rPr>
                        <a:t>Perhaps.</a:t>
                      </a:r>
                    </a:p>
                  </a:txBody>
                  <a:tcPr marL="28575" marR="28575" marT="19050" marB="19050" anchor="b"/>
                </a:tc>
                <a:extLst>
                  <a:ext uri="{0D108BD9-81ED-4DB2-BD59-A6C34878D82A}">
                    <a16:rowId xmlns:a16="http://schemas.microsoft.com/office/drawing/2014/main" val="2842766423"/>
                  </a:ext>
                </a:extLst>
              </a:tr>
              <a:tr h="164164">
                <a:tc>
                  <a:txBody>
                    <a:bodyPr/>
                    <a:lstStyle/>
                    <a:p>
                      <a:pPr rtl="0" fontAlgn="b"/>
                      <a:r>
                        <a:rPr lang="en-GB" sz="900" b="1">
                          <a:effectLst/>
                        </a:rPr>
                        <a:t>Nein, danke.</a:t>
                      </a:r>
                    </a:p>
                  </a:txBody>
                  <a:tcPr marL="28575" marR="28575" marT="19050" marB="19050" anchor="b"/>
                </a:tc>
                <a:tc>
                  <a:txBody>
                    <a:bodyPr/>
                    <a:lstStyle/>
                    <a:p>
                      <a:pPr rtl="0" fontAlgn="b"/>
                      <a:r>
                        <a:rPr lang="en-GB" sz="900" i="1" dirty="0">
                          <a:effectLst/>
                        </a:rPr>
                        <a:t>No, thank you.</a:t>
                      </a:r>
                    </a:p>
                  </a:txBody>
                  <a:tcPr marL="28575" marR="28575" marT="19050" marB="19050" anchor="b"/>
                </a:tc>
                <a:extLst>
                  <a:ext uri="{0D108BD9-81ED-4DB2-BD59-A6C34878D82A}">
                    <a16:rowId xmlns:a16="http://schemas.microsoft.com/office/drawing/2014/main" val="1076490282"/>
                  </a:ext>
                </a:extLst>
              </a:tr>
              <a:tr h="164164">
                <a:tc>
                  <a:txBody>
                    <a:bodyPr/>
                    <a:lstStyle/>
                    <a:p>
                      <a:pPr rtl="0" fontAlgn="b"/>
                      <a:r>
                        <a:rPr lang="en-GB" sz="900" b="1">
                          <a:effectLst/>
                        </a:rPr>
                        <a:t>Ich darf nicht.</a:t>
                      </a:r>
                    </a:p>
                  </a:txBody>
                  <a:tcPr marL="28575" marR="28575" marT="19050" marB="19050" anchor="b"/>
                </a:tc>
                <a:tc>
                  <a:txBody>
                    <a:bodyPr/>
                    <a:lstStyle/>
                    <a:p>
                      <a:pPr rtl="0" fontAlgn="b"/>
                      <a:r>
                        <a:rPr lang="en-GB" sz="900" i="1" dirty="0">
                          <a:effectLst/>
                        </a:rPr>
                        <a:t>I am not allowed.</a:t>
                      </a:r>
                    </a:p>
                  </a:txBody>
                  <a:tcPr marL="0" marR="0" marT="19050" marB="19050" anchor="b"/>
                </a:tc>
                <a:extLst>
                  <a:ext uri="{0D108BD9-81ED-4DB2-BD59-A6C34878D82A}">
                    <a16:rowId xmlns:a16="http://schemas.microsoft.com/office/drawing/2014/main" val="744869356"/>
                  </a:ext>
                </a:extLst>
              </a:tr>
              <a:tr h="164164">
                <a:tc>
                  <a:txBody>
                    <a:bodyPr/>
                    <a:lstStyle/>
                    <a:p>
                      <a:pPr rtl="0" fontAlgn="b"/>
                      <a:r>
                        <a:rPr lang="en-GB" sz="900" b="1" dirty="0">
                          <a:effectLst/>
                        </a:rPr>
                        <a:t>Es tut mir (</a:t>
                      </a:r>
                      <a:r>
                        <a:rPr lang="en-GB" sz="900" b="1" dirty="0" err="1">
                          <a:effectLst/>
                        </a:rPr>
                        <a:t>wirklich</a:t>
                      </a:r>
                      <a:r>
                        <a:rPr lang="en-GB" sz="900" b="1" dirty="0">
                          <a:effectLst/>
                        </a:rPr>
                        <a:t>) </a:t>
                      </a:r>
                      <a:r>
                        <a:rPr lang="en-GB" sz="900" b="1" dirty="0" err="1">
                          <a:effectLst/>
                        </a:rPr>
                        <a:t>leid</a:t>
                      </a:r>
                      <a:r>
                        <a:rPr lang="en-GB" sz="900" b="1" dirty="0">
                          <a:effectLst/>
                        </a:rPr>
                        <a:t>.</a:t>
                      </a:r>
                    </a:p>
                  </a:txBody>
                  <a:tcPr marL="28575" marR="28575" marT="19050" marB="19050" anchor="b"/>
                </a:tc>
                <a:tc>
                  <a:txBody>
                    <a:bodyPr/>
                    <a:lstStyle/>
                    <a:p>
                      <a:pPr rtl="0" fontAlgn="b"/>
                      <a:r>
                        <a:rPr lang="en-GB" sz="900" i="1" dirty="0">
                          <a:effectLst/>
                        </a:rPr>
                        <a:t>I'm (really) sorry.</a:t>
                      </a:r>
                    </a:p>
                  </a:txBody>
                  <a:tcPr marL="28575" marR="28575" marT="19050" marB="19050" anchor="b"/>
                </a:tc>
                <a:extLst>
                  <a:ext uri="{0D108BD9-81ED-4DB2-BD59-A6C34878D82A}">
                    <a16:rowId xmlns:a16="http://schemas.microsoft.com/office/drawing/2014/main" val="1334593737"/>
                  </a:ext>
                </a:extLst>
              </a:tr>
              <a:tr h="164164">
                <a:tc>
                  <a:txBody>
                    <a:bodyPr/>
                    <a:lstStyle/>
                    <a:p>
                      <a:pPr rtl="0" fontAlgn="b"/>
                      <a:r>
                        <a:rPr lang="en-GB" sz="900" b="1">
                          <a:effectLst/>
                        </a:rPr>
                        <a:t>Ich habe keine Lust.</a:t>
                      </a:r>
                    </a:p>
                  </a:txBody>
                  <a:tcPr marL="28575" marR="28575" marT="19050" marB="19050" anchor="b"/>
                </a:tc>
                <a:tc>
                  <a:txBody>
                    <a:bodyPr/>
                    <a:lstStyle/>
                    <a:p>
                      <a:pPr rtl="0" fontAlgn="b"/>
                      <a:r>
                        <a:rPr lang="en-GB" sz="900" i="1" dirty="0">
                          <a:effectLst/>
                        </a:rPr>
                        <a:t>I don't feel like it.</a:t>
                      </a:r>
                    </a:p>
                  </a:txBody>
                  <a:tcPr marL="0" marR="0" marT="19050" marB="19050" anchor="b"/>
                </a:tc>
                <a:extLst>
                  <a:ext uri="{0D108BD9-81ED-4DB2-BD59-A6C34878D82A}">
                    <a16:rowId xmlns:a16="http://schemas.microsoft.com/office/drawing/2014/main" val="3014831781"/>
                  </a:ext>
                </a:extLst>
              </a:tr>
              <a:tr h="292641">
                <a:tc>
                  <a:txBody>
                    <a:bodyPr/>
                    <a:lstStyle/>
                    <a:p>
                      <a:pPr rtl="0" fontAlgn="b"/>
                      <a:r>
                        <a:rPr lang="en-GB" sz="900" b="1" dirty="0">
                          <a:effectLst/>
                        </a:rPr>
                        <a:t>Ich </a:t>
                      </a:r>
                      <a:r>
                        <a:rPr lang="en-GB" sz="900" b="1" dirty="0" err="1">
                          <a:effectLst/>
                        </a:rPr>
                        <a:t>möchte</a:t>
                      </a:r>
                      <a:r>
                        <a:rPr lang="en-GB" sz="900" b="1" dirty="0">
                          <a:effectLst/>
                        </a:rPr>
                        <a:t> </a:t>
                      </a:r>
                      <a:r>
                        <a:rPr lang="en-GB" sz="900" b="1" dirty="0" err="1">
                          <a:effectLst/>
                        </a:rPr>
                        <a:t>eine</a:t>
                      </a:r>
                      <a:r>
                        <a:rPr lang="en-GB" sz="900" b="1" dirty="0">
                          <a:effectLst/>
                        </a:rPr>
                        <a:t> Karte / </a:t>
                      </a:r>
                      <a:r>
                        <a:rPr lang="en-GB" sz="900" b="1" dirty="0" err="1">
                          <a:effectLst/>
                        </a:rPr>
                        <a:t>Karten</a:t>
                      </a:r>
                      <a:r>
                        <a:rPr lang="en-GB" sz="900" b="1" dirty="0">
                          <a:effectLst/>
                        </a:rPr>
                        <a:t> </a:t>
                      </a:r>
                      <a:r>
                        <a:rPr lang="en-GB" sz="900" b="1" dirty="0" err="1">
                          <a:effectLst/>
                        </a:rPr>
                        <a:t>kaufen</a:t>
                      </a:r>
                      <a:r>
                        <a:rPr lang="en-GB" sz="900" b="1" dirty="0">
                          <a:effectLst/>
                        </a:rPr>
                        <a:t>, bitte.</a:t>
                      </a:r>
                    </a:p>
                  </a:txBody>
                  <a:tcPr marL="28575" marR="28575" marT="19050" marB="19050" anchor="b"/>
                </a:tc>
                <a:tc>
                  <a:txBody>
                    <a:bodyPr/>
                    <a:lstStyle/>
                    <a:p>
                      <a:pPr rtl="0" fontAlgn="b"/>
                      <a:r>
                        <a:rPr lang="en-GB" sz="900" i="1" dirty="0">
                          <a:effectLst/>
                        </a:rPr>
                        <a:t>I would like to buy a ticket / tickets, please.</a:t>
                      </a:r>
                    </a:p>
                  </a:txBody>
                  <a:tcPr marL="0" marR="0" marT="19050" marB="19050" anchor="b"/>
                </a:tc>
                <a:extLst>
                  <a:ext uri="{0D108BD9-81ED-4DB2-BD59-A6C34878D82A}">
                    <a16:rowId xmlns:a16="http://schemas.microsoft.com/office/drawing/2014/main" val="29275315"/>
                  </a:ext>
                </a:extLst>
              </a:tr>
              <a:tr h="164164">
                <a:tc>
                  <a:txBody>
                    <a:bodyPr/>
                    <a:lstStyle/>
                    <a:p>
                      <a:pPr rtl="0" fontAlgn="b"/>
                      <a:r>
                        <a:rPr lang="en-GB" sz="900" b="1" dirty="0">
                          <a:effectLst/>
                        </a:rPr>
                        <a:t>Was </a:t>
                      </a:r>
                      <a:r>
                        <a:rPr lang="en-GB" sz="900" b="1" dirty="0" err="1">
                          <a:effectLst/>
                        </a:rPr>
                        <a:t>kostet</a:t>
                      </a:r>
                      <a:r>
                        <a:rPr lang="en-GB" sz="900" b="1" dirty="0">
                          <a:effectLst/>
                        </a:rPr>
                        <a:t> das / </a:t>
                      </a:r>
                      <a:r>
                        <a:rPr lang="en-GB" sz="900" b="1" dirty="0" err="1">
                          <a:effectLst/>
                        </a:rPr>
                        <a:t>eine</a:t>
                      </a:r>
                      <a:r>
                        <a:rPr lang="en-GB" sz="900" b="1" dirty="0">
                          <a:effectLst/>
                        </a:rPr>
                        <a:t> Karte?</a:t>
                      </a:r>
                    </a:p>
                  </a:txBody>
                  <a:tcPr marL="28575" marR="28575" marT="19050" marB="19050" anchor="b"/>
                </a:tc>
                <a:tc>
                  <a:txBody>
                    <a:bodyPr/>
                    <a:lstStyle/>
                    <a:p>
                      <a:pPr rtl="0" fontAlgn="b"/>
                      <a:r>
                        <a:rPr lang="en-GB" sz="900" i="1">
                          <a:effectLst/>
                        </a:rPr>
                        <a:t>How much is that / a ticket?</a:t>
                      </a:r>
                    </a:p>
                  </a:txBody>
                  <a:tcPr marL="0" marR="0" marT="19050" marB="19050" anchor="b"/>
                </a:tc>
                <a:extLst>
                  <a:ext uri="{0D108BD9-81ED-4DB2-BD59-A6C34878D82A}">
                    <a16:rowId xmlns:a16="http://schemas.microsoft.com/office/drawing/2014/main" val="515369931"/>
                  </a:ext>
                </a:extLst>
              </a:tr>
              <a:tr h="166011">
                <a:tc>
                  <a:txBody>
                    <a:bodyPr/>
                    <a:lstStyle/>
                    <a:p>
                      <a:pPr rtl="0" fontAlgn="b"/>
                      <a:r>
                        <a:rPr lang="en-GB" sz="900" b="1">
                          <a:effectLst/>
                        </a:rPr>
                        <a:t>Wo ist das Café / das Restaurant?</a:t>
                      </a:r>
                    </a:p>
                  </a:txBody>
                  <a:tcPr marL="28575" marR="28575" marT="19050" marB="19050" anchor="b"/>
                </a:tc>
                <a:tc>
                  <a:txBody>
                    <a:bodyPr/>
                    <a:lstStyle/>
                    <a:p>
                      <a:pPr rtl="0" fontAlgn="b"/>
                      <a:r>
                        <a:rPr lang="en-GB" sz="900" i="1" dirty="0">
                          <a:effectLst/>
                        </a:rPr>
                        <a:t>Where is the café / restaurant?</a:t>
                      </a:r>
                    </a:p>
                  </a:txBody>
                  <a:tcPr marL="0" marR="0" marT="19050" marB="19050" anchor="b"/>
                </a:tc>
                <a:extLst>
                  <a:ext uri="{0D108BD9-81ED-4DB2-BD59-A6C34878D82A}">
                    <a16:rowId xmlns:a16="http://schemas.microsoft.com/office/drawing/2014/main" val="2153141197"/>
                  </a:ext>
                </a:extLst>
              </a:tr>
              <a:tr h="164164">
                <a:tc>
                  <a:txBody>
                    <a:bodyPr/>
                    <a:lstStyle/>
                    <a:p>
                      <a:pPr rtl="0" fontAlgn="b"/>
                      <a:r>
                        <a:rPr lang="en-GB" sz="900" b="1">
                          <a:effectLst/>
                        </a:rPr>
                        <a:t>Wie ist das Essen?</a:t>
                      </a:r>
                    </a:p>
                  </a:txBody>
                  <a:tcPr marL="28575" marR="28575" marT="19050" marB="19050" anchor="b"/>
                </a:tc>
                <a:tc>
                  <a:txBody>
                    <a:bodyPr/>
                    <a:lstStyle/>
                    <a:p>
                      <a:pPr rtl="0" fontAlgn="b"/>
                      <a:r>
                        <a:rPr lang="en-GB" sz="900" i="1">
                          <a:effectLst/>
                        </a:rPr>
                        <a:t>How is the food?</a:t>
                      </a:r>
                    </a:p>
                  </a:txBody>
                  <a:tcPr marL="0" marR="0" marT="19050" marB="19050" anchor="b"/>
                </a:tc>
                <a:extLst>
                  <a:ext uri="{0D108BD9-81ED-4DB2-BD59-A6C34878D82A}">
                    <a16:rowId xmlns:a16="http://schemas.microsoft.com/office/drawing/2014/main" val="236586439"/>
                  </a:ext>
                </a:extLst>
              </a:tr>
              <a:tr h="164164">
                <a:tc>
                  <a:txBody>
                    <a:bodyPr/>
                    <a:lstStyle/>
                    <a:p>
                      <a:pPr rtl="0" fontAlgn="b"/>
                      <a:r>
                        <a:rPr lang="en-GB" sz="900" b="1">
                          <a:effectLst/>
                        </a:rPr>
                        <a:t>Können Sie empfehlen?</a:t>
                      </a:r>
                    </a:p>
                  </a:txBody>
                  <a:tcPr marL="28575" marR="28575" marT="19050" marB="19050" anchor="b"/>
                </a:tc>
                <a:tc>
                  <a:txBody>
                    <a:bodyPr/>
                    <a:lstStyle/>
                    <a:p>
                      <a:pPr rtl="0" fontAlgn="b"/>
                      <a:r>
                        <a:rPr lang="en-GB" sz="900" i="1">
                          <a:effectLst/>
                        </a:rPr>
                        <a:t>Can you recommend...?</a:t>
                      </a:r>
                    </a:p>
                  </a:txBody>
                  <a:tcPr marL="0" marR="0" marT="19050" marB="19050" anchor="b"/>
                </a:tc>
                <a:extLst>
                  <a:ext uri="{0D108BD9-81ED-4DB2-BD59-A6C34878D82A}">
                    <a16:rowId xmlns:a16="http://schemas.microsoft.com/office/drawing/2014/main" val="3672224186"/>
                  </a:ext>
                </a:extLst>
              </a:tr>
              <a:tr h="164164">
                <a:tc>
                  <a:txBody>
                    <a:bodyPr/>
                    <a:lstStyle/>
                    <a:p>
                      <a:pPr rtl="0" fontAlgn="b"/>
                      <a:r>
                        <a:rPr lang="en-GB" sz="900" b="1" dirty="0" err="1">
                          <a:effectLst/>
                        </a:rPr>
                        <a:t>eine</a:t>
                      </a:r>
                      <a:r>
                        <a:rPr lang="en-GB" sz="900" b="1" dirty="0">
                          <a:effectLst/>
                        </a:rPr>
                        <a:t> </a:t>
                      </a:r>
                      <a:r>
                        <a:rPr lang="en-GB" sz="900" b="1" dirty="0" err="1">
                          <a:effectLst/>
                        </a:rPr>
                        <a:t>Ausstellung</a:t>
                      </a:r>
                      <a:endParaRPr lang="en-GB" sz="900" b="1" dirty="0">
                        <a:effectLst/>
                      </a:endParaRPr>
                    </a:p>
                  </a:txBody>
                  <a:tcPr marL="28575" marR="28575" marT="19050" marB="19050" anchor="b"/>
                </a:tc>
                <a:tc>
                  <a:txBody>
                    <a:bodyPr/>
                    <a:lstStyle/>
                    <a:p>
                      <a:pPr rtl="0" fontAlgn="b"/>
                      <a:r>
                        <a:rPr lang="en-GB" sz="900" i="1">
                          <a:effectLst/>
                        </a:rPr>
                        <a:t>an exhibition</a:t>
                      </a:r>
                    </a:p>
                  </a:txBody>
                  <a:tcPr marL="28575" marR="28575" marT="19050" marB="19050" anchor="b"/>
                </a:tc>
                <a:extLst>
                  <a:ext uri="{0D108BD9-81ED-4DB2-BD59-A6C34878D82A}">
                    <a16:rowId xmlns:a16="http://schemas.microsoft.com/office/drawing/2014/main" val="2767572963"/>
                  </a:ext>
                </a:extLst>
              </a:tr>
              <a:tr h="292641">
                <a:tc>
                  <a:txBody>
                    <a:bodyPr/>
                    <a:lstStyle/>
                    <a:p>
                      <a:pPr rtl="0" fontAlgn="b"/>
                      <a:r>
                        <a:rPr lang="en-GB" sz="900" b="1">
                          <a:effectLst/>
                        </a:rPr>
                        <a:t>Wann/Um wie viel Uhr beginnt...?</a:t>
                      </a:r>
                    </a:p>
                  </a:txBody>
                  <a:tcPr marL="28575" marR="28575" marT="19050" marB="19050" anchor="b"/>
                </a:tc>
                <a:tc>
                  <a:txBody>
                    <a:bodyPr/>
                    <a:lstStyle/>
                    <a:p>
                      <a:pPr rtl="0" fontAlgn="b"/>
                      <a:r>
                        <a:rPr lang="en-GB" sz="900" i="1">
                          <a:effectLst/>
                        </a:rPr>
                        <a:t>When / At what time does... start?</a:t>
                      </a:r>
                    </a:p>
                  </a:txBody>
                  <a:tcPr marL="0" marR="0" marT="19050" marB="19050" anchor="b"/>
                </a:tc>
                <a:extLst>
                  <a:ext uri="{0D108BD9-81ED-4DB2-BD59-A6C34878D82A}">
                    <a16:rowId xmlns:a16="http://schemas.microsoft.com/office/drawing/2014/main" val="2882273913"/>
                  </a:ext>
                </a:extLst>
              </a:tr>
              <a:tr h="151793">
                <a:tc>
                  <a:txBody>
                    <a:bodyPr/>
                    <a:lstStyle/>
                    <a:p>
                      <a:pPr rtl="0" fontAlgn="b"/>
                      <a:r>
                        <a:rPr lang="en-GB" sz="900" b="1">
                          <a:effectLst/>
                        </a:rPr>
                        <a:t>Wann/Um wie viel Uhr endet...?</a:t>
                      </a:r>
                    </a:p>
                  </a:txBody>
                  <a:tcPr marL="28575" marR="28575" marT="19050" marB="19050" anchor="b"/>
                </a:tc>
                <a:tc>
                  <a:txBody>
                    <a:bodyPr/>
                    <a:lstStyle/>
                    <a:p>
                      <a:pPr rtl="0" fontAlgn="b"/>
                      <a:r>
                        <a:rPr lang="en-GB" sz="900" i="1" dirty="0">
                          <a:effectLst/>
                        </a:rPr>
                        <a:t>When does... finish?</a:t>
                      </a:r>
                    </a:p>
                  </a:txBody>
                  <a:tcPr marL="0" marR="0" marT="19050" marB="19050" anchor="b"/>
                </a:tc>
                <a:extLst>
                  <a:ext uri="{0D108BD9-81ED-4DB2-BD59-A6C34878D82A}">
                    <a16:rowId xmlns:a16="http://schemas.microsoft.com/office/drawing/2014/main" val="4019510749"/>
                  </a:ext>
                </a:extLst>
              </a:tr>
              <a:tr h="164164">
                <a:tc>
                  <a:txBody>
                    <a:bodyPr/>
                    <a:lstStyle/>
                    <a:p>
                      <a:pPr rtl="0" fontAlgn="b"/>
                      <a:r>
                        <a:rPr lang="en-GB" sz="900" b="1" dirty="0">
                          <a:effectLst/>
                        </a:rPr>
                        <a:t>die </a:t>
                      </a:r>
                      <a:r>
                        <a:rPr lang="en-GB" sz="900" b="1" dirty="0" err="1">
                          <a:effectLst/>
                        </a:rPr>
                        <a:t>Vorstellung</a:t>
                      </a:r>
                      <a:endParaRPr lang="en-GB" sz="900" b="1" dirty="0">
                        <a:effectLst/>
                      </a:endParaRPr>
                    </a:p>
                  </a:txBody>
                  <a:tcPr marL="28575" marR="28575" marT="19050" marB="19050" anchor="b"/>
                </a:tc>
                <a:tc>
                  <a:txBody>
                    <a:bodyPr/>
                    <a:lstStyle/>
                    <a:p>
                      <a:pPr rtl="0" fontAlgn="b"/>
                      <a:r>
                        <a:rPr lang="en-GB" sz="900" i="1">
                          <a:effectLst/>
                        </a:rPr>
                        <a:t>the performance</a:t>
                      </a:r>
                    </a:p>
                  </a:txBody>
                  <a:tcPr marL="28575" marR="28575" marT="19050" marB="19050" anchor="b"/>
                </a:tc>
                <a:extLst>
                  <a:ext uri="{0D108BD9-81ED-4DB2-BD59-A6C34878D82A}">
                    <a16:rowId xmlns:a16="http://schemas.microsoft.com/office/drawing/2014/main" val="2250606450"/>
                  </a:ext>
                </a:extLst>
              </a:tr>
              <a:tr h="292641">
                <a:tc>
                  <a:txBody>
                    <a:bodyPr/>
                    <a:lstStyle/>
                    <a:p>
                      <a:pPr rtl="0" fontAlgn="b"/>
                      <a:r>
                        <a:rPr lang="en-GB" sz="900" b="1">
                          <a:effectLst/>
                        </a:rPr>
                        <a:t>Wann/Um wie viel Uhr öffnet...?</a:t>
                      </a:r>
                    </a:p>
                  </a:txBody>
                  <a:tcPr marL="28575" marR="28575" marT="19050" marB="19050" anchor="b"/>
                </a:tc>
                <a:tc>
                  <a:txBody>
                    <a:bodyPr/>
                    <a:lstStyle/>
                    <a:p>
                      <a:pPr rtl="0" fontAlgn="b"/>
                      <a:r>
                        <a:rPr lang="en-GB" sz="900" i="1">
                          <a:effectLst/>
                        </a:rPr>
                        <a:t>When / At what time does... open?</a:t>
                      </a:r>
                    </a:p>
                  </a:txBody>
                  <a:tcPr marL="0" marR="0" marT="19050" marB="19050" anchor="b"/>
                </a:tc>
                <a:extLst>
                  <a:ext uri="{0D108BD9-81ED-4DB2-BD59-A6C34878D82A}">
                    <a16:rowId xmlns:a16="http://schemas.microsoft.com/office/drawing/2014/main" val="1515495307"/>
                  </a:ext>
                </a:extLst>
              </a:tr>
              <a:tr h="292641">
                <a:tc>
                  <a:txBody>
                    <a:bodyPr/>
                    <a:lstStyle/>
                    <a:p>
                      <a:pPr rtl="0" fontAlgn="b"/>
                      <a:r>
                        <a:rPr lang="en-GB" sz="900" b="1" dirty="0" err="1">
                          <a:effectLst/>
                        </a:rPr>
                        <a:t>Wann</a:t>
                      </a:r>
                      <a:r>
                        <a:rPr lang="en-GB" sz="900" b="1" dirty="0">
                          <a:effectLst/>
                        </a:rPr>
                        <a:t> / Um </a:t>
                      </a:r>
                      <a:r>
                        <a:rPr lang="en-GB" sz="900" b="1" dirty="0" err="1">
                          <a:effectLst/>
                        </a:rPr>
                        <a:t>wie</a:t>
                      </a:r>
                      <a:r>
                        <a:rPr lang="en-GB" sz="900" b="1" dirty="0">
                          <a:effectLst/>
                        </a:rPr>
                        <a:t> </a:t>
                      </a:r>
                      <a:r>
                        <a:rPr lang="en-GB" sz="900" b="1" dirty="0" err="1">
                          <a:effectLst/>
                        </a:rPr>
                        <a:t>viel</a:t>
                      </a:r>
                      <a:r>
                        <a:rPr lang="en-GB" sz="900" b="1" dirty="0">
                          <a:effectLst/>
                        </a:rPr>
                        <a:t> </a:t>
                      </a:r>
                      <a:r>
                        <a:rPr lang="en-GB" sz="900" b="1" dirty="0" err="1">
                          <a:effectLst/>
                        </a:rPr>
                        <a:t>Uhr</a:t>
                      </a:r>
                      <a:r>
                        <a:rPr lang="en-GB" sz="900" b="1" dirty="0">
                          <a:effectLst/>
                        </a:rPr>
                        <a:t> </a:t>
                      </a:r>
                      <a:r>
                        <a:rPr lang="en-GB" sz="900" b="1" dirty="0" err="1">
                          <a:effectLst/>
                        </a:rPr>
                        <a:t>schließt</a:t>
                      </a:r>
                      <a:r>
                        <a:rPr lang="en-GB" sz="900" b="1" dirty="0">
                          <a:effectLst/>
                        </a:rPr>
                        <a:t>...?</a:t>
                      </a:r>
                    </a:p>
                  </a:txBody>
                  <a:tcPr marL="28575" marR="28575" marT="19050" marB="19050" anchor="b"/>
                </a:tc>
                <a:tc>
                  <a:txBody>
                    <a:bodyPr/>
                    <a:lstStyle/>
                    <a:p>
                      <a:pPr rtl="0" fontAlgn="b"/>
                      <a:r>
                        <a:rPr lang="en-GB" sz="900" i="1">
                          <a:effectLst/>
                        </a:rPr>
                        <a:t>When / At what time does... close?</a:t>
                      </a:r>
                    </a:p>
                  </a:txBody>
                  <a:tcPr marL="0" marR="0" marT="19050" marB="19050" anchor="b"/>
                </a:tc>
                <a:extLst>
                  <a:ext uri="{0D108BD9-81ED-4DB2-BD59-A6C34878D82A}">
                    <a16:rowId xmlns:a16="http://schemas.microsoft.com/office/drawing/2014/main" val="2886127779"/>
                  </a:ext>
                </a:extLst>
              </a:tr>
              <a:tr h="164164">
                <a:tc>
                  <a:txBody>
                    <a:bodyPr/>
                    <a:lstStyle/>
                    <a:p>
                      <a:pPr rtl="0" fontAlgn="b"/>
                      <a:r>
                        <a:rPr lang="en-GB" sz="900" b="1">
                          <a:effectLst/>
                        </a:rPr>
                        <a:t>das Museum</a:t>
                      </a:r>
                    </a:p>
                  </a:txBody>
                  <a:tcPr marL="28575" marR="28575" marT="19050" marB="19050" anchor="b"/>
                </a:tc>
                <a:tc>
                  <a:txBody>
                    <a:bodyPr/>
                    <a:lstStyle/>
                    <a:p>
                      <a:pPr rtl="0" fontAlgn="b"/>
                      <a:r>
                        <a:rPr lang="en-GB" sz="900" i="1">
                          <a:effectLst/>
                        </a:rPr>
                        <a:t>the museum</a:t>
                      </a:r>
                    </a:p>
                  </a:txBody>
                  <a:tcPr marL="28575" marR="28575" marT="19050" marB="19050" anchor="b"/>
                </a:tc>
                <a:extLst>
                  <a:ext uri="{0D108BD9-81ED-4DB2-BD59-A6C34878D82A}">
                    <a16:rowId xmlns:a16="http://schemas.microsoft.com/office/drawing/2014/main" val="1312858405"/>
                  </a:ext>
                </a:extLst>
              </a:tr>
              <a:tr h="292641">
                <a:tc>
                  <a:txBody>
                    <a:bodyPr/>
                    <a:lstStyle/>
                    <a:p>
                      <a:pPr rtl="0" fontAlgn="b"/>
                      <a:r>
                        <a:rPr lang="en-GB" sz="900" b="1" dirty="0" err="1">
                          <a:effectLst/>
                        </a:rPr>
                        <a:t>Gibt</a:t>
                      </a:r>
                      <a:r>
                        <a:rPr lang="en-GB" sz="900" b="1" dirty="0">
                          <a:effectLst/>
                        </a:rPr>
                        <a:t> es </a:t>
                      </a:r>
                      <a:r>
                        <a:rPr lang="en-GB" sz="900" b="1" dirty="0" err="1">
                          <a:effectLst/>
                        </a:rPr>
                        <a:t>hier</a:t>
                      </a:r>
                      <a:r>
                        <a:rPr lang="en-GB" sz="900" b="1" dirty="0">
                          <a:effectLst/>
                        </a:rPr>
                        <a:t>...?</a:t>
                      </a:r>
                    </a:p>
                  </a:txBody>
                  <a:tcPr marL="28575" marR="28575" marT="19050" marB="19050" anchor="b"/>
                </a:tc>
                <a:tc>
                  <a:txBody>
                    <a:bodyPr/>
                    <a:lstStyle/>
                    <a:p>
                      <a:pPr rtl="0" fontAlgn="b"/>
                      <a:r>
                        <a:rPr lang="en-GB" sz="900" i="1">
                          <a:effectLst/>
                        </a:rPr>
                        <a:t>Is there a / Are there any .... here?</a:t>
                      </a:r>
                    </a:p>
                  </a:txBody>
                  <a:tcPr marL="0" marR="0" marT="19050" marB="19050" anchor="b"/>
                </a:tc>
                <a:extLst>
                  <a:ext uri="{0D108BD9-81ED-4DB2-BD59-A6C34878D82A}">
                    <a16:rowId xmlns:a16="http://schemas.microsoft.com/office/drawing/2014/main" val="1937695504"/>
                  </a:ext>
                </a:extLst>
              </a:tr>
              <a:tr h="292641">
                <a:tc>
                  <a:txBody>
                    <a:bodyPr/>
                    <a:lstStyle/>
                    <a:p>
                      <a:pPr rtl="0" fontAlgn="b"/>
                      <a:r>
                        <a:rPr lang="en-GB" sz="900" b="1" dirty="0" err="1">
                          <a:effectLst/>
                        </a:rPr>
                        <a:t>Gibt</a:t>
                      </a:r>
                      <a:r>
                        <a:rPr lang="en-GB" sz="900" b="1" dirty="0">
                          <a:effectLst/>
                        </a:rPr>
                        <a:t> es in der </a:t>
                      </a:r>
                      <a:r>
                        <a:rPr lang="en-GB" sz="900" b="1" dirty="0" err="1">
                          <a:effectLst/>
                        </a:rPr>
                        <a:t>Nähe</a:t>
                      </a:r>
                      <a:r>
                        <a:rPr lang="en-GB" sz="900" b="1" dirty="0">
                          <a:effectLst/>
                        </a:rPr>
                        <a:t>...?</a:t>
                      </a:r>
                    </a:p>
                  </a:txBody>
                  <a:tcPr marL="28575" marR="28575" marT="19050" marB="19050" anchor="b"/>
                </a:tc>
                <a:tc>
                  <a:txBody>
                    <a:bodyPr/>
                    <a:lstStyle/>
                    <a:p>
                      <a:pPr rtl="0" fontAlgn="b"/>
                      <a:r>
                        <a:rPr lang="en-GB" sz="900" i="1">
                          <a:effectLst/>
                        </a:rPr>
                        <a:t>Is there a / Are there any... nearby?</a:t>
                      </a:r>
                    </a:p>
                  </a:txBody>
                  <a:tcPr marL="0" marR="0" marT="19050" marB="19050" anchor="b"/>
                </a:tc>
                <a:extLst>
                  <a:ext uri="{0D108BD9-81ED-4DB2-BD59-A6C34878D82A}">
                    <a16:rowId xmlns:a16="http://schemas.microsoft.com/office/drawing/2014/main" val="3276819182"/>
                  </a:ext>
                </a:extLst>
              </a:tr>
              <a:tr h="164164">
                <a:tc>
                  <a:txBody>
                    <a:bodyPr/>
                    <a:lstStyle/>
                    <a:p>
                      <a:pPr rtl="0" fontAlgn="b"/>
                      <a:r>
                        <a:rPr lang="en-GB" sz="900" b="1" dirty="0" err="1">
                          <a:effectLst/>
                        </a:rPr>
                        <a:t>ein</a:t>
                      </a:r>
                      <a:r>
                        <a:rPr lang="en-GB" sz="900" b="1" dirty="0">
                          <a:effectLst/>
                        </a:rPr>
                        <a:t> Café</a:t>
                      </a:r>
                    </a:p>
                  </a:txBody>
                  <a:tcPr marL="28575" marR="28575" marT="19050" marB="19050" anchor="b"/>
                </a:tc>
                <a:tc>
                  <a:txBody>
                    <a:bodyPr/>
                    <a:lstStyle/>
                    <a:p>
                      <a:pPr rtl="0" fontAlgn="b"/>
                      <a:r>
                        <a:rPr lang="en-GB" sz="900" i="1">
                          <a:effectLst/>
                        </a:rPr>
                        <a:t>a café</a:t>
                      </a:r>
                    </a:p>
                  </a:txBody>
                  <a:tcPr marL="28575" marR="28575" marT="19050" marB="19050" anchor="b"/>
                </a:tc>
                <a:extLst>
                  <a:ext uri="{0D108BD9-81ED-4DB2-BD59-A6C34878D82A}">
                    <a16:rowId xmlns:a16="http://schemas.microsoft.com/office/drawing/2014/main" val="3925055340"/>
                  </a:ext>
                </a:extLst>
              </a:tr>
              <a:tr h="164164">
                <a:tc>
                  <a:txBody>
                    <a:bodyPr/>
                    <a:lstStyle/>
                    <a:p>
                      <a:pPr rtl="0" fontAlgn="b"/>
                      <a:r>
                        <a:rPr lang="en-GB" sz="900" b="1" dirty="0" err="1">
                          <a:effectLst/>
                        </a:rPr>
                        <a:t>Toiletten</a:t>
                      </a:r>
                      <a:endParaRPr lang="en-GB" sz="900" b="1" dirty="0">
                        <a:effectLst/>
                      </a:endParaRPr>
                    </a:p>
                  </a:txBody>
                  <a:tcPr marL="28575" marR="28575" marT="19050" marB="19050" anchor="b"/>
                </a:tc>
                <a:tc>
                  <a:txBody>
                    <a:bodyPr/>
                    <a:lstStyle/>
                    <a:p>
                      <a:pPr rtl="0" fontAlgn="b"/>
                      <a:r>
                        <a:rPr lang="en-GB" sz="900" i="1" dirty="0">
                          <a:effectLst/>
                        </a:rPr>
                        <a:t>toilets</a:t>
                      </a:r>
                    </a:p>
                  </a:txBody>
                  <a:tcPr marL="28575" marR="28575" marT="19050" marB="19050" anchor="b"/>
                </a:tc>
                <a:extLst>
                  <a:ext uri="{0D108BD9-81ED-4DB2-BD59-A6C34878D82A}">
                    <a16:rowId xmlns:a16="http://schemas.microsoft.com/office/drawing/2014/main" val="2140604476"/>
                  </a:ext>
                </a:extLst>
              </a:tr>
            </a:tbl>
          </a:graphicData>
        </a:graphic>
      </p:graphicFrame>
      <p:graphicFrame>
        <p:nvGraphicFramePr>
          <p:cNvPr id="11" name="Table 10">
            <a:extLst>
              <a:ext uri="{FF2B5EF4-FFF2-40B4-BE49-F238E27FC236}">
                <a16:creationId xmlns:a16="http://schemas.microsoft.com/office/drawing/2014/main" id="{13CA8BC4-14F1-67E4-B7AC-C660C5FBF09C}"/>
              </a:ext>
            </a:extLst>
          </p:cNvPr>
          <p:cNvGraphicFramePr>
            <a:graphicFrameLocks noGrp="1"/>
          </p:cNvGraphicFramePr>
          <p:nvPr/>
        </p:nvGraphicFramePr>
        <p:xfrm>
          <a:off x="3508197" y="570469"/>
          <a:ext cx="3256160" cy="2766060"/>
        </p:xfrm>
        <a:graphic>
          <a:graphicData uri="http://schemas.openxmlformats.org/drawingml/2006/table">
            <a:tbl>
              <a:tblPr firstRow="1" firstCol="1" bandRow="1">
                <a:tableStyleId>{5940675A-B579-460E-94D1-54222C63F5DA}</a:tableStyleId>
              </a:tblPr>
              <a:tblGrid>
                <a:gridCol w="1584214">
                  <a:extLst>
                    <a:ext uri="{9D8B030D-6E8A-4147-A177-3AD203B41FA5}">
                      <a16:colId xmlns:a16="http://schemas.microsoft.com/office/drawing/2014/main" val="2937262428"/>
                    </a:ext>
                  </a:extLst>
                </a:gridCol>
                <a:gridCol w="1671946">
                  <a:extLst>
                    <a:ext uri="{9D8B030D-6E8A-4147-A177-3AD203B41FA5}">
                      <a16:colId xmlns:a16="http://schemas.microsoft.com/office/drawing/2014/main" val="4239376305"/>
                    </a:ext>
                  </a:extLst>
                </a:gridCol>
              </a:tblGrid>
              <a:tr h="165884">
                <a:tc>
                  <a:txBody>
                    <a:bodyPr/>
                    <a:lstStyle/>
                    <a:p>
                      <a:pPr rtl="0" fontAlgn="b"/>
                      <a:r>
                        <a:rPr lang="en-GB" sz="900" b="1" dirty="0">
                          <a:effectLst/>
                        </a:rPr>
                        <a:t>die </a:t>
                      </a:r>
                      <a:r>
                        <a:rPr lang="en-GB" sz="900" b="1" dirty="0" err="1">
                          <a:effectLst/>
                        </a:rPr>
                        <a:t>Gewalt</a:t>
                      </a:r>
                      <a:endParaRPr lang="en-GB" sz="900" b="1" dirty="0">
                        <a:effectLst/>
                      </a:endParaRPr>
                    </a:p>
                  </a:txBody>
                  <a:tcPr marL="28575" marR="28575" marT="19050" marB="19050" anchor="b">
                    <a:noFill/>
                  </a:tcPr>
                </a:tc>
                <a:tc>
                  <a:txBody>
                    <a:bodyPr/>
                    <a:lstStyle/>
                    <a:p>
                      <a:pPr rtl="0" fontAlgn="b"/>
                      <a:r>
                        <a:rPr lang="en-GB" sz="900" i="1">
                          <a:effectLst/>
                        </a:rPr>
                        <a:t>violence</a:t>
                      </a:r>
                    </a:p>
                  </a:txBody>
                  <a:tcPr marL="28575" marR="28575" marT="19050" marB="19050" anchor="b">
                    <a:noFill/>
                  </a:tcPr>
                </a:tc>
                <a:extLst>
                  <a:ext uri="{0D108BD9-81ED-4DB2-BD59-A6C34878D82A}">
                    <a16:rowId xmlns:a16="http://schemas.microsoft.com/office/drawing/2014/main" val="1777409067"/>
                  </a:ext>
                </a:extLst>
              </a:tr>
              <a:tr h="165884">
                <a:tc>
                  <a:txBody>
                    <a:bodyPr/>
                    <a:lstStyle/>
                    <a:p>
                      <a:pPr rtl="0" fontAlgn="b"/>
                      <a:r>
                        <a:rPr lang="en-GB" sz="900" b="1" dirty="0">
                          <a:effectLst/>
                        </a:rPr>
                        <a:t>die </a:t>
                      </a:r>
                      <a:r>
                        <a:rPr lang="en-GB" sz="900" b="1" dirty="0" err="1">
                          <a:effectLst/>
                        </a:rPr>
                        <a:t>Spannung</a:t>
                      </a:r>
                      <a:endParaRPr lang="en-GB" sz="900" b="1" dirty="0">
                        <a:effectLst/>
                      </a:endParaRPr>
                    </a:p>
                  </a:txBody>
                  <a:tcPr marL="28575" marR="28575" marT="19050" marB="19050" anchor="b">
                    <a:noFill/>
                  </a:tcPr>
                </a:tc>
                <a:tc>
                  <a:txBody>
                    <a:bodyPr/>
                    <a:lstStyle/>
                    <a:p>
                      <a:pPr rtl="0" fontAlgn="b"/>
                      <a:r>
                        <a:rPr lang="en-GB" sz="900" i="1">
                          <a:effectLst/>
                        </a:rPr>
                        <a:t>suspense, tension</a:t>
                      </a:r>
                    </a:p>
                  </a:txBody>
                  <a:tcPr marL="0" marR="0" marT="19050" marB="19050" anchor="b">
                    <a:noFill/>
                  </a:tcPr>
                </a:tc>
                <a:extLst>
                  <a:ext uri="{0D108BD9-81ED-4DB2-BD59-A6C34878D82A}">
                    <a16:rowId xmlns:a16="http://schemas.microsoft.com/office/drawing/2014/main" val="3158513603"/>
                  </a:ext>
                </a:extLst>
              </a:tr>
              <a:tr h="165884">
                <a:tc>
                  <a:txBody>
                    <a:bodyPr/>
                    <a:lstStyle/>
                    <a:p>
                      <a:pPr rtl="0" fontAlgn="b"/>
                      <a:r>
                        <a:rPr lang="en-GB" sz="900" b="1">
                          <a:effectLst/>
                        </a:rPr>
                        <a:t>die Stimmung</a:t>
                      </a:r>
                    </a:p>
                  </a:txBody>
                  <a:tcPr marL="28575" marR="28575" marT="19050" marB="19050" anchor="b">
                    <a:noFill/>
                  </a:tcPr>
                </a:tc>
                <a:tc>
                  <a:txBody>
                    <a:bodyPr/>
                    <a:lstStyle/>
                    <a:p>
                      <a:pPr rtl="0" fontAlgn="b"/>
                      <a:r>
                        <a:rPr lang="en-GB" sz="900" i="1">
                          <a:effectLst/>
                        </a:rPr>
                        <a:t>mood, atmosphere</a:t>
                      </a:r>
                    </a:p>
                  </a:txBody>
                  <a:tcPr marL="0" marR="0" marT="19050" marB="19050" anchor="b">
                    <a:noFill/>
                  </a:tcPr>
                </a:tc>
                <a:extLst>
                  <a:ext uri="{0D108BD9-81ED-4DB2-BD59-A6C34878D82A}">
                    <a16:rowId xmlns:a16="http://schemas.microsoft.com/office/drawing/2014/main" val="3138539919"/>
                  </a:ext>
                </a:extLst>
              </a:tr>
              <a:tr h="165884">
                <a:tc>
                  <a:txBody>
                    <a:bodyPr/>
                    <a:lstStyle/>
                    <a:p>
                      <a:pPr rtl="0" fontAlgn="b"/>
                      <a:r>
                        <a:rPr lang="en-GB" sz="900" b="1">
                          <a:effectLst/>
                        </a:rPr>
                        <a:t>Der Film war...</a:t>
                      </a:r>
                    </a:p>
                  </a:txBody>
                  <a:tcPr marL="28575" marR="28575" marT="19050" marB="19050" anchor="b">
                    <a:noFill/>
                  </a:tcPr>
                </a:tc>
                <a:tc>
                  <a:txBody>
                    <a:bodyPr/>
                    <a:lstStyle/>
                    <a:p>
                      <a:pPr rtl="0" fontAlgn="b"/>
                      <a:r>
                        <a:rPr lang="en-GB" sz="900" i="1">
                          <a:effectLst/>
                        </a:rPr>
                        <a:t>The film was...</a:t>
                      </a:r>
                    </a:p>
                  </a:txBody>
                  <a:tcPr marL="28575" marR="28575" marT="19050" marB="19050" anchor="b">
                    <a:noFill/>
                  </a:tcPr>
                </a:tc>
                <a:extLst>
                  <a:ext uri="{0D108BD9-81ED-4DB2-BD59-A6C34878D82A}">
                    <a16:rowId xmlns:a16="http://schemas.microsoft.com/office/drawing/2014/main" val="1387084077"/>
                  </a:ext>
                </a:extLst>
              </a:tr>
              <a:tr h="165884">
                <a:tc>
                  <a:txBody>
                    <a:bodyPr/>
                    <a:lstStyle/>
                    <a:p>
                      <a:pPr rtl="0" fontAlgn="b"/>
                      <a:r>
                        <a:rPr lang="en-GB" sz="900" b="1">
                          <a:effectLst/>
                        </a:rPr>
                        <a:t>Die Schauspieler(innen) waren...</a:t>
                      </a:r>
                    </a:p>
                  </a:txBody>
                  <a:tcPr marL="28575" marR="28575" marT="19050" marB="19050" anchor="b">
                    <a:noFill/>
                  </a:tcPr>
                </a:tc>
                <a:tc>
                  <a:txBody>
                    <a:bodyPr/>
                    <a:lstStyle/>
                    <a:p>
                      <a:pPr rtl="0" fontAlgn="b"/>
                      <a:r>
                        <a:rPr lang="en-GB" sz="900" i="1" dirty="0">
                          <a:effectLst/>
                        </a:rPr>
                        <a:t>The actors/actresses were...</a:t>
                      </a:r>
                    </a:p>
                  </a:txBody>
                  <a:tcPr marL="0" marR="0" marT="19050" marB="19050" anchor="b">
                    <a:noFill/>
                  </a:tcPr>
                </a:tc>
                <a:extLst>
                  <a:ext uri="{0D108BD9-81ED-4DB2-BD59-A6C34878D82A}">
                    <a16:rowId xmlns:a16="http://schemas.microsoft.com/office/drawing/2014/main" val="3197532711"/>
                  </a:ext>
                </a:extLst>
              </a:tr>
              <a:tr h="165884">
                <a:tc>
                  <a:txBody>
                    <a:bodyPr/>
                    <a:lstStyle/>
                    <a:p>
                      <a:pPr rtl="0" fontAlgn="b"/>
                      <a:r>
                        <a:rPr lang="en-GB" sz="900" b="1" dirty="0" err="1">
                          <a:effectLst/>
                        </a:rPr>
                        <a:t>ein</a:t>
                      </a:r>
                      <a:r>
                        <a:rPr lang="en-GB" sz="900" b="1" dirty="0">
                          <a:effectLst/>
                        </a:rPr>
                        <a:t> </a:t>
                      </a:r>
                      <a:r>
                        <a:rPr lang="en-GB" sz="900" b="1" dirty="0" err="1">
                          <a:effectLst/>
                        </a:rPr>
                        <a:t>bisschen</a:t>
                      </a:r>
                      <a:endParaRPr lang="en-GB" sz="900" b="1" dirty="0">
                        <a:effectLst/>
                      </a:endParaRPr>
                    </a:p>
                  </a:txBody>
                  <a:tcPr marL="28575" marR="28575" marT="19050" marB="19050" anchor="b">
                    <a:noFill/>
                  </a:tcPr>
                </a:tc>
                <a:tc>
                  <a:txBody>
                    <a:bodyPr/>
                    <a:lstStyle/>
                    <a:p>
                      <a:pPr rtl="0" fontAlgn="b"/>
                      <a:r>
                        <a:rPr lang="en-GB" sz="900" i="1">
                          <a:effectLst/>
                        </a:rPr>
                        <a:t>a little, a bit</a:t>
                      </a:r>
                    </a:p>
                  </a:txBody>
                  <a:tcPr marL="28575" marR="28575" marT="19050" marB="19050" anchor="b">
                    <a:noFill/>
                  </a:tcPr>
                </a:tc>
                <a:extLst>
                  <a:ext uri="{0D108BD9-81ED-4DB2-BD59-A6C34878D82A}">
                    <a16:rowId xmlns:a16="http://schemas.microsoft.com/office/drawing/2014/main" val="1602589028"/>
                  </a:ext>
                </a:extLst>
              </a:tr>
              <a:tr h="165884">
                <a:tc>
                  <a:txBody>
                    <a:bodyPr/>
                    <a:lstStyle/>
                    <a:p>
                      <a:pPr rtl="0" fontAlgn="b"/>
                      <a:r>
                        <a:rPr lang="en-GB" sz="900" b="1" dirty="0">
                          <a:effectLst/>
                        </a:rPr>
                        <a:t>total</a:t>
                      </a:r>
                    </a:p>
                  </a:txBody>
                  <a:tcPr marL="28575" marR="28575" marT="19050" marB="19050" anchor="b">
                    <a:noFill/>
                  </a:tcPr>
                </a:tc>
                <a:tc>
                  <a:txBody>
                    <a:bodyPr/>
                    <a:lstStyle/>
                    <a:p>
                      <a:pPr rtl="0" fontAlgn="b"/>
                      <a:r>
                        <a:rPr lang="en-GB" sz="900" i="1">
                          <a:effectLst/>
                        </a:rPr>
                        <a:t>totally</a:t>
                      </a:r>
                    </a:p>
                  </a:txBody>
                  <a:tcPr marL="28575" marR="28575" marT="19050" marB="19050" anchor="b">
                    <a:noFill/>
                  </a:tcPr>
                </a:tc>
                <a:extLst>
                  <a:ext uri="{0D108BD9-81ED-4DB2-BD59-A6C34878D82A}">
                    <a16:rowId xmlns:a16="http://schemas.microsoft.com/office/drawing/2014/main" val="1496415468"/>
                  </a:ext>
                </a:extLst>
              </a:tr>
              <a:tr h="165884">
                <a:tc>
                  <a:txBody>
                    <a:bodyPr/>
                    <a:lstStyle/>
                    <a:p>
                      <a:pPr rtl="0" fontAlgn="b"/>
                      <a:r>
                        <a:rPr lang="en-GB" sz="900" b="1">
                          <a:effectLst/>
                        </a:rPr>
                        <a:t>völlig</a:t>
                      </a:r>
                    </a:p>
                  </a:txBody>
                  <a:tcPr marL="28575" marR="28575" marT="19050" marB="19050" anchor="b"/>
                </a:tc>
                <a:tc>
                  <a:txBody>
                    <a:bodyPr/>
                    <a:lstStyle/>
                    <a:p>
                      <a:pPr rtl="0" fontAlgn="b"/>
                      <a:r>
                        <a:rPr lang="en-GB" sz="900" i="1">
                          <a:effectLst/>
                        </a:rPr>
                        <a:t>completely</a:t>
                      </a:r>
                    </a:p>
                  </a:txBody>
                  <a:tcPr marL="28575" marR="28575" marT="19050" marB="19050" anchor="b"/>
                </a:tc>
                <a:extLst>
                  <a:ext uri="{0D108BD9-81ED-4DB2-BD59-A6C34878D82A}">
                    <a16:rowId xmlns:a16="http://schemas.microsoft.com/office/drawing/2014/main" val="804224611"/>
                  </a:ext>
                </a:extLst>
              </a:tr>
              <a:tr h="165884">
                <a:tc>
                  <a:txBody>
                    <a:bodyPr/>
                    <a:lstStyle/>
                    <a:p>
                      <a:pPr rtl="0" fontAlgn="b"/>
                      <a:r>
                        <a:rPr lang="en-GB" sz="900" b="1">
                          <a:effectLst/>
                        </a:rPr>
                        <a:t>kompliziert</a:t>
                      </a:r>
                    </a:p>
                  </a:txBody>
                  <a:tcPr marL="28575" marR="28575" marT="19050" marB="19050" anchor="b"/>
                </a:tc>
                <a:tc>
                  <a:txBody>
                    <a:bodyPr/>
                    <a:lstStyle/>
                    <a:p>
                      <a:pPr rtl="0" fontAlgn="b"/>
                      <a:r>
                        <a:rPr lang="en-GB" sz="900" i="1">
                          <a:effectLst/>
                        </a:rPr>
                        <a:t>complicated</a:t>
                      </a:r>
                    </a:p>
                  </a:txBody>
                  <a:tcPr marL="28575" marR="28575" marT="19050" marB="19050" anchor="b"/>
                </a:tc>
                <a:extLst>
                  <a:ext uri="{0D108BD9-81ED-4DB2-BD59-A6C34878D82A}">
                    <a16:rowId xmlns:a16="http://schemas.microsoft.com/office/drawing/2014/main" val="2022855937"/>
                  </a:ext>
                </a:extLst>
              </a:tr>
              <a:tr h="165884">
                <a:tc>
                  <a:txBody>
                    <a:bodyPr/>
                    <a:lstStyle/>
                    <a:p>
                      <a:pPr rtl="0" fontAlgn="b"/>
                      <a:r>
                        <a:rPr lang="en-GB" sz="900" b="1" dirty="0">
                          <a:effectLst/>
                        </a:rPr>
                        <a:t>lang</a:t>
                      </a:r>
                    </a:p>
                  </a:txBody>
                  <a:tcPr marL="28575" marR="28575" marT="19050" marB="19050" anchor="b"/>
                </a:tc>
                <a:tc>
                  <a:txBody>
                    <a:bodyPr/>
                    <a:lstStyle/>
                    <a:p>
                      <a:pPr rtl="0" fontAlgn="b"/>
                      <a:r>
                        <a:rPr lang="en-GB" sz="900" i="1">
                          <a:effectLst/>
                        </a:rPr>
                        <a:t>long</a:t>
                      </a:r>
                    </a:p>
                  </a:txBody>
                  <a:tcPr marL="28575" marR="28575" marT="19050" marB="19050" anchor="b"/>
                </a:tc>
                <a:extLst>
                  <a:ext uri="{0D108BD9-81ED-4DB2-BD59-A6C34878D82A}">
                    <a16:rowId xmlns:a16="http://schemas.microsoft.com/office/drawing/2014/main" val="1921808175"/>
                  </a:ext>
                </a:extLst>
              </a:tr>
              <a:tr h="165884">
                <a:tc>
                  <a:txBody>
                    <a:bodyPr/>
                    <a:lstStyle/>
                    <a:p>
                      <a:pPr rtl="0" fontAlgn="b"/>
                      <a:r>
                        <a:rPr lang="en-GB" sz="900" b="1" dirty="0" err="1">
                          <a:effectLst/>
                        </a:rPr>
                        <a:t>lustig</a:t>
                      </a:r>
                      <a:endParaRPr lang="en-GB" sz="900" b="1" dirty="0">
                        <a:effectLst/>
                      </a:endParaRPr>
                    </a:p>
                  </a:txBody>
                  <a:tcPr marL="28575" marR="28575" marT="19050" marB="19050" anchor="b"/>
                </a:tc>
                <a:tc>
                  <a:txBody>
                    <a:bodyPr/>
                    <a:lstStyle/>
                    <a:p>
                      <a:pPr rtl="0" fontAlgn="b"/>
                      <a:r>
                        <a:rPr lang="en-GB" sz="900" i="1">
                          <a:effectLst/>
                        </a:rPr>
                        <a:t>funny</a:t>
                      </a:r>
                    </a:p>
                  </a:txBody>
                  <a:tcPr marL="28575" marR="28575" marT="19050" marB="19050" anchor="b"/>
                </a:tc>
                <a:extLst>
                  <a:ext uri="{0D108BD9-81ED-4DB2-BD59-A6C34878D82A}">
                    <a16:rowId xmlns:a16="http://schemas.microsoft.com/office/drawing/2014/main" val="1076490282"/>
                  </a:ext>
                </a:extLst>
              </a:tr>
              <a:tr h="165884">
                <a:tc>
                  <a:txBody>
                    <a:bodyPr/>
                    <a:lstStyle/>
                    <a:p>
                      <a:pPr rtl="0" fontAlgn="b"/>
                      <a:r>
                        <a:rPr lang="en-GB" sz="900" b="1" dirty="0" err="1">
                          <a:effectLst/>
                        </a:rPr>
                        <a:t>schwach</a:t>
                      </a:r>
                      <a:endParaRPr lang="en-GB" sz="900" b="1" dirty="0">
                        <a:effectLst/>
                      </a:endParaRPr>
                    </a:p>
                  </a:txBody>
                  <a:tcPr marL="28575" marR="28575" marT="19050" marB="19050" anchor="b"/>
                </a:tc>
                <a:tc>
                  <a:txBody>
                    <a:bodyPr/>
                    <a:lstStyle/>
                    <a:p>
                      <a:pPr rtl="0" fontAlgn="b"/>
                      <a:r>
                        <a:rPr lang="en-GB" sz="900" i="1">
                          <a:effectLst/>
                        </a:rPr>
                        <a:t>weak</a:t>
                      </a:r>
                    </a:p>
                  </a:txBody>
                  <a:tcPr marL="28575" marR="28575" marT="19050" marB="19050" anchor="b"/>
                </a:tc>
                <a:extLst>
                  <a:ext uri="{0D108BD9-81ED-4DB2-BD59-A6C34878D82A}">
                    <a16:rowId xmlns:a16="http://schemas.microsoft.com/office/drawing/2014/main" val="1334593737"/>
                  </a:ext>
                </a:extLst>
              </a:tr>
              <a:tr h="165884">
                <a:tc>
                  <a:txBody>
                    <a:bodyPr/>
                    <a:lstStyle/>
                    <a:p>
                      <a:pPr rtl="0" fontAlgn="b"/>
                      <a:r>
                        <a:rPr lang="en-GB" sz="900" b="1" dirty="0">
                          <a:effectLst/>
                        </a:rPr>
                        <a:t>super</a:t>
                      </a:r>
                    </a:p>
                  </a:txBody>
                  <a:tcPr marL="28575" marR="28575" marT="19050" marB="19050" anchor="b"/>
                </a:tc>
                <a:tc>
                  <a:txBody>
                    <a:bodyPr/>
                    <a:lstStyle/>
                    <a:p>
                      <a:pPr rtl="0" fontAlgn="b"/>
                      <a:r>
                        <a:rPr lang="en-GB" sz="900" i="1">
                          <a:effectLst/>
                        </a:rPr>
                        <a:t>super</a:t>
                      </a:r>
                    </a:p>
                  </a:txBody>
                  <a:tcPr marL="28575" marR="28575" marT="19050" marB="19050" anchor="b"/>
                </a:tc>
                <a:extLst>
                  <a:ext uri="{0D108BD9-81ED-4DB2-BD59-A6C34878D82A}">
                    <a16:rowId xmlns:a16="http://schemas.microsoft.com/office/drawing/2014/main" val="3014831781"/>
                  </a:ext>
                </a:extLst>
              </a:tr>
              <a:tr h="165884">
                <a:tc>
                  <a:txBody>
                    <a:bodyPr/>
                    <a:lstStyle/>
                    <a:p>
                      <a:pPr rtl="0" fontAlgn="b"/>
                      <a:r>
                        <a:rPr lang="en-GB" sz="900" b="1" dirty="0">
                          <a:effectLst/>
                        </a:rPr>
                        <a:t>toll</a:t>
                      </a:r>
                    </a:p>
                  </a:txBody>
                  <a:tcPr marL="28575" marR="28575" marT="19050" marB="19050" anchor="b"/>
                </a:tc>
                <a:tc>
                  <a:txBody>
                    <a:bodyPr/>
                    <a:lstStyle/>
                    <a:p>
                      <a:pPr rtl="0" fontAlgn="b"/>
                      <a:r>
                        <a:rPr lang="en-GB" sz="900" i="1">
                          <a:effectLst/>
                        </a:rPr>
                        <a:t>great, terrific</a:t>
                      </a:r>
                    </a:p>
                  </a:txBody>
                  <a:tcPr marL="28575" marR="28575" marT="19050" marB="19050" anchor="b"/>
                </a:tc>
                <a:extLst>
                  <a:ext uri="{0D108BD9-81ED-4DB2-BD59-A6C34878D82A}">
                    <a16:rowId xmlns:a16="http://schemas.microsoft.com/office/drawing/2014/main" val="29275315"/>
                  </a:ext>
                </a:extLst>
              </a:tr>
              <a:tr h="165884">
                <a:tc>
                  <a:txBody>
                    <a:bodyPr/>
                    <a:lstStyle/>
                    <a:p>
                      <a:pPr rtl="0" fontAlgn="b"/>
                      <a:r>
                        <a:rPr lang="en-GB" sz="900" b="1" dirty="0" err="1">
                          <a:effectLst/>
                        </a:rPr>
                        <a:t>traurig</a:t>
                      </a:r>
                      <a:endParaRPr lang="en-GB" sz="900" b="1" dirty="0">
                        <a:effectLst/>
                      </a:endParaRPr>
                    </a:p>
                  </a:txBody>
                  <a:tcPr marL="28575" marR="28575" marT="19050" marB="19050" anchor="b"/>
                </a:tc>
                <a:tc>
                  <a:txBody>
                    <a:bodyPr/>
                    <a:lstStyle/>
                    <a:p>
                      <a:pPr rtl="0" fontAlgn="b"/>
                      <a:r>
                        <a:rPr lang="en-GB" sz="900" i="1" dirty="0">
                          <a:effectLst/>
                        </a:rPr>
                        <a:t>sad</a:t>
                      </a:r>
                    </a:p>
                  </a:txBody>
                  <a:tcPr marL="28575" marR="28575" marT="19050" marB="19050" anchor="b"/>
                </a:tc>
                <a:extLst>
                  <a:ext uri="{0D108BD9-81ED-4DB2-BD59-A6C34878D82A}">
                    <a16:rowId xmlns:a16="http://schemas.microsoft.com/office/drawing/2014/main" val="515369931"/>
                  </a:ext>
                </a:extLst>
              </a:tr>
            </a:tbl>
          </a:graphicData>
        </a:graphic>
      </p:graphicFrame>
      <p:graphicFrame>
        <p:nvGraphicFramePr>
          <p:cNvPr id="2" name="Table 1">
            <a:extLst>
              <a:ext uri="{FF2B5EF4-FFF2-40B4-BE49-F238E27FC236}">
                <a16:creationId xmlns:a16="http://schemas.microsoft.com/office/drawing/2014/main" id="{DBFDD328-9E39-8B46-89A5-FC8365AC6CD6}"/>
              </a:ext>
            </a:extLst>
          </p:cNvPr>
          <p:cNvGraphicFramePr>
            <a:graphicFrameLocks noGrp="1"/>
          </p:cNvGraphicFramePr>
          <p:nvPr/>
        </p:nvGraphicFramePr>
        <p:xfrm>
          <a:off x="172840" y="6959940"/>
          <a:ext cx="3256160" cy="2804160"/>
        </p:xfrm>
        <a:graphic>
          <a:graphicData uri="http://schemas.openxmlformats.org/drawingml/2006/table">
            <a:tbl>
              <a:tblPr firstRow="1" firstCol="1" bandRow="1">
                <a:tableStyleId>{5940675A-B579-460E-94D1-54222C63F5DA}</a:tableStyleId>
              </a:tblPr>
              <a:tblGrid>
                <a:gridCol w="1700737">
                  <a:extLst>
                    <a:ext uri="{9D8B030D-6E8A-4147-A177-3AD203B41FA5}">
                      <a16:colId xmlns:a16="http://schemas.microsoft.com/office/drawing/2014/main" val="2937262428"/>
                    </a:ext>
                  </a:extLst>
                </a:gridCol>
                <a:gridCol w="1555423">
                  <a:extLst>
                    <a:ext uri="{9D8B030D-6E8A-4147-A177-3AD203B41FA5}">
                      <a16:colId xmlns:a16="http://schemas.microsoft.com/office/drawing/2014/main" val="4239376305"/>
                    </a:ext>
                  </a:extLst>
                </a:gridCol>
              </a:tblGrid>
              <a:tr h="143139">
                <a:tc>
                  <a:txBody>
                    <a:bodyPr/>
                    <a:lstStyle/>
                    <a:p>
                      <a:pPr algn="ctr" rtl="0" fontAlgn="b"/>
                      <a:r>
                        <a:rPr lang="en-GB" sz="900" b="1" dirty="0">
                          <a:effectLst/>
                          <a:latin typeface="Calibri" panose="020F0502020204030204" pitchFamily="34" charset="0"/>
                          <a:cs typeface="Calibri" panose="020F0502020204030204" pitchFamily="34" charset="0"/>
                        </a:rPr>
                        <a:t>Wie war der Film?</a:t>
                      </a:r>
                    </a:p>
                  </a:txBody>
                  <a:tcPr marL="28575" marR="28575" marT="19050" marB="19050" anchor="b">
                    <a:solidFill>
                      <a:schemeClr val="accent5">
                        <a:lumMod val="20000"/>
                        <a:lumOff val="80000"/>
                      </a:schemeClr>
                    </a:solidFill>
                  </a:tcPr>
                </a:tc>
                <a:tc>
                  <a:txBody>
                    <a:bodyPr/>
                    <a:lstStyle/>
                    <a:p>
                      <a:pPr algn="ctr" rtl="0" fontAlgn="b"/>
                      <a:r>
                        <a:rPr lang="en-GB" sz="900" b="1" i="1" dirty="0">
                          <a:effectLst/>
                          <a:latin typeface="Calibri" panose="020F0502020204030204" pitchFamily="34" charset="0"/>
                          <a:cs typeface="Calibri" panose="020F0502020204030204" pitchFamily="34" charset="0"/>
                        </a:rPr>
                        <a:t>How was the film?</a:t>
                      </a:r>
                    </a:p>
                  </a:txBody>
                  <a:tcPr marL="0" marR="0" marT="19050" marB="19050" anchor="b">
                    <a:solidFill>
                      <a:schemeClr val="accent5">
                        <a:lumMod val="20000"/>
                        <a:lumOff val="80000"/>
                      </a:schemeClr>
                    </a:solidFill>
                  </a:tcPr>
                </a:tc>
                <a:extLst>
                  <a:ext uri="{0D108BD9-81ED-4DB2-BD59-A6C34878D82A}">
                    <a16:rowId xmlns:a16="http://schemas.microsoft.com/office/drawing/2014/main" val="1777409067"/>
                  </a:ext>
                </a:extLst>
              </a:tr>
              <a:tr h="149646">
                <a:tc>
                  <a:txBody>
                    <a:bodyPr/>
                    <a:lstStyle/>
                    <a:p>
                      <a:pPr algn="ctr" rtl="0" fontAlgn="b"/>
                      <a:r>
                        <a:rPr lang="en-GB" sz="900" b="1" dirty="0">
                          <a:effectLst/>
                        </a:rPr>
                        <a:t>Das war…</a:t>
                      </a:r>
                    </a:p>
                  </a:txBody>
                  <a:tcPr marL="28575" marR="28575" marT="19050" marB="19050" anchor="b">
                    <a:noFill/>
                  </a:tcPr>
                </a:tc>
                <a:tc>
                  <a:txBody>
                    <a:bodyPr/>
                    <a:lstStyle/>
                    <a:p>
                      <a:pPr algn="ctr" rtl="0" fontAlgn="b"/>
                      <a:r>
                        <a:rPr lang="en-GB" sz="900" i="1" dirty="0">
                          <a:effectLst/>
                        </a:rPr>
                        <a:t>It was…</a:t>
                      </a:r>
                    </a:p>
                  </a:txBody>
                  <a:tcPr marL="28575" marR="28575" marT="19050" marB="19050" anchor="b">
                    <a:noFill/>
                  </a:tcPr>
                </a:tc>
                <a:extLst>
                  <a:ext uri="{0D108BD9-81ED-4DB2-BD59-A6C34878D82A}">
                    <a16:rowId xmlns:a16="http://schemas.microsoft.com/office/drawing/2014/main" val="3158513603"/>
                  </a:ext>
                </a:extLst>
              </a:tr>
              <a:tr h="149646">
                <a:tc>
                  <a:txBody>
                    <a:bodyPr/>
                    <a:lstStyle/>
                    <a:p>
                      <a:pPr rtl="0" fontAlgn="b"/>
                      <a:r>
                        <a:rPr lang="en-GB" sz="900" b="1" dirty="0" err="1">
                          <a:effectLst/>
                        </a:rPr>
                        <a:t>ein</a:t>
                      </a:r>
                      <a:r>
                        <a:rPr lang="en-GB" sz="900" b="1" dirty="0">
                          <a:effectLst/>
                        </a:rPr>
                        <a:t> Film</a:t>
                      </a:r>
                    </a:p>
                  </a:txBody>
                  <a:tcPr marL="28575" marR="28575" marT="19050" marB="19050" anchor="b">
                    <a:noFill/>
                  </a:tcPr>
                </a:tc>
                <a:tc>
                  <a:txBody>
                    <a:bodyPr/>
                    <a:lstStyle/>
                    <a:p>
                      <a:pPr rtl="0" fontAlgn="b"/>
                      <a:r>
                        <a:rPr lang="en-GB" sz="900" i="1" dirty="0">
                          <a:effectLst/>
                        </a:rPr>
                        <a:t>a film</a:t>
                      </a:r>
                    </a:p>
                  </a:txBody>
                  <a:tcPr marL="28575" marR="28575" marT="19050" marB="19050" anchor="b">
                    <a:noFill/>
                  </a:tcPr>
                </a:tc>
                <a:extLst>
                  <a:ext uri="{0D108BD9-81ED-4DB2-BD59-A6C34878D82A}">
                    <a16:rowId xmlns:a16="http://schemas.microsoft.com/office/drawing/2014/main" val="3138539919"/>
                  </a:ext>
                </a:extLst>
              </a:tr>
              <a:tr h="149646">
                <a:tc>
                  <a:txBody>
                    <a:bodyPr/>
                    <a:lstStyle/>
                    <a:p>
                      <a:pPr rtl="0" fontAlgn="b"/>
                      <a:r>
                        <a:rPr lang="en-GB" sz="900" b="1">
                          <a:effectLst/>
                        </a:rPr>
                        <a:t>ein Krimi</a:t>
                      </a:r>
                    </a:p>
                  </a:txBody>
                  <a:tcPr marL="28575" marR="28575" marT="19050" marB="19050" anchor="b">
                    <a:noFill/>
                  </a:tcPr>
                </a:tc>
                <a:tc>
                  <a:txBody>
                    <a:bodyPr/>
                    <a:lstStyle/>
                    <a:p>
                      <a:pPr rtl="0" fontAlgn="b"/>
                      <a:r>
                        <a:rPr lang="en-GB" sz="900" i="1" dirty="0">
                          <a:effectLst/>
                        </a:rPr>
                        <a:t>a detective story, thriller</a:t>
                      </a:r>
                    </a:p>
                  </a:txBody>
                  <a:tcPr marL="0" marR="0" marT="19050" marB="19050" anchor="b">
                    <a:noFill/>
                  </a:tcPr>
                </a:tc>
                <a:extLst>
                  <a:ext uri="{0D108BD9-81ED-4DB2-BD59-A6C34878D82A}">
                    <a16:rowId xmlns:a16="http://schemas.microsoft.com/office/drawing/2014/main" val="1387084077"/>
                  </a:ext>
                </a:extLst>
              </a:tr>
              <a:tr h="149646">
                <a:tc>
                  <a:txBody>
                    <a:bodyPr/>
                    <a:lstStyle/>
                    <a:p>
                      <a:pPr rtl="0" fontAlgn="b"/>
                      <a:r>
                        <a:rPr lang="en-GB" sz="900" b="1" dirty="0" err="1">
                          <a:effectLst/>
                        </a:rPr>
                        <a:t>eine</a:t>
                      </a:r>
                      <a:r>
                        <a:rPr lang="en-GB" sz="900" b="1" dirty="0">
                          <a:effectLst/>
                        </a:rPr>
                        <a:t> </a:t>
                      </a:r>
                      <a:r>
                        <a:rPr lang="en-GB" sz="900" b="1" dirty="0" err="1">
                          <a:effectLst/>
                        </a:rPr>
                        <a:t>Komödie</a:t>
                      </a:r>
                      <a:endParaRPr lang="en-GB" sz="900" b="1" dirty="0">
                        <a:effectLst/>
                      </a:endParaRPr>
                    </a:p>
                  </a:txBody>
                  <a:tcPr marL="28575" marR="28575" marT="19050" marB="19050" anchor="b">
                    <a:noFill/>
                  </a:tcPr>
                </a:tc>
                <a:tc>
                  <a:txBody>
                    <a:bodyPr/>
                    <a:lstStyle/>
                    <a:p>
                      <a:pPr rtl="0" fontAlgn="b"/>
                      <a:r>
                        <a:rPr lang="en-GB" sz="900" i="1" dirty="0">
                          <a:effectLst/>
                        </a:rPr>
                        <a:t>a comedy</a:t>
                      </a:r>
                    </a:p>
                  </a:txBody>
                  <a:tcPr marL="28575" marR="28575" marT="19050" marB="19050" anchor="b">
                    <a:noFill/>
                  </a:tcPr>
                </a:tc>
                <a:extLst>
                  <a:ext uri="{0D108BD9-81ED-4DB2-BD59-A6C34878D82A}">
                    <a16:rowId xmlns:a16="http://schemas.microsoft.com/office/drawing/2014/main" val="3197532711"/>
                  </a:ext>
                </a:extLst>
              </a:tr>
              <a:tr h="149646">
                <a:tc>
                  <a:txBody>
                    <a:bodyPr/>
                    <a:lstStyle/>
                    <a:p>
                      <a:pPr rtl="0" fontAlgn="b"/>
                      <a:r>
                        <a:rPr lang="en-GB" sz="900" b="1">
                          <a:effectLst/>
                        </a:rPr>
                        <a:t>eine Serie</a:t>
                      </a:r>
                    </a:p>
                  </a:txBody>
                  <a:tcPr marL="28575" marR="28575" marT="19050" marB="19050" anchor="b">
                    <a:noFill/>
                  </a:tcPr>
                </a:tc>
                <a:tc>
                  <a:txBody>
                    <a:bodyPr/>
                    <a:lstStyle/>
                    <a:p>
                      <a:pPr rtl="0" fontAlgn="b"/>
                      <a:r>
                        <a:rPr lang="en-GB" sz="900" i="1" dirty="0">
                          <a:effectLst/>
                        </a:rPr>
                        <a:t>a series</a:t>
                      </a:r>
                    </a:p>
                  </a:txBody>
                  <a:tcPr marL="28575" marR="28575" marT="19050" marB="19050" anchor="b">
                    <a:noFill/>
                  </a:tcPr>
                </a:tc>
                <a:extLst>
                  <a:ext uri="{0D108BD9-81ED-4DB2-BD59-A6C34878D82A}">
                    <a16:rowId xmlns:a16="http://schemas.microsoft.com/office/drawing/2014/main" val="1602589028"/>
                  </a:ext>
                </a:extLst>
              </a:tr>
              <a:tr h="149646">
                <a:tc>
                  <a:txBody>
                    <a:bodyPr/>
                    <a:lstStyle/>
                    <a:p>
                      <a:pPr rtl="0" fontAlgn="b"/>
                      <a:r>
                        <a:rPr lang="en-GB" sz="900" b="1" dirty="0" err="1">
                          <a:effectLst/>
                        </a:rPr>
                        <a:t>Im</a:t>
                      </a:r>
                      <a:r>
                        <a:rPr lang="en-GB" sz="900" b="1" dirty="0">
                          <a:effectLst/>
                        </a:rPr>
                        <a:t> Film ging es um</a:t>
                      </a:r>
                    </a:p>
                  </a:txBody>
                  <a:tcPr marL="28575" marR="28575" marT="19050" marB="19050" anchor="b">
                    <a:noFill/>
                  </a:tcPr>
                </a:tc>
                <a:tc>
                  <a:txBody>
                    <a:bodyPr/>
                    <a:lstStyle/>
                    <a:p>
                      <a:pPr rtl="0" fontAlgn="b"/>
                      <a:r>
                        <a:rPr lang="en-GB" sz="900" i="1" dirty="0">
                          <a:effectLst/>
                        </a:rPr>
                        <a:t>The film was about</a:t>
                      </a:r>
                    </a:p>
                  </a:txBody>
                  <a:tcPr marL="0" marR="0" marT="19050" marB="19050" anchor="b">
                    <a:noFill/>
                  </a:tcPr>
                </a:tc>
                <a:extLst>
                  <a:ext uri="{0D108BD9-81ED-4DB2-BD59-A6C34878D82A}">
                    <a16:rowId xmlns:a16="http://schemas.microsoft.com/office/drawing/2014/main" val="1496415468"/>
                  </a:ext>
                </a:extLst>
              </a:tr>
              <a:tr h="149646">
                <a:tc>
                  <a:txBody>
                    <a:bodyPr/>
                    <a:lstStyle/>
                    <a:p>
                      <a:pPr rtl="0" fontAlgn="b"/>
                      <a:r>
                        <a:rPr lang="en-GB" sz="900" b="1" dirty="0" err="1">
                          <a:effectLst/>
                        </a:rPr>
                        <a:t>einen</a:t>
                      </a:r>
                      <a:r>
                        <a:rPr lang="en-GB" sz="900" b="1" dirty="0">
                          <a:effectLst/>
                        </a:rPr>
                        <a:t> </a:t>
                      </a:r>
                      <a:r>
                        <a:rPr lang="en-GB" sz="900" b="1" dirty="0" err="1">
                          <a:effectLst/>
                        </a:rPr>
                        <a:t>Schüler</a:t>
                      </a:r>
                      <a:r>
                        <a:rPr lang="en-GB" sz="900" b="1" dirty="0">
                          <a:effectLst/>
                        </a:rPr>
                        <a:t> / </a:t>
                      </a:r>
                      <a:r>
                        <a:rPr lang="en-GB" sz="900" b="1" dirty="0" err="1">
                          <a:effectLst/>
                        </a:rPr>
                        <a:t>eine</a:t>
                      </a:r>
                      <a:r>
                        <a:rPr lang="en-GB" sz="900" b="1" dirty="0">
                          <a:effectLst/>
                        </a:rPr>
                        <a:t> </a:t>
                      </a:r>
                      <a:r>
                        <a:rPr lang="en-GB" sz="900" b="1" dirty="0" err="1">
                          <a:effectLst/>
                        </a:rPr>
                        <a:t>Schülerin</a:t>
                      </a:r>
                      <a:endParaRPr lang="en-GB" sz="900" b="1" dirty="0">
                        <a:effectLst/>
                      </a:endParaRPr>
                    </a:p>
                  </a:txBody>
                  <a:tcPr marL="28575" marR="28575" marT="19050" marB="19050" anchor="b"/>
                </a:tc>
                <a:tc>
                  <a:txBody>
                    <a:bodyPr/>
                    <a:lstStyle/>
                    <a:p>
                      <a:pPr rtl="0" fontAlgn="b"/>
                      <a:r>
                        <a:rPr lang="en-GB" sz="900" i="1" dirty="0">
                          <a:effectLst/>
                        </a:rPr>
                        <a:t>a pupil, student</a:t>
                      </a:r>
                    </a:p>
                  </a:txBody>
                  <a:tcPr marL="28575" marR="28575" marT="19050" marB="19050" anchor="b"/>
                </a:tc>
                <a:extLst>
                  <a:ext uri="{0D108BD9-81ED-4DB2-BD59-A6C34878D82A}">
                    <a16:rowId xmlns:a16="http://schemas.microsoft.com/office/drawing/2014/main" val="804224611"/>
                  </a:ext>
                </a:extLst>
              </a:tr>
              <a:tr h="149646">
                <a:tc>
                  <a:txBody>
                    <a:bodyPr/>
                    <a:lstStyle/>
                    <a:p>
                      <a:pPr rtl="0" fontAlgn="b"/>
                      <a:r>
                        <a:rPr lang="en-GB" sz="900" b="1">
                          <a:effectLst/>
                        </a:rPr>
                        <a:t>eine Familie</a:t>
                      </a:r>
                    </a:p>
                  </a:txBody>
                  <a:tcPr marL="28575" marR="28575" marT="19050" marB="19050" anchor="b"/>
                </a:tc>
                <a:tc>
                  <a:txBody>
                    <a:bodyPr/>
                    <a:lstStyle/>
                    <a:p>
                      <a:pPr rtl="0" fontAlgn="b"/>
                      <a:r>
                        <a:rPr lang="en-GB" sz="900" i="1" dirty="0">
                          <a:effectLst/>
                        </a:rPr>
                        <a:t>a family</a:t>
                      </a:r>
                    </a:p>
                  </a:txBody>
                  <a:tcPr marL="28575" marR="28575" marT="19050" marB="19050" anchor="b"/>
                </a:tc>
                <a:extLst>
                  <a:ext uri="{0D108BD9-81ED-4DB2-BD59-A6C34878D82A}">
                    <a16:rowId xmlns:a16="http://schemas.microsoft.com/office/drawing/2014/main" val="2022855937"/>
                  </a:ext>
                </a:extLst>
              </a:tr>
              <a:tr h="149646">
                <a:tc>
                  <a:txBody>
                    <a:bodyPr/>
                    <a:lstStyle/>
                    <a:p>
                      <a:pPr rtl="0" fontAlgn="b"/>
                      <a:r>
                        <a:rPr lang="en-GB" sz="900" b="1" dirty="0" err="1">
                          <a:effectLst/>
                        </a:rPr>
                        <a:t>eine</a:t>
                      </a:r>
                      <a:r>
                        <a:rPr lang="en-GB" sz="900" b="1" dirty="0">
                          <a:effectLst/>
                        </a:rPr>
                        <a:t> </a:t>
                      </a:r>
                      <a:r>
                        <a:rPr lang="en-GB" sz="900" b="1" dirty="0" err="1">
                          <a:effectLst/>
                        </a:rPr>
                        <a:t>Reise</a:t>
                      </a:r>
                      <a:endParaRPr lang="en-GB" sz="900" b="1" dirty="0">
                        <a:effectLst/>
                      </a:endParaRPr>
                    </a:p>
                  </a:txBody>
                  <a:tcPr marL="28575" marR="28575" marT="19050" marB="19050" anchor="b"/>
                </a:tc>
                <a:tc>
                  <a:txBody>
                    <a:bodyPr/>
                    <a:lstStyle/>
                    <a:p>
                      <a:pPr rtl="0" fontAlgn="b"/>
                      <a:r>
                        <a:rPr lang="en-GB" sz="900" i="1" dirty="0">
                          <a:effectLst/>
                        </a:rPr>
                        <a:t>a journey, trip</a:t>
                      </a:r>
                    </a:p>
                  </a:txBody>
                  <a:tcPr marL="28575" marR="28575" marT="19050" marB="19050" anchor="b"/>
                </a:tc>
                <a:extLst>
                  <a:ext uri="{0D108BD9-81ED-4DB2-BD59-A6C34878D82A}">
                    <a16:rowId xmlns:a16="http://schemas.microsoft.com/office/drawing/2014/main" val="1921808175"/>
                  </a:ext>
                </a:extLst>
              </a:tr>
              <a:tr h="140865">
                <a:tc>
                  <a:txBody>
                    <a:bodyPr/>
                    <a:lstStyle/>
                    <a:p>
                      <a:pPr rtl="0" fontAlgn="b"/>
                      <a:r>
                        <a:rPr lang="en-GB" sz="900" b="1">
                          <a:effectLst/>
                        </a:rPr>
                        <a:t>Die Sendung fand in (Berlin) statt.</a:t>
                      </a:r>
                    </a:p>
                  </a:txBody>
                  <a:tcPr marL="28575" marR="28575" marT="19050" marB="19050" anchor="b"/>
                </a:tc>
                <a:tc>
                  <a:txBody>
                    <a:bodyPr/>
                    <a:lstStyle/>
                    <a:p>
                      <a:pPr rtl="0" fontAlgn="b"/>
                      <a:r>
                        <a:rPr lang="en-GB" sz="900" i="1" dirty="0">
                          <a:effectLst/>
                        </a:rPr>
                        <a:t>The programme took place in…</a:t>
                      </a:r>
                    </a:p>
                  </a:txBody>
                  <a:tcPr marL="0" marR="0" marT="19050" marB="19050" anchor="b"/>
                </a:tc>
                <a:extLst>
                  <a:ext uri="{0D108BD9-81ED-4DB2-BD59-A6C34878D82A}">
                    <a16:rowId xmlns:a16="http://schemas.microsoft.com/office/drawing/2014/main" val="1076490282"/>
                  </a:ext>
                </a:extLst>
              </a:tr>
              <a:tr h="149646">
                <a:tc>
                  <a:txBody>
                    <a:bodyPr/>
                    <a:lstStyle/>
                    <a:p>
                      <a:pPr rtl="0" fontAlgn="b"/>
                      <a:r>
                        <a:rPr lang="en-GB" sz="900" b="1" dirty="0">
                          <a:effectLst/>
                        </a:rPr>
                        <a:t>Es gab...</a:t>
                      </a:r>
                    </a:p>
                  </a:txBody>
                  <a:tcPr marL="28575" marR="28575" marT="19050" marB="19050" anchor="b"/>
                </a:tc>
                <a:tc>
                  <a:txBody>
                    <a:bodyPr/>
                    <a:lstStyle/>
                    <a:p>
                      <a:pPr rtl="0" fontAlgn="b"/>
                      <a:r>
                        <a:rPr lang="en-GB" sz="900" i="1" dirty="0">
                          <a:effectLst/>
                        </a:rPr>
                        <a:t>There was / were...</a:t>
                      </a:r>
                    </a:p>
                  </a:txBody>
                  <a:tcPr marL="0" marR="0" marT="19050" marB="19050" anchor="b"/>
                </a:tc>
                <a:extLst>
                  <a:ext uri="{0D108BD9-81ED-4DB2-BD59-A6C34878D82A}">
                    <a16:rowId xmlns:a16="http://schemas.microsoft.com/office/drawing/2014/main" val="1334593737"/>
                  </a:ext>
                </a:extLst>
              </a:tr>
              <a:tr h="149646">
                <a:tc>
                  <a:txBody>
                    <a:bodyPr/>
                    <a:lstStyle/>
                    <a:p>
                      <a:pPr rtl="0" fontAlgn="b"/>
                      <a:r>
                        <a:rPr lang="en-GB" sz="900" b="1" dirty="0">
                          <a:effectLst/>
                        </a:rPr>
                        <a:t>(Der Film) </a:t>
                      </a:r>
                      <a:r>
                        <a:rPr lang="en-GB" sz="900" b="1" dirty="0" err="1">
                          <a:effectLst/>
                        </a:rPr>
                        <a:t>hatte</a:t>
                      </a:r>
                      <a:r>
                        <a:rPr lang="en-GB" sz="900" b="1" dirty="0">
                          <a:effectLst/>
                        </a:rPr>
                        <a:t>...</a:t>
                      </a:r>
                    </a:p>
                  </a:txBody>
                  <a:tcPr marL="28575" marR="28575" marT="19050" marB="19050" anchor="b"/>
                </a:tc>
                <a:tc>
                  <a:txBody>
                    <a:bodyPr/>
                    <a:lstStyle/>
                    <a:p>
                      <a:pPr rtl="0" fontAlgn="b"/>
                      <a:r>
                        <a:rPr lang="en-GB" sz="900" i="1" dirty="0">
                          <a:effectLst/>
                        </a:rPr>
                        <a:t>(The film) had...</a:t>
                      </a:r>
                    </a:p>
                  </a:txBody>
                  <a:tcPr marL="28575" marR="28575" marT="19050" marB="19050" anchor="b"/>
                </a:tc>
                <a:extLst>
                  <a:ext uri="{0D108BD9-81ED-4DB2-BD59-A6C34878D82A}">
                    <a16:rowId xmlns:a16="http://schemas.microsoft.com/office/drawing/2014/main" val="3014831781"/>
                  </a:ext>
                </a:extLst>
              </a:tr>
              <a:tr h="149646">
                <a:tc>
                  <a:txBody>
                    <a:bodyPr/>
                    <a:lstStyle/>
                    <a:p>
                      <a:pPr rtl="0" fontAlgn="b"/>
                      <a:r>
                        <a:rPr lang="en-GB" sz="900" b="1" dirty="0" err="1">
                          <a:effectLst/>
                        </a:rPr>
                        <a:t>keinen</a:t>
                      </a:r>
                      <a:r>
                        <a:rPr lang="en-GB" sz="900" b="1" dirty="0">
                          <a:effectLst/>
                        </a:rPr>
                        <a:t> / </a:t>
                      </a:r>
                      <a:r>
                        <a:rPr lang="en-GB" sz="900" b="1" dirty="0" err="1">
                          <a:effectLst/>
                        </a:rPr>
                        <a:t>keine</a:t>
                      </a:r>
                      <a:r>
                        <a:rPr lang="en-GB" sz="900" b="1" dirty="0">
                          <a:effectLst/>
                        </a:rPr>
                        <a:t> / </a:t>
                      </a:r>
                      <a:r>
                        <a:rPr lang="en-GB" sz="900" b="1" dirty="0" err="1">
                          <a:effectLst/>
                        </a:rPr>
                        <a:t>kein</a:t>
                      </a:r>
                      <a:endParaRPr lang="en-GB" sz="900" b="1" dirty="0">
                        <a:effectLst/>
                      </a:endParaRPr>
                    </a:p>
                  </a:txBody>
                  <a:tcPr marL="28575" marR="28575" marT="19050" marB="19050" anchor="b"/>
                </a:tc>
                <a:tc>
                  <a:txBody>
                    <a:bodyPr/>
                    <a:lstStyle/>
                    <a:p>
                      <a:pPr rtl="0" fontAlgn="b"/>
                      <a:r>
                        <a:rPr lang="en-GB" sz="900" i="1" dirty="0">
                          <a:effectLst/>
                        </a:rPr>
                        <a:t>no</a:t>
                      </a:r>
                    </a:p>
                  </a:txBody>
                  <a:tcPr marL="28575" marR="28575" marT="19050" marB="19050" anchor="b"/>
                </a:tc>
                <a:extLst>
                  <a:ext uri="{0D108BD9-81ED-4DB2-BD59-A6C34878D82A}">
                    <a16:rowId xmlns:a16="http://schemas.microsoft.com/office/drawing/2014/main" val="29275315"/>
                  </a:ext>
                </a:extLst>
              </a:tr>
              <a:tr h="149646">
                <a:tc>
                  <a:txBody>
                    <a:bodyPr/>
                    <a:lstStyle/>
                    <a:p>
                      <a:pPr rtl="0" fontAlgn="b"/>
                      <a:r>
                        <a:rPr lang="en-GB" sz="900" b="1" dirty="0">
                          <a:effectLst/>
                        </a:rPr>
                        <a:t>(</a:t>
                      </a:r>
                      <a:r>
                        <a:rPr lang="en-GB" sz="900" b="1" dirty="0" err="1">
                          <a:effectLst/>
                        </a:rPr>
                        <a:t>zu</a:t>
                      </a:r>
                      <a:r>
                        <a:rPr lang="en-GB" sz="900" b="1" dirty="0">
                          <a:effectLst/>
                        </a:rPr>
                        <a:t>) </a:t>
                      </a:r>
                      <a:r>
                        <a:rPr lang="en-GB" sz="900" b="1" dirty="0" err="1">
                          <a:effectLst/>
                        </a:rPr>
                        <a:t>viel</a:t>
                      </a:r>
                      <a:endParaRPr lang="en-GB" sz="900" b="1" dirty="0">
                        <a:effectLst/>
                      </a:endParaRPr>
                    </a:p>
                  </a:txBody>
                  <a:tcPr marL="28575" marR="28575" marT="19050" marB="19050" anchor="b"/>
                </a:tc>
                <a:tc>
                  <a:txBody>
                    <a:bodyPr/>
                    <a:lstStyle/>
                    <a:p>
                      <a:pPr rtl="0" fontAlgn="b"/>
                      <a:r>
                        <a:rPr lang="en-GB" sz="900" i="1" dirty="0">
                          <a:effectLst/>
                        </a:rPr>
                        <a:t>too much</a:t>
                      </a:r>
                    </a:p>
                  </a:txBody>
                  <a:tcPr marL="28575" marR="28575" marT="19050" marB="19050" anchor="b"/>
                </a:tc>
                <a:extLst>
                  <a:ext uri="{0D108BD9-81ED-4DB2-BD59-A6C34878D82A}">
                    <a16:rowId xmlns:a16="http://schemas.microsoft.com/office/drawing/2014/main" val="515369931"/>
                  </a:ext>
                </a:extLst>
              </a:tr>
              <a:tr h="0">
                <a:tc>
                  <a:txBody>
                    <a:bodyPr/>
                    <a:lstStyle/>
                    <a:p>
                      <a:pPr rtl="0" fontAlgn="b"/>
                      <a:r>
                        <a:rPr lang="en-GB" sz="900" b="1" dirty="0" err="1">
                          <a:effectLst/>
                        </a:rPr>
                        <a:t>wenig</a:t>
                      </a:r>
                      <a:endParaRPr lang="en-GB" sz="900" b="1" dirty="0">
                        <a:effectLst/>
                      </a:endParaRPr>
                    </a:p>
                  </a:txBody>
                  <a:tcPr marL="28575" marR="28575" marT="19050" marB="19050" anchor="b"/>
                </a:tc>
                <a:tc>
                  <a:txBody>
                    <a:bodyPr/>
                    <a:lstStyle/>
                    <a:p>
                      <a:pPr rtl="0" fontAlgn="b"/>
                      <a:r>
                        <a:rPr lang="en-GB" sz="900" i="1" dirty="0">
                          <a:effectLst/>
                        </a:rPr>
                        <a:t>little, few</a:t>
                      </a:r>
                    </a:p>
                  </a:txBody>
                  <a:tcPr marL="28575" marR="28575" marT="19050" marB="19050" anchor="b"/>
                </a:tc>
                <a:extLst>
                  <a:ext uri="{0D108BD9-81ED-4DB2-BD59-A6C34878D82A}">
                    <a16:rowId xmlns:a16="http://schemas.microsoft.com/office/drawing/2014/main" val="3672224186"/>
                  </a:ext>
                </a:extLst>
              </a:tr>
            </a:tbl>
          </a:graphicData>
        </a:graphic>
      </p:graphicFrame>
      <p:graphicFrame>
        <p:nvGraphicFramePr>
          <p:cNvPr id="8" name="Table 7">
            <a:extLst>
              <a:ext uri="{FF2B5EF4-FFF2-40B4-BE49-F238E27FC236}">
                <a16:creationId xmlns:a16="http://schemas.microsoft.com/office/drawing/2014/main" id="{9FCEA38F-0C3D-A609-81E1-4C1924D9DC28}"/>
              </a:ext>
            </a:extLst>
          </p:cNvPr>
          <p:cNvGraphicFramePr>
            <a:graphicFrameLocks noGrp="1"/>
          </p:cNvGraphicFramePr>
          <p:nvPr/>
        </p:nvGraphicFramePr>
        <p:xfrm>
          <a:off x="3508197" y="3474807"/>
          <a:ext cx="3256160" cy="6282618"/>
        </p:xfrm>
        <a:graphic>
          <a:graphicData uri="http://schemas.openxmlformats.org/drawingml/2006/table">
            <a:tbl>
              <a:tblPr firstRow="1" firstCol="1" bandRow="1">
                <a:tableStyleId>{5940675A-B579-460E-94D1-54222C63F5DA}</a:tableStyleId>
              </a:tblPr>
              <a:tblGrid>
                <a:gridCol w="1591704">
                  <a:extLst>
                    <a:ext uri="{9D8B030D-6E8A-4147-A177-3AD203B41FA5}">
                      <a16:colId xmlns:a16="http://schemas.microsoft.com/office/drawing/2014/main" val="2937262428"/>
                    </a:ext>
                  </a:extLst>
                </a:gridCol>
                <a:gridCol w="1664456">
                  <a:extLst>
                    <a:ext uri="{9D8B030D-6E8A-4147-A177-3AD203B41FA5}">
                      <a16:colId xmlns:a16="http://schemas.microsoft.com/office/drawing/2014/main" val="4239376305"/>
                    </a:ext>
                  </a:extLst>
                </a:gridCol>
              </a:tblGrid>
              <a:tr h="177737">
                <a:tc>
                  <a:txBody>
                    <a:bodyPr/>
                    <a:lstStyle/>
                    <a:p>
                      <a:pPr algn="ctr" rtl="0" fontAlgn="b"/>
                      <a:r>
                        <a:rPr lang="en-GB" sz="900" b="1" dirty="0">
                          <a:effectLst/>
                          <a:latin typeface="Calibri" panose="020F0502020204030204" pitchFamily="34" charset="0"/>
                          <a:cs typeface="Calibri" panose="020F0502020204030204" pitchFamily="34" charset="0"/>
                        </a:rPr>
                        <a:t>Hast du </a:t>
                      </a:r>
                      <a:r>
                        <a:rPr lang="en-GB" sz="900" b="1" dirty="0" err="1">
                          <a:effectLst/>
                          <a:latin typeface="Calibri" panose="020F0502020204030204" pitchFamily="34" charset="0"/>
                          <a:cs typeface="Calibri" panose="020F0502020204030204" pitchFamily="34" charset="0"/>
                        </a:rPr>
                        <a:t>Pläne</a:t>
                      </a:r>
                      <a:r>
                        <a:rPr lang="en-GB" sz="900" b="1" dirty="0">
                          <a:effectLst/>
                          <a:latin typeface="Calibri" panose="020F0502020204030204" pitchFamily="34" charset="0"/>
                          <a:cs typeface="Calibri" panose="020F0502020204030204" pitchFamily="34" charset="0"/>
                        </a:rPr>
                        <a:t>?</a:t>
                      </a:r>
                    </a:p>
                  </a:txBody>
                  <a:tcPr marL="28575" marR="28575" marT="19050" marB="19050" anchor="b">
                    <a:solidFill>
                      <a:schemeClr val="accent5">
                        <a:lumMod val="20000"/>
                        <a:lumOff val="80000"/>
                      </a:schemeClr>
                    </a:solidFill>
                  </a:tcPr>
                </a:tc>
                <a:tc>
                  <a:txBody>
                    <a:bodyPr/>
                    <a:lstStyle/>
                    <a:p>
                      <a:pPr algn="ctr" rtl="0" fontAlgn="b"/>
                      <a:r>
                        <a:rPr lang="en-GB" sz="900" b="1" i="1" dirty="0">
                          <a:effectLst/>
                          <a:latin typeface="Calibri" panose="020F0502020204030204" pitchFamily="34" charset="0"/>
                          <a:cs typeface="Calibri" panose="020F0502020204030204" pitchFamily="34" charset="0"/>
                        </a:rPr>
                        <a:t>Do you have plans?</a:t>
                      </a:r>
                    </a:p>
                  </a:txBody>
                  <a:tcPr marL="0" marR="0" marT="19050" marB="19050" anchor="b">
                    <a:solidFill>
                      <a:schemeClr val="accent5">
                        <a:lumMod val="20000"/>
                        <a:lumOff val="80000"/>
                      </a:schemeClr>
                    </a:solidFill>
                  </a:tcPr>
                </a:tc>
                <a:extLst>
                  <a:ext uri="{0D108BD9-81ED-4DB2-BD59-A6C34878D82A}">
                    <a16:rowId xmlns:a16="http://schemas.microsoft.com/office/drawing/2014/main" val="1777409067"/>
                  </a:ext>
                </a:extLst>
              </a:tr>
              <a:tr h="316836">
                <a:tc>
                  <a:txBody>
                    <a:bodyPr/>
                    <a:lstStyle/>
                    <a:p>
                      <a:pPr rtl="0" fontAlgn="b"/>
                      <a:r>
                        <a:rPr lang="en-GB" sz="900" b="1" dirty="0">
                          <a:effectLst/>
                        </a:rPr>
                        <a:t>Was </a:t>
                      </a:r>
                      <a:r>
                        <a:rPr lang="en-GB" sz="900" b="1" dirty="0" err="1">
                          <a:effectLst/>
                        </a:rPr>
                        <a:t>wirst</a:t>
                      </a:r>
                      <a:r>
                        <a:rPr lang="en-GB" sz="900" b="1" dirty="0">
                          <a:effectLst/>
                        </a:rPr>
                        <a:t> du am </a:t>
                      </a:r>
                      <a:r>
                        <a:rPr lang="en-GB" sz="900" b="1" dirty="0" err="1">
                          <a:effectLst/>
                        </a:rPr>
                        <a:t>Wochenende</a:t>
                      </a:r>
                      <a:r>
                        <a:rPr lang="en-GB" sz="900" b="1" dirty="0">
                          <a:effectLst/>
                        </a:rPr>
                        <a:t> </a:t>
                      </a:r>
                      <a:r>
                        <a:rPr lang="en-GB" sz="900" b="1" dirty="0" err="1">
                          <a:effectLst/>
                        </a:rPr>
                        <a:t>machen</a:t>
                      </a:r>
                      <a:r>
                        <a:rPr lang="en-GB" sz="900" b="1" dirty="0">
                          <a:effectLst/>
                        </a:rPr>
                        <a:t>?</a:t>
                      </a:r>
                    </a:p>
                  </a:txBody>
                  <a:tcPr marL="28575" marR="28575" marT="19050" marB="19050" anchor="b">
                    <a:noFill/>
                  </a:tcPr>
                </a:tc>
                <a:tc>
                  <a:txBody>
                    <a:bodyPr/>
                    <a:lstStyle/>
                    <a:p>
                      <a:pPr rtl="0" fontAlgn="b"/>
                      <a:r>
                        <a:rPr lang="en-GB" sz="900" i="1" dirty="0">
                          <a:effectLst/>
                        </a:rPr>
                        <a:t>What will you do at the weekend?</a:t>
                      </a:r>
                    </a:p>
                  </a:txBody>
                  <a:tcPr marL="0" marR="0" marT="19050" marB="19050" anchor="b">
                    <a:noFill/>
                  </a:tcPr>
                </a:tc>
                <a:extLst>
                  <a:ext uri="{0D108BD9-81ED-4DB2-BD59-A6C34878D82A}">
                    <a16:rowId xmlns:a16="http://schemas.microsoft.com/office/drawing/2014/main" val="1353652676"/>
                  </a:ext>
                </a:extLst>
              </a:tr>
              <a:tr h="177737">
                <a:tc>
                  <a:txBody>
                    <a:bodyPr/>
                    <a:lstStyle/>
                    <a:p>
                      <a:pPr rtl="0" fontAlgn="b"/>
                      <a:r>
                        <a:rPr lang="en-GB" sz="900" b="1">
                          <a:effectLst/>
                        </a:rPr>
                        <a:t>Ich werde...</a:t>
                      </a:r>
                    </a:p>
                  </a:txBody>
                  <a:tcPr marL="28575" marR="28575" marT="19050" marB="19050" anchor="b">
                    <a:noFill/>
                  </a:tcPr>
                </a:tc>
                <a:tc>
                  <a:txBody>
                    <a:bodyPr/>
                    <a:lstStyle/>
                    <a:p>
                      <a:pPr rtl="0" fontAlgn="b"/>
                      <a:r>
                        <a:rPr lang="en-GB" sz="900" i="1" dirty="0">
                          <a:effectLst/>
                        </a:rPr>
                        <a:t>I will...</a:t>
                      </a:r>
                    </a:p>
                  </a:txBody>
                  <a:tcPr marL="28575" marR="28575" marT="19050" marB="19050" anchor="b">
                    <a:noFill/>
                  </a:tcPr>
                </a:tc>
                <a:extLst>
                  <a:ext uri="{0D108BD9-81ED-4DB2-BD59-A6C34878D82A}">
                    <a16:rowId xmlns:a16="http://schemas.microsoft.com/office/drawing/2014/main" val="3138539919"/>
                  </a:ext>
                </a:extLst>
              </a:tr>
              <a:tr h="177737">
                <a:tc>
                  <a:txBody>
                    <a:bodyPr/>
                    <a:lstStyle/>
                    <a:p>
                      <a:pPr rtl="0" fontAlgn="b"/>
                      <a:r>
                        <a:rPr lang="en-GB" sz="900" b="1">
                          <a:effectLst/>
                        </a:rPr>
                        <a:t>später</a:t>
                      </a:r>
                    </a:p>
                  </a:txBody>
                  <a:tcPr marL="28575" marR="28575" marT="19050" marB="19050" anchor="b">
                    <a:noFill/>
                  </a:tcPr>
                </a:tc>
                <a:tc>
                  <a:txBody>
                    <a:bodyPr/>
                    <a:lstStyle/>
                    <a:p>
                      <a:pPr rtl="0" fontAlgn="b"/>
                      <a:r>
                        <a:rPr lang="en-GB" sz="900" i="1" dirty="0">
                          <a:effectLst/>
                        </a:rPr>
                        <a:t>later</a:t>
                      </a:r>
                    </a:p>
                  </a:txBody>
                  <a:tcPr marL="28575" marR="28575" marT="19050" marB="19050" anchor="b">
                    <a:noFill/>
                  </a:tcPr>
                </a:tc>
                <a:extLst>
                  <a:ext uri="{0D108BD9-81ED-4DB2-BD59-A6C34878D82A}">
                    <a16:rowId xmlns:a16="http://schemas.microsoft.com/office/drawing/2014/main" val="1387084077"/>
                  </a:ext>
                </a:extLst>
              </a:tr>
              <a:tr h="177737">
                <a:tc>
                  <a:txBody>
                    <a:bodyPr/>
                    <a:lstStyle/>
                    <a:p>
                      <a:pPr rtl="0" fontAlgn="b"/>
                      <a:r>
                        <a:rPr lang="en-GB" sz="900" b="1" dirty="0" err="1">
                          <a:effectLst/>
                        </a:rPr>
                        <a:t>heute</a:t>
                      </a:r>
                      <a:r>
                        <a:rPr lang="en-GB" sz="900" b="1" dirty="0">
                          <a:effectLst/>
                        </a:rPr>
                        <a:t> </a:t>
                      </a:r>
                      <a:r>
                        <a:rPr lang="en-GB" sz="900" b="1" dirty="0" err="1">
                          <a:effectLst/>
                        </a:rPr>
                        <a:t>Nachmittag</a:t>
                      </a:r>
                      <a:endParaRPr lang="en-GB" sz="900" b="1" dirty="0">
                        <a:effectLst/>
                      </a:endParaRPr>
                    </a:p>
                  </a:txBody>
                  <a:tcPr marL="28575" marR="28575" marT="19050" marB="19050" anchor="b">
                    <a:noFill/>
                  </a:tcPr>
                </a:tc>
                <a:tc>
                  <a:txBody>
                    <a:bodyPr/>
                    <a:lstStyle/>
                    <a:p>
                      <a:pPr rtl="0" fontAlgn="b"/>
                      <a:r>
                        <a:rPr lang="en-GB" sz="900" i="1" dirty="0">
                          <a:effectLst/>
                        </a:rPr>
                        <a:t>this afternoon</a:t>
                      </a:r>
                    </a:p>
                  </a:txBody>
                  <a:tcPr marL="28575" marR="28575" marT="19050" marB="19050" anchor="b">
                    <a:noFill/>
                  </a:tcPr>
                </a:tc>
                <a:extLst>
                  <a:ext uri="{0D108BD9-81ED-4DB2-BD59-A6C34878D82A}">
                    <a16:rowId xmlns:a16="http://schemas.microsoft.com/office/drawing/2014/main" val="3197532711"/>
                  </a:ext>
                </a:extLst>
              </a:tr>
              <a:tr h="177737">
                <a:tc>
                  <a:txBody>
                    <a:bodyPr/>
                    <a:lstStyle/>
                    <a:p>
                      <a:pPr rtl="0" fontAlgn="b"/>
                      <a:r>
                        <a:rPr lang="en-GB" sz="900" b="1">
                          <a:effectLst/>
                        </a:rPr>
                        <a:t>heute Abend</a:t>
                      </a:r>
                    </a:p>
                  </a:txBody>
                  <a:tcPr marL="28575" marR="28575" marT="19050" marB="19050" anchor="b">
                    <a:noFill/>
                  </a:tcPr>
                </a:tc>
                <a:tc>
                  <a:txBody>
                    <a:bodyPr/>
                    <a:lstStyle/>
                    <a:p>
                      <a:pPr rtl="0" fontAlgn="b"/>
                      <a:r>
                        <a:rPr lang="en-GB" sz="900" i="1" dirty="0">
                          <a:effectLst/>
                        </a:rPr>
                        <a:t>this evening</a:t>
                      </a:r>
                    </a:p>
                  </a:txBody>
                  <a:tcPr marL="28575" marR="28575" marT="19050" marB="19050" anchor="b">
                    <a:noFill/>
                  </a:tcPr>
                </a:tc>
                <a:extLst>
                  <a:ext uri="{0D108BD9-81ED-4DB2-BD59-A6C34878D82A}">
                    <a16:rowId xmlns:a16="http://schemas.microsoft.com/office/drawing/2014/main" val="1602589028"/>
                  </a:ext>
                </a:extLst>
              </a:tr>
              <a:tr h="177737">
                <a:tc>
                  <a:txBody>
                    <a:bodyPr/>
                    <a:lstStyle/>
                    <a:p>
                      <a:pPr rtl="0" fontAlgn="b"/>
                      <a:r>
                        <a:rPr lang="en-GB" sz="900" b="1">
                          <a:effectLst/>
                        </a:rPr>
                        <a:t>heute Nacht</a:t>
                      </a:r>
                    </a:p>
                  </a:txBody>
                  <a:tcPr marL="28575" marR="28575" marT="19050" marB="19050" anchor="b">
                    <a:noFill/>
                  </a:tcPr>
                </a:tc>
                <a:tc>
                  <a:txBody>
                    <a:bodyPr/>
                    <a:lstStyle/>
                    <a:p>
                      <a:pPr rtl="0" fontAlgn="b"/>
                      <a:r>
                        <a:rPr lang="en-GB" sz="900" i="1" dirty="0">
                          <a:effectLst/>
                        </a:rPr>
                        <a:t>tonight</a:t>
                      </a:r>
                    </a:p>
                  </a:txBody>
                  <a:tcPr marL="28575" marR="28575" marT="19050" marB="19050" anchor="b">
                    <a:noFill/>
                  </a:tcPr>
                </a:tc>
                <a:extLst>
                  <a:ext uri="{0D108BD9-81ED-4DB2-BD59-A6C34878D82A}">
                    <a16:rowId xmlns:a16="http://schemas.microsoft.com/office/drawing/2014/main" val="1496415468"/>
                  </a:ext>
                </a:extLst>
              </a:tr>
              <a:tr h="177737">
                <a:tc>
                  <a:txBody>
                    <a:bodyPr/>
                    <a:lstStyle/>
                    <a:p>
                      <a:pPr rtl="0" fontAlgn="b"/>
                      <a:r>
                        <a:rPr lang="en-GB" sz="900" b="1" dirty="0">
                          <a:effectLst/>
                        </a:rPr>
                        <a:t>morgen (</a:t>
                      </a:r>
                      <a:r>
                        <a:rPr lang="en-GB" sz="900" b="1" dirty="0" err="1">
                          <a:effectLst/>
                        </a:rPr>
                        <a:t>früh</a:t>
                      </a:r>
                      <a:r>
                        <a:rPr lang="en-GB" sz="900" b="1" dirty="0">
                          <a:effectLst/>
                        </a:rPr>
                        <a:t>)</a:t>
                      </a:r>
                    </a:p>
                  </a:txBody>
                  <a:tcPr marL="28575" marR="28575" marT="19050" marB="19050" anchor="b"/>
                </a:tc>
                <a:tc>
                  <a:txBody>
                    <a:bodyPr/>
                    <a:lstStyle/>
                    <a:p>
                      <a:pPr rtl="0" fontAlgn="b"/>
                      <a:r>
                        <a:rPr lang="en-GB" sz="900" i="1" dirty="0">
                          <a:effectLst/>
                        </a:rPr>
                        <a:t>tomorrow (morning)</a:t>
                      </a:r>
                    </a:p>
                  </a:txBody>
                  <a:tcPr marL="0" marR="0" marT="19050" marB="19050" anchor="b"/>
                </a:tc>
                <a:extLst>
                  <a:ext uri="{0D108BD9-81ED-4DB2-BD59-A6C34878D82A}">
                    <a16:rowId xmlns:a16="http://schemas.microsoft.com/office/drawing/2014/main" val="804224611"/>
                  </a:ext>
                </a:extLst>
              </a:tr>
              <a:tr h="177737">
                <a:tc>
                  <a:txBody>
                    <a:bodyPr/>
                    <a:lstStyle/>
                    <a:p>
                      <a:pPr rtl="0" fontAlgn="b"/>
                      <a:r>
                        <a:rPr lang="en-GB" sz="900" b="1" dirty="0" err="1">
                          <a:effectLst/>
                        </a:rPr>
                        <a:t>nächsten</a:t>
                      </a:r>
                      <a:r>
                        <a:rPr lang="en-GB" sz="900" b="1" dirty="0">
                          <a:effectLst/>
                        </a:rPr>
                        <a:t> (</a:t>
                      </a:r>
                      <a:r>
                        <a:rPr lang="en-GB" sz="900" b="1" dirty="0" err="1">
                          <a:effectLst/>
                        </a:rPr>
                        <a:t>Samstag</a:t>
                      </a:r>
                      <a:r>
                        <a:rPr lang="en-GB" sz="900" b="1" dirty="0">
                          <a:effectLst/>
                        </a:rPr>
                        <a:t>)</a:t>
                      </a:r>
                    </a:p>
                  </a:txBody>
                  <a:tcPr marL="28575" marR="28575" marT="19050" marB="19050" anchor="b"/>
                </a:tc>
                <a:tc>
                  <a:txBody>
                    <a:bodyPr/>
                    <a:lstStyle/>
                    <a:p>
                      <a:pPr rtl="0" fontAlgn="b"/>
                      <a:r>
                        <a:rPr lang="en-GB" sz="900" i="1" dirty="0">
                          <a:effectLst/>
                        </a:rPr>
                        <a:t>next (Saturday)</a:t>
                      </a:r>
                    </a:p>
                  </a:txBody>
                  <a:tcPr marL="28575" marR="28575" marT="19050" marB="19050" anchor="b"/>
                </a:tc>
                <a:extLst>
                  <a:ext uri="{0D108BD9-81ED-4DB2-BD59-A6C34878D82A}">
                    <a16:rowId xmlns:a16="http://schemas.microsoft.com/office/drawing/2014/main" val="2022855937"/>
                  </a:ext>
                </a:extLst>
              </a:tr>
              <a:tr h="177737">
                <a:tc>
                  <a:txBody>
                    <a:bodyPr/>
                    <a:lstStyle/>
                    <a:p>
                      <a:pPr rtl="0" fontAlgn="b"/>
                      <a:r>
                        <a:rPr lang="en-GB" sz="900" b="1" dirty="0" err="1">
                          <a:effectLst/>
                        </a:rPr>
                        <a:t>nächstes</a:t>
                      </a:r>
                      <a:r>
                        <a:rPr lang="en-GB" sz="900" b="1" dirty="0">
                          <a:effectLst/>
                        </a:rPr>
                        <a:t> </a:t>
                      </a:r>
                      <a:r>
                        <a:rPr lang="en-GB" sz="900" b="1" dirty="0" err="1">
                          <a:effectLst/>
                        </a:rPr>
                        <a:t>Wochenende</a:t>
                      </a:r>
                      <a:endParaRPr lang="en-GB" sz="900" b="1" dirty="0">
                        <a:effectLst/>
                      </a:endParaRPr>
                    </a:p>
                  </a:txBody>
                  <a:tcPr marL="28575" marR="28575" marT="19050" marB="19050" anchor="b"/>
                </a:tc>
                <a:tc>
                  <a:txBody>
                    <a:bodyPr/>
                    <a:lstStyle/>
                    <a:p>
                      <a:pPr rtl="0" fontAlgn="b"/>
                      <a:r>
                        <a:rPr lang="en-GB" sz="900" i="1">
                          <a:effectLst/>
                        </a:rPr>
                        <a:t>next weekend</a:t>
                      </a:r>
                    </a:p>
                  </a:txBody>
                  <a:tcPr marL="28575" marR="28575" marT="19050" marB="19050" anchor="b"/>
                </a:tc>
                <a:extLst>
                  <a:ext uri="{0D108BD9-81ED-4DB2-BD59-A6C34878D82A}">
                    <a16:rowId xmlns:a16="http://schemas.microsoft.com/office/drawing/2014/main" val="1921808175"/>
                  </a:ext>
                </a:extLst>
              </a:tr>
              <a:tr h="177737">
                <a:tc>
                  <a:txBody>
                    <a:bodyPr/>
                    <a:lstStyle/>
                    <a:p>
                      <a:pPr rtl="0" fontAlgn="b"/>
                      <a:r>
                        <a:rPr lang="en-GB" sz="900" b="1" dirty="0" err="1">
                          <a:effectLst/>
                        </a:rPr>
                        <a:t>allein</a:t>
                      </a:r>
                      <a:endParaRPr lang="en-GB" sz="900" b="1" dirty="0">
                        <a:effectLst/>
                      </a:endParaRPr>
                    </a:p>
                  </a:txBody>
                  <a:tcPr marL="28575" marR="28575" marT="19050" marB="19050" anchor="b"/>
                </a:tc>
                <a:tc>
                  <a:txBody>
                    <a:bodyPr/>
                    <a:lstStyle/>
                    <a:p>
                      <a:pPr rtl="0" fontAlgn="b"/>
                      <a:r>
                        <a:rPr lang="en-GB" sz="900" i="1">
                          <a:effectLst/>
                        </a:rPr>
                        <a:t>alone</a:t>
                      </a:r>
                    </a:p>
                  </a:txBody>
                  <a:tcPr marL="28575" marR="28575" marT="19050" marB="19050" anchor="b"/>
                </a:tc>
                <a:extLst>
                  <a:ext uri="{0D108BD9-81ED-4DB2-BD59-A6C34878D82A}">
                    <a16:rowId xmlns:a16="http://schemas.microsoft.com/office/drawing/2014/main" val="1076490282"/>
                  </a:ext>
                </a:extLst>
              </a:tr>
              <a:tr h="316836">
                <a:tc>
                  <a:txBody>
                    <a:bodyPr/>
                    <a:lstStyle/>
                    <a:p>
                      <a:pPr rtl="0" fontAlgn="b"/>
                      <a:r>
                        <a:rPr lang="en-GB" sz="900" b="1">
                          <a:effectLst/>
                        </a:rPr>
                        <a:t>mit meinem Freund / meiner Freundin</a:t>
                      </a:r>
                    </a:p>
                  </a:txBody>
                  <a:tcPr marL="28575" marR="28575" marT="19050" marB="19050" anchor="b"/>
                </a:tc>
                <a:tc>
                  <a:txBody>
                    <a:bodyPr/>
                    <a:lstStyle/>
                    <a:p>
                      <a:pPr rtl="0" fontAlgn="b"/>
                      <a:r>
                        <a:rPr lang="en-GB" sz="900" i="1">
                          <a:effectLst/>
                        </a:rPr>
                        <a:t>with my friend / with my girlfriend</a:t>
                      </a:r>
                    </a:p>
                  </a:txBody>
                  <a:tcPr marL="0" marR="0" marT="19050" marB="19050" anchor="b"/>
                </a:tc>
                <a:extLst>
                  <a:ext uri="{0D108BD9-81ED-4DB2-BD59-A6C34878D82A}">
                    <a16:rowId xmlns:a16="http://schemas.microsoft.com/office/drawing/2014/main" val="1334593737"/>
                  </a:ext>
                </a:extLst>
              </a:tr>
              <a:tr h="316836">
                <a:tc>
                  <a:txBody>
                    <a:bodyPr/>
                    <a:lstStyle/>
                    <a:p>
                      <a:pPr rtl="0" fontAlgn="b"/>
                      <a:r>
                        <a:rPr lang="en-GB" sz="900" b="1">
                          <a:effectLst/>
                        </a:rPr>
                        <a:t>mit meinen Freunden/mit meinen Freundinnen</a:t>
                      </a:r>
                    </a:p>
                  </a:txBody>
                  <a:tcPr marL="28575" marR="28575" marT="19050" marB="19050" anchor="b"/>
                </a:tc>
                <a:tc>
                  <a:txBody>
                    <a:bodyPr/>
                    <a:lstStyle/>
                    <a:p>
                      <a:pPr rtl="0" fontAlgn="b"/>
                      <a:r>
                        <a:rPr lang="en-GB" sz="900" i="1">
                          <a:effectLst/>
                        </a:rPr>
                        <a:t>with my friends / with my girlfriends</a:t>
                      </a:r>
                    </a:p>
                  </a:txBody>
                  <a:tcPr marL="0" marR="0" marT="19050" marB="19050" anchor="b"/>
                </a:tc>
                <a:extLst>
                  <a:ext uri="{0D108BD9-81ED-4DB2-BD59-A6C34878D82A}">
                    <a16:rowId xmlns:a16="http://schemas.microsoft.com/office/drawing/2014/main" val="3014831781"/>
                  </a:ext>
                </a:extLst>
              </a:tr>
              <a:tr h="177737">
                <a:tc>
                  <a:txBody>
                    <a:bodyPr/>
                    <a:lstStyle/>
                    <a:p>
                      <a:pPr rtl="0" fontAlgn="b"/>
                      <a:r>
                        <a:rPr lang="en-GB" sz="900" b="1">
                          <a:effectLst/>
                        </a:rPr>
                        <a:t>mit meiner Familie</a:t>
                      </a:r>
                    </a:p>
                  </a:txBody>
                  <a:tcPr marL="28575" marR="28575" marT="19050" marB="19050" anchor="b"/>
                </a:tc>
                <a:tc>
                  <a:txBody>
                    <a:bodyPr/>
                    <a:lstStyle/>
                    <a:p>
                      <a:pPr rtl="0" fontAlgn="b"/>
                      <a:r>
                        <a:rPr lang="en-GB" sz="900" i="1">
                          <a:effectLst/>
                        </a:rPr>
                        <a:t>with my family</a:t>
                      </a:r>
                    </a:p>
                  </a:txBody>
                  <a:tcPr marL="28575" marR="28575" marT="19050" marB="19050" anchor="b"/>
                </a:tc>
                <a:extLst>
                  <a:ext uri="{0D108BD9-81ED-4DB2-BD59-A6C34878D82A}">
                    <a16:rowId xmlns:a16="http://schemas.microsoft.com/office/drawing/2014/main" val="29275315"/>
                  </a:ext>
                </a:extLst>
              </a:tr>
              <a:tr h="177737">
                <a:tc>
                  <a:txBody>
                    <a:bodyPr/>
                    <a:lstStyle/>
                    <a:p>
                      <a:pPr rtl="0" fontAlgn="b"/>
                      <a:r>
                        <a:rPr lang="en-GB" sz="900" b="1">
                          <a:effectLst/>
                        </a:rPr>
                        <a:t>am Strand</a:t>
                      </a:r>
                    </a:p>
                  </a:txBody>
                  <a:tcPr marL="28575" marR="28575" marT="19050" marB="19050" anchor="b"/>
                </a:tc>
                <a:tc>
                  <a:txBody>
                    <a:bodyPr/>
                    <a:lstStyle/>
                    <a:p>
                      <a:pPr rtl="0" fontAlgn="b"/>
                      <a:r>
                        <a:rPr lang="en-GB" sz="900" i="1">
                          <a:effectLst/>
                        </a:rPr>
                        <a:t>at the beach</a:t>
                      </a:r>
                    </a:p>
                  </a:txBody>
                  <a:tcPr marL="28575" marR="28575" marT="19050" marB="19050" anchor="b"/>
                </a:tc>
                <a:extLst>
                  <a:ext uri="{0D108BD9-81ED-4DB2-BD59-A6C34878D82A}">
                    <a16:rowId xmlns:a16="http://schemas.microsoft.com/office/drawing/2014/main" val="515369931"/>
                  </a:ext>
                </a:extLst>
              </a:tr>
              <a:tr h="177737">
                <a:tc>
                  <a:txBody>
                    <a:bodyPr/>
                    <a:lstStyle/>
                    <a:p>
                      <a:pPr rtl="0" fontAlgn="b"/>
                      <a:r>
                        <a:rPr lang="en-GB" sz="900" b="1" dirty="0" err="1">
                          <a:effectLst/>
                        </a:rPr>
                        <a:t>im</a:t>
                      </a:r>
                      <a:r>
                        <a:rPr lang="en-GB" sz="900" b="1" dirty="0">
                          <a:effectLst/>
                        </a:rPr>
                        <a:t> Park</a:t>
                      </a:r>
                    </a:p>
                  </a:txBody>
                  <a:tcPr marL="28575" marR="28575" marT="19050" marB="19050" anchor="b"/>
                </a:tc>
                <a:tc>
                  <a:txBody>
                    <a:bodyPr/>
                    <a:lstStyle/>
                    <a:p>
                      <a:pPr rtl="0" fontAlgn="b"/>
                      <a:r>
                        <a:rPr lang="en-GB" sz="900" i="1" dirty="0">
                          <a:effectLst/>
                        </a:rPr>
                        <a:t>in the park</a:t>
                      </a:r>
                    </a:p>
                  </a:txBody>
                  <a:tcPr marL="28575" marR="28575" marT="19050" marB="19050" anchor="b"/>
                </a:tc>
                <a:extLst>
                  <a:ext uri="{0D108BD9-81ED-4DB2-BD59-A6C34878D82A}">
                    <a16:rowId xmlns:a16="http://schemas.microsoft.com/office/drawing/2014/main" val="3672224186"/>
                  </a:ext>
                </a:extLst>
              </a:tr>
              <a:tr h="177737">
                <a:tc>
                  <a:txBody>
                    <a:bodyPr/>
                    <a:lstStyle/>
                    <a:p>
                      <a:pPr rtl="0" fontAlgn="b"/>
                      <a:r>
                        <a:rPr lang="en-GB" sz="900" b="1" dirty="0">
                          <a:effectLst/>
                        </a:rPr>
                        <a:t>in der Stadt (Mitte)</a:t>
                      </a:r>
                    </a:p>
                  </a:txBody>
                  <a:tcPr marL="28575" marR="28575" marT="19050" marB="19050" anchor="b"/>
                </a:tc>
                <a:tc>
                  <a:txBody>
                    <a:bodyPr/>
                    <a:lstStyle/>
                    <a:p>
                      <a:pPr rtl="0" fontAlgn="b"/>
                      <a:r>
                        <a:rPr lang="en-GB" sz="900" i="1">
                          <a:effectLst/>
                        </a:rPr>
                        <a:t>in the town (centre)</a:t>
                      </a:r>
                    </a:p>
                  </a:txBody>
                  <a:tcPr marL="0" marR="0" marT="19050" marB="19050" anchor="b"/>
                </a:tc>
                <a:extLst>
                  <a:ext uri="{0D108BD9-81ED-4DB2-BD59-A6C34878D82A}">
                    <a16:rowId xmlns:a16="http://schemas.microsoft.com/office/drawing/2014/main" val="3272092155"/>
                  </a:ext>
                </a:extLst>
              </a:tr>
              <a:tr h="177737">
                <a:tc>
                  <a:txBody>
                    <a:bodyPr/>
                    <a:lstStyle/>
                    <a:p>
                      <a:pPr rtl="0" fontAlgn="b"/>
                      <a:r>
                        <a:rPr lang="en-GB" sz="900" b="1">
                          <a:effectLst/>
                        </a:rPr>
                        <a:t>in (Stuttgart)</a:t>
                      </a:r>
                    </a:p>
                  </a:txBody>
                  <a:tcPr marL="28575" marR="28575" marT="19050" marB="19050" anchor="b"/>
                </a:tc>
                <a:tc>
                  <a:txBody>
                    <a:bodyPr/>
                    <a:lstStyle/>
                    <a:p>
                      <a:pPr rtl="0" fontAlgn="b"/>
                      <a:r>
                        <a:rPr lang="en-GB" sz="900" i="1">
                          <a:effectLst/>
                        </a:rPr>
                        <a:t>in (Stuttgart)</a:t>
                      </a:r>
                    </a:p>
                  </a:txBody>
                  <a:tcPr marL="28575" marR="28575" marT="19050" marB="19050" anchor="b"/>
                </a:tc>
                <a:extLst>
                  <a:ext uri="{0D108BD9-81ED-4DB2-BD59-A6C34878D82A}">
                    <a16:rowId xmlns:a16="http://schemas.microsoft.com/office/drawing/2014/main" val="3777275478"/>
                  </a:ext>
                </a:extLst>
              </a:tr>
              <a:tr h="177737">
                <a:tc>
                  <a:txBody>
                    <a:bodyPr/>
                    <a:lstStyle/>
                    <a:p>
                      <a:pPr rtl="0" fontAlgn="b"/>
                      <a:r>
                        <a:rPr lang="en-GB" sz="900" b="1">
                          <a:effectLst/>
                        </a:rPr>
                        <a:t>zu Hause</a:t>
                      </a:r>
                    </a:p>
                  </a:txBody>
                  <a:tcPr marL="28575" marR="28575" marT="19050" marB="19050" anchor="b"/>
                </a:tc>
                <a:tc>
                  <a:txBody>
                    <a:bodyPr/>
                    <a:lstStyle/>
                    <a:p>
                      <a:pPr rtl="0" fontAlgn="b"/>
                      <a:r>
                        <a:rPr lang="en-GB" sz="900" i="1">
                          <a:effectLst/>
                        </a:rPr>
                        <a:t>at home</a:t>
                      </a:r>
                    </a:p>
                  </a:txBody>
                  <a:tcPr marL="28575" marR="28575" marT="19050" marB="19050" anchor="b"/>
                </a:tc>
                <a:extLst>
                  <a:ext uri="{0D108BD9-81ED-4DB2-BD59-A6C34878D82A}">
                    <a16:rowId xmlns:a16="http://schemas.microsoft.com/office/drawing/2014/main" val="3522160592"/>
                  </a:ext>
                </a:extLst>
              </a:tr>
              <a:tr h="177737">
                <a:tc>
                  <a:txBody>
                    <a:bodyPr/>
                    <a:lstStyle/>
                    <a:p>
                      <a:pPr rtl="0" fontAlgn="b"/>
                      <a:r>
                        <a:rPr lang="en-GB" sz="900" b="1">
                          <a:effectLst/>
                        </a:rPr>
                        <a:t>(Bücher) lesen</a:t>
                      </a:r>
                    </a:p>
                  </a:txBody>
                  <a:tcPr marL="28575" marR="28575" marT="19050" marB="19050" anchor="b"/>
                </a:tc>
                <a:tc>
                  <a:txBody>
                    <a:bodyPr/>
                    <a:lstStyle/>
                    <a:p>
                      <a:pPr rtl="0" fontAlgn="b"/>
                      <a:r>
                        <a:rPr lang="en-GB" sz="900" i="1">
                          <a:effectLst/>
                        </a:rPr>
                        <a:t>read (books)</a:t>
                      </a:r>
                    </a:p>
                  </a:txBody>
                  <a:tcPr marL="28575" marR="28575" marT="19050" marB="19050" anchor="b"/>
                </a:tc>
                <a:extLst>
                  <a:ext uri="{0D108BD9-81ED-4DB2-BD59-A6C34878D82A}">
                    <a16:rowId xmlns:a16="http://schemas.microsoft.com/office/drawing/2014/main" val="1430132264"/>
                  </a:ext>
                </a:extLst>
              </a:tr>
              <a:tr h="177737">
                <a:tc>
                  <a:txBody>
                    <a:bodyPr/>
                    <a:lstStyle/>
                    <a:p>
                      <a:pPr rtl="0" fontAlgn="b"/>
                      <a:r>
                        <a:rPr lang="en-GB" sz="900" b="1">
                          <a:effectLst/>
                        </a:rPr>
                        <a:t>(soziale Medien) benutzen</a:t>
                      </a:r>
                    </a:p>
                  </a:txBody>
                  <a:tcPr marL="28575" marR="28575" marT="19050" marB="19050" anchor="b"/>
                </a:tc>
                <a:tc>
                  <a:txBody>
                    <a:bodyPr/>
                    <a:lstStyle/>
                    <a:p>
                      <a:pPr rtl="0" fontAlgn="b"/>
                      <a:r>
                        <a:rPr lang="en-GB" sz="900" i="1">
                          <a:effectLst/>
                        </a:rPr>
                        <a:t>use (social media)</a:t>
                      </a:r>
                    </a:p>
                  </a:txBody>
                  <a:tcPr marL="0" marR="0" marT="19050" marB="19050" anchor="b"/>
                </a:tc>
                <a:extLst>
                  <a:ext uri="{0D108BD9-81ED-4DB2-BD59-A6C34878D82A}">
                    <a16:rowId xmlns:a16="http://schemas.microsoft.com/office/drawing/2014/main" val="2119006524"/>
                  </a:ext>
                </a:extLst>
              </a:tr>
              <a:tr h="177737">
                <a:tc>
                  <a:txBody>
                    <a:bodyPr/>
                    <a:lstStyle/>
                    <a:p>
                      <a:pPr rtl="0" fontAlgn="b"/>
                      <a:r>
                        <a:rPr lang="en-GB" sz="900" b="1">
                          <a:effectLst/>
                        </a:rPr>
                        <a:t>(Videos) hochladen</a:t>
                      </a:r>
                    </a:p>
                  </a:txBody>
                  <a:tcPr marL="28575" marR="28575" marT="19050" marB="19050" anchor="b"/>
                </a:tc>
                <a:tc>
                  <a:txBody>
                    <a:bodyPr/>
                    <a:lstStyle/>
                    <a:p>
                      <a:pPr rtl="0" fontAlgn="b"/>
                      <a:r>
                        <a:rPr lang="en-GB" sz="900" i="1">
                          <a:effectLst/>
                        </a:rPr>
                        <a:t>upload (videos)</a:t>
                      </a:r>
                    </a:p>
                  </a:txBody>
                  <a:tcPr marL="28575" marR="28575" marT="19050" marB="19050" anchor="b"/>
                </a:tc>
                <a:extLst>
                  <a:ext uri="{0D108BD9-81ED-4DB2-BD59-A6C34878D82A}">
                    <a16:rowId xmlns:a16="http://schemas.microsoft.com/office/drawing/2014/main" val="3132504498"/>
                  </a:ext>
                </a:extLst>
              </a:tr>
              <a:tr h="177737">
                <a:tc>
                  <a:txBody>
                    <a:bodyPr/>
                    <a:lstStyle/>
                    <a:p>
                      <a:pPr rtl="0" fontAlgn="b"/>
                      <a:r>
                        <a:rPr lang="en-GB" sz="900" b="1">
                          <a:effectLst/>
                        </a:rPr>
                        <a:t>Wie wird das sein?</a:t>
                      </a:r>
                    </a:p>
                  </a:txBody>
                  <a:tcPr marL="28575" marR="28575" marT="19050" marB="19050" anchor="b"/>
                </a:tc>
                <a:tc>
                  <a:txBody>
                    <a:bodyPr/>
                    <a:lstStyle/>
                    <a:p>
                      <a:pPr rtl="0" fontAlgn="b"/>
                      <a:r>
                        <a:rPr lang="en-GB" sz="900" i="1">
                          <a:effectLst/>
                        </a:rPr>
                        <a:t>What will it/that be like?</a:t>
                      </a:r>
                    </a:p>
                  </a:txBody>
                  <a:tcPr marL="0" marR="0" marT="19050" marB="19050" anchor="b"/>
                </a:tc>
                <a:extLst>
                  <a:ext uri="{0D108BD9-81ED-4DB2-BD59-A6C34878D82A}">
                    <a16:rowId xmlns:a16="http://schemas.microsoft.com/office/drawing/2014/main" val="787919576"/>
                  </a:ext>
                </a:extLst>
              </a:tr>
              <a:tr h="177737">
                <a:tc>
                  <a:txBody>
                    <a:bodyPr/>
                    <a:lstStyle/>
                    <a:p>
                      <a:pPr rtl="0" fontAlgn="b"/>
                      <a:r>
                        <a:rPr lang="en-GB" sz="900" b="1">
                          <a:effectLst/>
                        </a:rPr>
                        <a:t>Ich werde das finden.</a:t>
                      </a:r>
                    </a:p>
                  </a:txBody>
                  <a:tcPr marL="28575" marR="28575" marT="19050" marB="19050" anchor="b"/>
                </a:tc>
                <a:tc>
                  <a:txBody>
                    <a:bodyPr/>
                    <a:lstStyle/>
                    <a:p>
                      <a:pPr rtl="0" fontAlgn="b"/>
                      <a:r>
                        <a:rPr lang="en-GB" sz="900" i="1">
                          <a:effectLst/>
                        </a:rPr>
                        <a:t>I will find it/that.</a:t>
                      </a:r>
                    </a:p>
                  </a:txBody>
                  <a:tcPr marL="28575" marR="28575" marT="19050" marB="19050" anchor="b"/>
                </a:tc>
                <a:extLst>
                  <a:ext uri="{0D108BD9-81ED-4DB2-BD59-A6C34878D82A}">
                    <a16:rowId xmlns:a16="http://schemas.microsoft.com/office/drawing/2014/main" val="2769188621"/>
                  </a:ext>
                </a:extLst>
              </a:tr>
              <a:tr h="177737">
                <a:tc>
                  <a:txBody>
                    <a:bodyPr/>
                    <a:lstStyle/>
                    <a:p>
                      <a:pPr rtl="0" fontAlgn="b"/>
                      <a:r>
                        <a:rPr lang="en-GB" sz="900" b="1">
                          <a:effectLst/>
                        </a:rPr>
                        <a:t>Das wird sein...</a:t>
                      </a:r>
                    </a:p>
                  </a:txBody>
                  <a:tcPr marL="28575" marR="28575" marT="19050" marB="19050" anchor="b"/>
                </a:tc>
                <a:tc>
                  <a:txBody>
                    <a:bodyPr/>
                    <a:lstStyle/>
                    <a:p>
                      <a:pPr rtl="0" fontAlgn="b"/>
                      <a:r>
                        <a:rPr lang="en-GB" sz="900" i="1">
                          <a:effectLst/>
                        </a:rPr>
                        <a:t>It/That will be...</a:t>
                      </a:r>
                    </a:p>
                  </a:txBody>
                  <a:tcPr marL="28575" marR="28575" marT="19050" marB="19050" anchor="b"/>
                </a:tc>
                <a:extLst>
                  <a:ext uri="{0D108BD9-81ED-4DB2-BD59-A6C34878D82A}">
                    <a16:rowId xmlns:a16="http://schemas.microsoft.com/office/drawing/2014/main" val="1183626923"/>
                  </a:ext>
                </a:extLst>
              </a:tr>
              <a:tr h="177737">
                <a:tc>
                  <a:txBody>
                    <a:bodyPr/>
                    <a:lstStyle/>
                    <a:p>
                      <a:pPr rtl="0" fontAlgn="b"/>
                      <a:r>
                        <a:rPr lang="en-GB" sz="900" b="1">
                          <a:effectLst/>
                        </a:rPr>
                        <a:t>ermüdend</a:t>
                      </a:r>
                    </a:p>
                  </a:txBody>
                  <a:tcPr marL="28575" marR="28575" marT="19050" marB="19050" anchor="b"/>
                </a:tc>
                <a:tc>
                  <a:txBody>
                    <a:bodyPr/>
                    <a:lstStyle/>
                    <a:p>
                      <a:pPr rtl="0" fontAlgn="b"/>
                      <a:r>
                        <a:rPr lang="en-GB" sz="900" i="1">
                          <a:effectLst/>
                        </a:rPr>
                        <a:t>tiring</a:t>
                      </a:r>
                    </a:p>
                  </a:txBody>
                  <a:tcPr marL="28575" marR="28575" marT="19050" marB="19050" anchor="b"/>
                </a:tc>
                <a:extLst>
                  <a:ext uri="{0D108BD9-81ED-4DB2-BD59-A6C34878D82A}">
                    <a16:rowId xmlns:a16="http://schemas.microsoft.com/office/drawing/2014/main" val="3017761011"/>
                  </a:ext>
                </a:extLst>
              </a:tr>
              <a:tr h="177737">
                <a:tc>
                  <a:txBody>
                    <a:bodyPr/>
                    <a:lstStyle/>
                    <a:p>
                      <a:pPr rtl="0" fontAlgn="b"/>
                      <a:r>
                        <a:rPr lang="en-GB" sz="900" b="1">
                          <a:effectLst/>
                        </a:rPr>
                        <a:t>fantastisch</a:t>
                      </a:r>
                    </a:p>
                  </a:txBody>
                  <a:tcPr marL="28575" marR="28575" marT="19050" marB="19050" anchor="b"/>
                </a:tc>
                <a:tc>
                  <a:txBody>
                    <a:bodyPr/>
                    <a:lstStyle/>
                    <a:p>
                      <a:pPr rtl="0" fontAlgn="b"/>
                      <a:r>
                        <a:rPr lang="en-GB" sz="900" i="1">
                          <a:effectLst/>
                        </a:rPr>
                        <a:t>fantastic</a:t>
                      </a:r>
                    </a:p>
                  </a:txBody>
                  <a:tcPr marL="28575" marR="28575" marT="19050" marB="19050" anchor="b"/>
                </a:tc>
                <a:extLst>
                  <a:ext uri="{0D108BD9-81ED-4DB2-BD59-A6C34878D82A}">
                    <a16:rowId xmlns:a16="http://schemas.microsoft.com/office/drawing/2014/main" val="875045726"/>
                  </a:ext>
                </a:extLst>
              </a:tr>
              <a:tr h="177737">
                <a:tc>
                  <a:txBody>
                    <a:bodyPr/>
                    <a:lstStyle/>
                    <a:p>
                      <a:pPr rtl="0" fontAlgn="b"/>
                      <a:r>
                        <a:rPr lang="en-GB" sz="900" b="1">
                          <a:effectLst/>
                        </a:rPr>
                        <a:t>schlecht</a:t>
                      </a:r>
                    </a:p>
                  </a:txBody>
                  <a:tcPr marL="28575" marR="28575" marT="19050" marB="19050" anchor="b"/>
                </a:tc>
                <a:tc>
                  <a:txBody>
                    <a:bodyPr/>
                    <a:lstStyle/>
                    <a:p>
                      <a:pPr rtl="0" fontAlgn="b"/>
                      <a:r>
                        <a:rPr lang="en-GB" sz="900" i="1">
                          <a:effectLst/>
                        </a:rPr>
                        <a:t>bad</a:t>
                      </a:r>
                    </a:p>
                  </a:txBody>
                  <a:tcPr marL="28575" marR="28575" marT="19050" marB="19050" anchor="b"/>
                </a:tc>
                <a:extLst>
                  <a:ext uri="{0D108BD9-81ED-4DB2-BD59-A6C34878D82A}">
                    <a16:rowId xmlns:a16="http://schemas.microsoft.com/office/drawing/2014/main" val="338497195"/>
                  </a:ext>
                </a:extLst>
              </a:tr>
              <a:tr h="177737">
                <a:tc>
                  <a:txBody>
                    <a:bodyPr/>
                    <a:lstStyle/>
                    <a:p>
                      <a:pPr rtl="0" fontAlgn="b"/>
                      <a:r>
                        <a:rPr lang="en-GB" sz="900" b="1">
                          <a:effectLst/>
                        </a:rPr>
                        <a:t>danach</a:t>
                      </a:r>
                    </a:p>
                  </a:txBody>
                  <a:tcPr marL="28575" marR="28575" marT="19050" marB="19050" anchor="b"/>
                </a:tc>
                <a:tc>
                  <a:txBody>
                    <a:bodyPr/>
                    <a:lstStyle/>
                    <a:p>
                      <a:pPr rtl="0" fontAlgn="b"/>
                      <a:r>
                        <a:rPr lang="en-GB" sz="900" i="1">
                          <a:effectLst/>
                        </a:rPr>
                        <a:t>afterwards</a:t>
                      </a:r>
                    </a:p>
                  </a:txBody>
                  <a:tcPr marL="28575" marR="28575" marT="19050" marB="19050" anchor="b"/>
                </a:tc>
                <a:extLst>
                  <a:ext uri="{0D108BD9-81ED-4DB2-BD59-A6C34878D82A}">
                    <a16:rowId xmlns:a16="http://schemas.microsoft.com/office/drawing/2014/main" val="1936155410"/>
                  </a:ext>
                </a:extLst>
              </a:tr>
              <a:tr h="177737">
                <a:tc>
                  <a:txBody>
                    <a:bodyPr/>
                    <a:lstStyle/>
                    <a:p>
                      <a:pPr rtl="0" fontAlgn="b"/>
                      <a:r>
                        <a:rPr lang="en-GB" sz="900" b="1">
                          <a:effectLst/>
                        </a:rPr>
                        <a:t>in der Stadt (Mitte)</a:t>
                      </a:r>
                    </a:p>
                  </a:txBody>
                  <a:tcPr marL="28575" marR="28575" marT="19050" marB="19050" anchor="b"/>
                </a:tc>
                <a:tc>
                  <a:txBody>
                    <a:bodyPr/>
                    <a:lstStyle/>
                    <a:p>
                      <a:pPr rtl="0" fontAlgn="b"/>
                      <a:r>
                        <a:rPr lang="en-GB" sz="900" i="1">
                          <a:effectLst/>
                        </a:rPr>
                        <a:t>in the town (centre)</a:t>
                      </a:r>
                    </a:p>
                  </a:txBody>
                  <a:tcPr marL="0" marR="0" marT="19050" marB="19050" anchor="b"/>
                </a:tc>
                <a:extLst>
                  <a:ext uri="{0D108BD9-81ED-4DB2-BD59-A6C34878D82A}">
                    <a16:rowId xmlns:a16="http://schemas.microsoft.com/office/drawing/2014/main" val="1453282186"/>
                  </a:ext>
                </a:extLst>
              </a:tr>
              <a:tr h="177737">
                <a:tc>
                  <a:txBody>
                    <a:bodyPr/>
                    <a:lstStyle/>
                    <a:p>
                      <a:pPr rtl="0" fontAlgn="b"/>
                      <a:r>
                        <a:rPr lang="en-GB" sz="900" b="1">
                          <a:effectLst/>
                        </a:rPr>
                        <a:t>in (Stuttgart)</a:t>
                      </a:r>
                    </a:p>
                  </a:txBody>
                  <a:tcPr marL="28575" marR="28575" marT="19050" marB="19050" anchor="b"/>
                </a:tc>
                <a:tc>
                  <a:txBody>
                    <a:bodyPr/>
                    <a:lstStyle/>
                    <a:p>
                      <a:pPr rtl="0" fontAlgn="b"/>
                      <a:r>
                        <a:rPr lang="en-GB" sz="900" i="1">
                          <a:effectLst/>
                        </a:rPr>
                        <a:t>in (Stuttgart)</a:t>
                      </a:r>
                    </a:p>
                  </a:txBody>
                  <a:tcPr marL="28575" marR="28575" marT="19050" marB="19050" anchor="b"/>
                </a:tc>
                <a:extLst>
                  <a:ext uri="{0D108BD9-81ED-4DB2-BD59-A6C34878D82A}">
                    <a16:rowId xmlns:a16="http://schemas.microsoft.com/office/drawing/2014/main" val="1107225186"/>
                  </a:ext>
                </a:extLst>
              </a:tr>
              <a:tr h="177737">
                <a:tc>
                  <a:txBody>
                    <a:bodyPr/>
                    <a:lstStyle/>
                    <a:p>
                      <a:pPr rtl="0" fontAlgn="b"/>
                      <a:r>
                        <a:rPr lang="en-GB" sz="900" b="1">
                          <a:effectLst/>
                        </a:rPr>
                        <a:t>zu Hause</a:t>
                      </a:r>
                    </a:p>
                  </a:txBody>
                  <a:tcPr marL="28575" marR="28575" marT="19050" marB="19050" anchor="b"/>
                </a:tc>
                <a:tc>
                  <a:txBody>
                    <a:bodyPr/>
                    <a:lstStyle/>
                    <a:p>
                      <a:pPr rtl="0" fontAlgn="b"/>
                      <a:r>
                        <a:rPr lang="en-GB" sz="900" i="1">
                          <a:effectLst/>
                        </a:rPr>
                        <a:t>at home</a:t>
                      </a:r>
                    </a:p>
                  </a:txBody>
                  <a:tcPr marL="28575" marR="28575" marT="19050" marB="19050" anchor="b"/>
                </a:tc>
                <a:extLst>
                  <a:ext uri="{0D108BD9-81ED-4DB2-BD59-A6C34878D82A}">
                    <a16:rowId xmlns:a16="http://schemas.microsoft.com/office/drawing/2014/main" val="2944280245"/>
                  </a:ext>
                </a:extLst>
              </a:tr>
              <a:tr h="177737">
                <a:tc>
                  <a:txBody>
                    <a:bodyPr/>
                    <a:lstStyle/>
                    <a:p>
                      <a:pPr rtl="0" fontAlgn="b"/>
                      <a:r>
                        <a:rPr lang="en-GB" sz="900" b="1" dirty="0">
                          <a:effectLst/>
                        </a:rPr>
                        <a:t>(</a:t>
                      </a:r>
                      <a:r>
                        <a:rPr lang="en-GB" sz="900" b="1" dirty="0" err="1">
                          <a:effectLst/>
                        </a:rPr>
                        <a:t>Bücher</a:t>
                      </a:r>
                      <a:r>
                        <a:rPr lang="en-GB" sz="900" b="1" dirty="0">
                          <a:effectLst/>
                        </a:rPr>
                        <a:t>) </a:t>
                      </a:r>
                      <a:r>
                        <a:rPr lang="en-GB" sz="900" b="1" dirty="0" err="1">
                          <a:effectLst/>
                        </a:rPr>
                        <a:t>lesen</a:t>
                      </a:r>
                      <a:endParaRPr lang="en-GB" sz="900" b="1" dirty="0">
                        <a:effectLst/>
                      </a:endParaRPr>
                    </a:p>
                  </a:txBody>
                  <a:tcPr marL="28575" marR="28575" marT="19050" marB="19050" anchor="b"/>
                </a:tc>
                <a:tc>
                  <a:txBody>
                    <a:bodyPr/>
                    <a:lstStyle/>
                    <a:p>
                      <a:pPr rtl="0" fontAlgn="b"/>
                      <a:r>
                        <a:rPr lang="en-GB" sz="900" i="1" dirty="0">
                          <a:effectLst/>
                        </a:rPr>
                        <a:t>read (books)</a:t>
                      </a:r>
                    </a:p>
                  </a:txBody>
                  <a:tcPr marL="28575" marR="28575" marT="19050" marB="19050" anchor="b"/>
                </a:tc>
                <a:extLst>
                  <a:ext uri="{0D108BD9-81ED-4DB2-BD59-A6C34878D82A}">
                    <a16:rowId xmlns:a16="http://schemas.microsoft.com/office/drawing/2014/main" val="947322923"/>
                  </a:ext>
                </a:extLst>
              </a:tr>
            </a:tbl>
          </a:graphicData>
        </a:graphic>
      </p:graphicFrame>
    </p:spTree>
    <p:extLst>
      <p:ext uri="{BB962C8B-B14F-4D97-AF65-F5344CB8AC3E}">
        <p14:creationId xmlns:p14="http://schemas.microsoft.com/office/powerpoint/2010/main" val="41070751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a:extLst>
              <a:ext uri="{FF2B5EF4-FFF2-40B4-BE49-F238E27FC236}">
                <a16:creationId xmlns:a16="http://schemas.microsoft.com/office/drawing/2014/main" id="{4A5C3D5B-E221-4A6B-E35B-972BD59CE2A5}"/>
              </a:ext>
            </a:extLst>
          </p:cNvPr>
          <p:cNvSpPr txBox="1">
            <a:spLocks noChangeArrowheads="1"/>
          </p:cNvSpPr>
          <p:nvPr/>
        </p:nvSpPr>
        <p:spPr bwMode="auto">
          <a:xfrm>
            <a:off x="121187" y="105197"/>
            <a:ext cx="6643170" cy="326993"/>
          </a:xfrm>
          <a:prstGeom prst="rect">
            <a:avLst/>
          </a:prstGeom>
          <a:noFill/>
          <a:ln w="381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29713" tIns="29713" rIns="29713" bIns="29713" numCol="1" anchor="t" anchorCtr="0" compatLnSpc="1">
            <a:prstTxWarp prst="textNoShape">
              <a:avLst/>
            </a:prstTxWarp>
          </a:bodyPr>
          <a:lstStyle/>
          <a:p>
            <a:pPr algn="ctr" defTabSz="742801" eaLnBrk="0" fontAlgn="base" hangingPunct="0">
              <a:spcBef>
                <a:spcPts val="488"/>
              </a:spcBef>
              <a:spcAft>
                <a:spcPct val="0"/>
              </a:spcAft>
            </a:pPr>
            <a:r>
              <a:rPr lang="en-GB" altLang="en-US" sz="1300" b="1" dirty="0">
                <a:solidFill>
                  <a:srgbClr val="000000"/>
                </a:solidFill>
                <a:latin typeface="Calibri" panose="020F0502020204030204" pitchFamily="34" charset="0"/>
                <a:cs typeface="Calibri" panose="020F0502020204030204" pitchFamily="34" charset="0"/>
              </a:rPr>
              <a:t>Year 10 German Module 3: </a:t>
            </a:r>
            <a:r>
              <a:rPr lang="en-GB" altLang="en-US" sz="1300" b="1" dirty="0" err="1">
                <a:solidFill>
                  <a:srgbClr val="000000"/>
                </a:solidFill>
                <a:latin typeface="Calibri" panose="020F0502020204030204" pitchFamily="34" charset="0"/>
                <a:cs typeface="Calibri" panose="020F0502020204030204" pitchFamily="34" charset="0"/>
              </a:rPr>
              <a:t>Meine</a:t>
            </a:r>
            <a:r>
              <a:rPr lang="en-GB" altLang="en-US" sz="1300" b="1" dirty="0">
                <a:solidFill>
                  <a:srgbClr val="000000"/>
                </a:solidFill>
                <a:latin typeface="Calibri" panose="020F0502020204030204" pitchFamily="34" charset="0"/>
                <a:cs typeface="Calibri" panose="020F0502020204030204" pitchFamily="34" charset="0"/>
              </a:rPr>
              <a:t> Welt, </a:t>
            </a:r>
            <a:r>
              <a:rPr lang="en-GB" altLang="en-US" sz="1300" b="1" dirty="0" err="1">
                <a:solidFill>
                  <a:srgbClr val="000000"/>
                </a:solidFill>
                <a:latin typeface="Calibri" panose="020F0502020204030204" pitchFamily="34" charset="0"/>
                <a:cs typeface="Calibri" panose="020F0502020204030204" pitchFamily="34" charset="0"/>
              </a:rPr>
              <a:t>deine</a:t>
            </a:r>
            <a:r>
              <a:rPr lang="en-GB" altLang="en-US" sz="1300" b="1" dirty="0">
                <a:solidFill>
                  <a:srgbClr val="000000"/>
                </a:solidFill>
                <a:latin typeface="Calibri" panose="020F0502020204030204" pitchFamily="34" charset="0"/>
                <a:cs typeface="Calibri" panose="020F0502020204030204" pitchFamily="34" charset="0"/>
              </a:rPr>
              <a:t> Welt (1)</a:t>
            </a:r>
            <a:endParaRPr lang="en-US" altLang="en-US" sz="975" dirty="0">
              <a:latin typeface="Calibri" panose="020F0502020204030204" pitchFamily="34" charset="0"/>
              <a:cs typeface="Calibri" panose="020F0502020204030204" pitchFamily="34" charset="0"/>
            </a:endParaRPr>
          </a:p>
        </p:txBody>
      </p:sp>
      <p:pic>
        <p:nvPicPr>
          <p:cNvPr id="5" name="Picture 3">
            <a:extLst>
              <a:ext uri="{FF2B5EF4-FFF2-40B4-BE49-F238E27FC236}">
                <a16:creationId xmlns:a16="http://schemas.microsoft.com/office/drawing/2014/main" id="{BA7DFF30-41E5-752B-D253-F6687FE9CB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051" y="158947"/>
            <a:ext cx="207723" cy="2440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4">
            <a:extLst>
              <a:ext uri="{FF2B5EF4-FFF2-40B4-BE49-F238E27FC236}">
                <a16:creationId xmlns:a16="http://schemas.microsoft.com/office/drawing/2014/main" id="{064C42FD-9703-2C3F-8BF6-E81FD38C60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652" y="148565"/>
            <a:ext cx="263297" cy="2544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aphicFrame>
        <p:nvGraphicFramePr>
          <p:cNvPr id="7" name="Table 6">
            <a:extLst>
              <a:ext uri="{FF2B5EF4-FFF2-40B4-BE49-F238E27FC236}">
                <a16:creationId xmlns:a16="http://schemas.microsoft.com/office/drawing/2014/main" id="{EF53F41E-A91E-7211-E510-B5CF929D23AD}"/>
              </a:ext>
            </a:extLst>
          </p:cNvPr>
          <p:cNvGraphicFramePr>
            <a:graphicFrameLocks noGrp="1"/>
          </p:cNvGraphicFramePr>
          <p:nvPr/>
        </p:nvGraphicFramePr>
        <p:xfrm>
          <a:off x="172840" y="549327"/>
          <a:ext cx="3256160" cy="4942096"/>
        </p:xfrm>
        <a:graphic>
          <a:graphicData uri="http://schemas.openxmlformats.org/drawingml/2006/table">
            <a:tbl>
              <a:tblPr firstRow="1" firstCol="1" bandRow="1">
                <a:tableStyleId>{5940675A-B579-460E-94D1-54222C63F5DA}</a:tableStyleId>
              </a:tblPr>
              <a:tblGrid>
                <a:gridCol w="1721948">
                  <a:extLst>
                    <a:ext uri="{9D8B030D-6E8A-4147-A177-3AD203B41FA5}">
                      <a16:colId xmlns:a16="http://schemas.microsoft.com/office/drawing/2014/main" val="2937262428"/>
                    </a:ext>
                  </a:extLst>
                </a:gridCol>
                <a:gridCol w="1534212">
                  <a:extLst>
                    <a:ext uri="{9D8B030D-6E8A-4147-A177-3AD203B41FA5}">
                      <a16:colId xmlns:a16="http://schemas.microsoft.com/office/drawing/2014/main" val="4239376305"/>
                    </a:ext>
                  </a:extLst>
                </a:gridCol>
              </a:tblGrid>
              <a:tr h="149127">
                <a:tc>
                  <a:txBody>
                    <a:bodyPr/>
                    <a:lstStyle/>
                    <a:p>
                      <a:pPr rtl="0" fontAlgn="b"/>
                      <a:r>
                        <a:rPr lang="en-GB" sz="900" b="1" dirty="0">
                          <a:effectLst/>
                        </a:rPr>
                        <a:t>Feste</a:t>
                      </a:r>
                    </a:p>
                  </a:txBody>
                  <a:tcPr marL="28575" marR="28575" marT="19050" marB="19050" anchor="b">
                    <a:solidFill>
                      <a:schemeClr val="accent5">
                        <a:lumMod val="20000"/>
                        <a:lumOff val="80000"/>
                      </a:schemeClr>
                    </a:solidFill>
                  </a:tcPr>
                </a:tc>
                <a:tc>
                  <a:txBody>
                    <a:bodyPr/>
                    <a:lstStyle/>
                    <a:p>
                      <a:pPr rtl="0" fontAlgn="b"/>
                      <a:r>
                        <a:rPr lang="en-GB" sz="900" b="1" i="1" dirty="0">
                          <a:effectLst/>
                        </a:rPr>
                        <a:t>Festivals/celebrations</a:t>
                      </a:r>
                    </a:p>
                  </a:txBody>
                  <a:tcPr marL="0" marR="0" marT="19050" marB="19050" anchor="b">
                    <a:solidFill>
                      <a:schemeClr val="accent5">
                        <a:lumMod val="20000"/>
                        <a:lumOff val="80000"/>
                      </a:schemeClr>
                    </a:solidFill>
                  </a:tcPr>
                </a:tc>
                <a:extLst>
                  <a:ext uri="{0D108BD9-81ED-4DB2-BD59-A6C34878D82A}">
                    <a16:rowId xmlns:a16="http://schemas.microsoft.com/office/drawing/2014/main" val="1777409067"/>
                  </a:ext>
                </a:extLst>
              </a:tr>
              <a:tr h="149127">
                <a:tc>
                  <a:txBody>
                    <a:bodyPr/>
                    <a:lstStyle/>
                    <a:p>
                      <a:pPr rtl="0" fontAlgn="b"/>
                      <a:r>
                        <a:rPr lang="en-GB" sz="900" b="1" dirty="0">
                          <a:effectLst/>
                        </a:rPr>
                        <a:t>Ich </a:t>
                      </a:r>
                      <a:r>
                        <a:rPr lang="en-GB" sz="900" b="1" dirty="0" err="1">
                          <a:effectLst/>
                        </a:rPr>
                        <a:t>finde</a:t>
                      </a:r>
                      <a:endParaRPr lang="en-GB" sz="900" b="1" dirty="0">
                        <a:effectLst/>
                      </a:endParaRPr>
                    </a:p>
                  </a:txBody>
                  <a:tcPr marL="28575" marR="28575" marT="19050" marB="19050" anchor="b">
                    <a:noFill/>
                  </a:tcPr>
                </a:tc>
                <a:tc>
                  <a:txBody>
                    <a:bodyPr/>
                    <a:lstStyle/>
                    <a:p>
                      <a:pPr rtl="0" fontAlgn="b"/>
                      <a:r>
                        <a:rPr lang="en-GB" sz="900" i="1" dirty="0">
                          <a:effectLst/>
                        </a:rPr>
                        <a:t>I find/think</a:t>
                      </a:r>
                    </a:p>
                  </a:txBody>
                  <a:tcPr marL="28575" marR="28575" marT="19050" marB="19050" anchor="b">
                    <a:noFill/>
                  </a:tcPr>
                </a:tc>
                <a:extLst>
                  <a:ext uri="{0D108BD9-81ED-4DB2-BD59-A6C34878D82A}">
                    <a16:rowId xmlns:a16="http://schemas.microsoft.com/office/drawing/2014/main" val="678290500"/>
                  </a:ext>
                </a:extLst>
              </a:tr>
              <a:tr h="149127">
                <a:tc>
                  <a:txBody>
                    <a:bodyPr/>
                    <a:lstStyle/>
                    <a:p>
                      <a:pPr rtl="0" fontAlgn="b"/>
                      <a:r>
                        <a:rPr lang="en-GB" sz="900" b="1" dirty="0" err="1">
                          <a:effectLst/>
                        </a:rPr>
                        <a:t>Meiner</a:t>
                      </a:r>
                      <a:r>
                        <a:rPr lang="en-GB" sz="900" b="1" dirty="0">
                          <a:effectLst/>
                        </a:rPr>
                        <a:t> </a:t>
                      </a:r>
                      <a:r>
                        <a:rPr lang="en-GB" sz="900" b="1" dirty="0" err="1">
                          <a:effectLst/>
                        </a:rPr>
                        <a:t>Meinung</a:t>
                      </a:r>
                      <a:r>
                        <a:rPr lang="en-GB" sz="900" b="1" dirty="0">
                          <a:effectLst/>
                        </a:rPr>
                        <a:t> </a:t>
                      </a:r>
                      <a:r>
                        <a:rPr lang="en-GB" sz="900" b="1" dirty="0" err="1">
                          <a:effectLst/>
                        </a:rPr>
                        <a:t>nach</a:t>
                      </a:r>
                      <a:r>
                        <a:rPr lang="en-GB" sz="900" b="1" dirty="0">
                          <a:effectLst/>
                        </a:rPr>
                        <a:t> </a:t>
                      </a:r>
                      <a:r>
                        <a:rPr lang="en-GB" sz="900" b="1" dirty="0" err="1">
                          <a:effectLst/>
                        </a:rPr>
                        <a:t>ist</a:t>
                      </a:r>
                      <a:r>
                        <a:rPr lang="en-GB" sz="900" b="1" dirty="0">
                          <a:effectLst/>
                        </a:rPr>
                        <a:t>...</a:t>
                      </a:r>
                    </a:p>
                  </a:txBody>
                  <a:tcPr marL="28575" marR="28575" marT="19050" marB="19050" anchor="b">
                    <a:noFill/>
                  </a:tcPr>
                </a:tc>
                <a:tc>
                  <a:txBody>
                    <a:bodyPr/>
                    <a:lstStyle/>
                    <a:p>
                      <a:pPr rtl="0" fontAlgn="b"/>
                      <a:r>
                        <a:rPr lang="en-GB" sz="900" i="1" dirty="0">
                          <a:effectLst/>
                        </a:rPr>
                        <a:t>In my opinion... is</a:t>
                      </a:r>
                    </a:p>
                  </a:txBody>
                  <a:tcPr marL="0" marR="0" marT="19050" marB="19050" anchor="b">
                    <a:noFill/>
                  </a:tcPr>
                </a:tc>
                <a:extLst>
                  <a:ext uri="{0D108BD9-81ED-4DB2-BD59-A6C34878D82A}">
                    <a16:rowId xmlns:a16="http://schemas.microsoft.com/office/drawing/2014/main" val="3183495144"/>
                  </a:ext>
                </a:extLst>
              </a:tr>
              <a:tr h="149127">
                <a:tc>
                  <a:txBody>
                    <a:bodyPr/>
                    <a:lstStyle/>
                    <a:p>
                      <a:pPr rtl="0" fontAlgn="b"/>
                      <a:r>
                        <a:rPr lang="en-GB" sz="900" b="1">
                          <a:effectLst/>
                        </a:rPr>
                        <a:t>(der) Markt</a:t>
                      </a:r>
                    </a:p>
                  </a:txBody>
                  <a:tcPr marL="28575" marR="28575" marT="19050" marB="19050" anchor="b">
                    <a:noFill/>
                  </a:tcPr>
                </a:tc>
                <a:tc>
                  <a:txBody>
                    <a:bodyPr/>
                    <a:lstStyle/>
                    <a:p>
                      <a:pPr rtl="0" fontAlgn="b"/>
                      <a:r>
                        <a:rPr lang="en-GB" sz="900" i="1">
                          <a:effectLst/>
                        </a:rPr>
                        <a:t>market</a:t>
                      </a:r>
                    </a:p>
                  </a:txBody>
                  <a:tcPr marL="28575" marR="28575" marT="19050" marB="19050" anchor="b">
                    <a:noFill/>
                  </a:tcPr>
                </a:tc>
                <a:extLst>
                  <a:ext uri="{0D108BD9-81ED-4DB2-BD59-A6C34878D82A}">
                    <a16:rowId xmlns:a16="http://schemas.microsoft.com/office/drawing/2014/main" val="3771212111"/>
                  </a:ext>
                </a:extLst>
              </a:tr>
              <a:tr h="149127">
                <a:tc>
                  <a:txBody>
                    <a:bodyPr/>
                    <a:lstStyle/>
                    <a:p>
                      <a:pPr rtl="0" fontAlgn="b"/>
                      <a:r>
                        <a:rPr lang="en-GB" sz="900" b="1" dirty="0">
                          <a:effectLst/>
                        </a:rPr>
                        <a:t>(das) Fest</a:t>
                      </a:r>
                    </a:p>
                  </a:txBody>
                  <a:tcPr marL="28575" marR="28575" marT="19050" marB="19050" anchor="b">
                    <a:noFill/>
                  </a:tcPr>
                </a:tc>
                <a:tc>
                  <a:txBody>
                    <a:bodyPr/>
                    <a:lstStyle/>
                    <a:p>
                      <a:pPr rtl="0" fontAlgn="b"/>
                      <a:r>
                        <a:rPr lang="en-GB" sz="900" i="1" dirty="0">
                          <a:effectLst/>
                        </a:rPr>
                        <a:t>festival, celebration</a:t>
                      </a:r>
                    </a:p>
                  </a:txBody>
                  <a:tcPr marL="0" marR="0" marT="19050" marB="19050" anchor="b">
                    <a:noFill/>
                  </a:tcPr>
                </a:tc>
                <a:extLst>
                  <a:ext uri="{0D108BD9-81ED-4DB2-BD59-A6C34878D82A}">
                    <a16:rowId xmlns:a16="http://schemas.microsoft.com/office/drawing/2014/main" val="3158513603"/>
                  </a:ext>
                </a:extLst>
              </a:tr>
              <a:tr h="149127">
                <a:tc>
                  <a:txBody>
                    <a:bodyPr/>
                    <a:lstStyle/>
                    <a:p>
                      <a:pPr rtl="0" fontAlgn="b"/>
                      <a:r>
                        <a:rPr lang="en-GB" sz="900" b="1">
                          <a:effectLst/>
                        </a:rPr>
                        <a:t>interessant....</a:t>
                      </a:r>
                    </a:p>
                  </a:txBody>
                  <a:tcPr marL="28575" marR="28575" marT="19050" marB="19050" anchor="b">
                    <a:noFill/>
                  </a:tcPr>
                </a:tc>
                <a:tc>
                  <a:txBody>
                    <a:bodyPr/>
                    <a:lstStyle/>
                    <a:p>
                      <a:pPr rtl="0" fontAlgn="b"/>
                      <a:r>
                        <a:rPr lang="en-GB" sz="900" i="1">
                          <a:effectLst/>
                        </a:rPr>
                        <a:t>interesting</a:t>
                      </a:r>
                    </a:p>
                  </a:txBody>
                  <a:tcPr marL="28575" marR="28575" marT="19050" marB="19050" anchor="b">
                    <a:noFill/>
                  </a:tcPr>
                </a:tc>
                <a:extLst>
                  <a:ext uri="{0D108BD9-81ED-4DB2-BD59-A6C34878D82A}">
                    <a16:rowId xmlns:a16="http://schemas.microsoft.com/office/drawing/2014/main" val="1496415468"/>
                  </a:ext>
                </a:extLst>
              </a:tr>
              <a:tr h="149127">
                <a:tc>
                  <a:txBody>
                    <a:bodyPr/>
                    <a:lstStyle/>
                    <a:p>
                      <a:pPr rtl="0" fontAlgn="b"/>
                      <a:r>
                        <a:rPr lang="en-GB" sz="900" b="1">
                          <a:effectLst/>
                        </a:rPr>
                        <a:t>langweilig....</a:t>
                      </a:r>
                    </a:p>
                  </a:txBody>
                  <a:tcPr marL="28575" marR="28575" marT="19050" marB="19050" anchor="b"/>
                </a:tc>
                <a:tc>
                  <a:txBody>
                    <a:bodyPr/>
                    <a:lstStyle/>
                    <a:p>
                      <a:pPr rtl="0" fontAlgn="b"/>
                      <a:r>
                        <a:rPr lang="en-GB" sz="900" i="1">
                          <a:effectLst/>
                        </a:rPr>
                        <a:t>boring</a:t>
                      </a:r>
                    </a:p>
                  </a:txBody>
                  <a:tcPr marL="28575" marR="28575" marT="19050" marB="19050" anchor="b"/>
                </a:tc>
                <a:extLst>
                  <a:ext uri="{0D108BD9-81ED-4DB2-BD59-A6C34878D82A}">
                    <a16:rowId xmlns:a16="http://schemas.microsoft.com/office/drawing/2014/main" val="804224611"/>
                  </a:ext>
                </a:extLst>
              </a:tr>
              <a:tr h="149127">
                <a:tc>
                  <a:txBody>
                    <a:bodyPr/>
                    <a:lstStyle/>
                    <a:p>
                      <a:pPr rtl="0" fontAlgn="b"/>
                      <a:r>
                        <a:rPr lang="en-GB" sz="900" b="1">
                          <a:effectLst/>
                        </a:rPr>
                        <a:t>laut....</a:t>
                      </a:r>
                    </a:p>
                  </a:txBody>
                  <a:tcPr marL="28575" marR="28575" marT="19050" marB="19050" anchor="b"/>
                </a:tc>
                <a:tc>
                  <a:txBody>
                    <a:bodyPr/>
                    <a:lstStyle/>
                    <a:p>
                      <a:pPr rtl="0" fontAlgn="b"/>
                      <a:r>
                        <a:rPr lang="en-GB" sz="900" i="1">
                          <a:effectLst/>
                        </a:rPr>
                        <a:t>loud</a:t>
                      </a:r>
                    </a:p>
                  </a:txBody>
                  <a:tcPr marL="28575" marR="28575" marT="19050" marB="19050" anchor="b"/>
                </a:tc>
                <a:extLst>
                  <a:ext uri="{0D108BD9-81ED-4DB2-BD59-A6C34878D82A}">
                    <a16:rowId xmlns:a16="http://schemas.microsoft.com/office/drawing/2014/main" val="2022855937"/>
                  </a:ext>
                </a:extLst>
              </a:tr>
              <a:tr h="149127">
                <a:tc>
                  <a:txBody>
                    <a:bodyPr/>
                    <a:lstStyle/>
                    <a:p>
                      <a:pPr rtl="0" fontAlgn="b"/>
                      <a:r>
                        <a:rPr lang="en-GB" sz="900" b="1" dirty="0" err="1">
                          <a:effectLst/>
                        </a:rPr>
                        <a:t>schlecht</a:t>
                      </a:r>
                      <a:r>
                        <a:rPr lang="en-GB" sz="900" b="1" dirty="0">
                          <a:effectLst/>
                        </a:rPr>
                        <a:t>....</a:t>
                      </a:r>
                    </a:p>
                  </a:txBody>
                  <a:tcPr marL="28575" marR="28575" marT="19050" marB="19050" anchor="b"/>
                </a:tc>
                <a:tc>
                  <a:txBody>
                    <a:bodyPr/>
                    <a:lstStyle/>
                    <a:p>
                      <a:pPr rtl="0" fontAlgn="b"/>
                      <a:r>
                        <a:rPr lang="en-GB" sz="900" i="1">
                          <a:effectLst/>
                        </a:rPr>
                        <a:t>bad</a:t>
                      </a:r>
                    </a:p>
                  </a:txBody>
                  <a:tcPr marL="28575" marR="28575" marT="19050" marB="19050" anchor="b"/>
                </a:tc>
                <a:extLst>
                  <a:ext uri="{0D108BD9-81ED-4DB2-BD59-A6C34878D82A}">
                    <a16:rowId xmlns:a16="http://schemas.microsoft.com/office/drawing/2014/main" val="1921808175"/>
                  </a:ext>
                </a:extLst>
              </a:tr>
              <a:tr h="149127">
                <a:tc>
                  <a:txBody>
                    <a:bodyPr/>
                    <a:lstStyle/>
                    <a:p>
                      <a:pPr rtl="0" fontAlgn="b"/>
                      <a:r>
                        <a:rPr lang="en-GB" sz="900" b="1">
                          <a:effectLst/>
                        </a:rPr>
                        <a:t>schön,...</a:t>
                      </a:r>
                    </a:p>
                  </a:txBody>
                  <a:tcPr marL="28575" marR="28575" marT="19050" marB="19050" anchor="b"/>
                </a:tc>
                <a:tc>
                  <a:txBody>
                    <a:bodyPr/>
                    <a:lstStyle/>
                    <a:p>
                      <a:pPr rtl="0" fontAlgn="b"/>
                      <a:r>
                        <a:rPr lang="en-GB" sz="900" i="1" dirty="0">
                          <a:effectLst/>
                        </a:rPr>
                        <a:t>beautiful</a:t>
                      </a:r>
                    </a:p>
                  </a:txBody>
                  <a:tcPr marL="28575" marR="28575" marT="19050" marB="19050" anchor="b"/>
                </a:tc>
                <a:extLst>
                  <a:ext uri="{0D108BD9-81ED-4DB2-BD59-A6C34878D82A}">
                    <a16:rowId xmlns:a16="http://schemas.microsoft.com/office/drawing/2014/main" val="2842766423"/>
                  </a:ext>
                </a:extLst>
              </a:tr>
              <a:tr h="149127">
                <a:tc>
                  <a:txBody>
                    <a:bodyPr/>
                    <a:lstStyle/>
                    <a:p>
                      <a:pPr rtl="0" fontAlgn="b"/>
                      <a:r>
                        <a:rPr lang="en-GB" sz="900" b="1">
                          <a:effectLst/>
                        </a:rPr>
                        <a:t>teuer....</a:t>
                      </a:r>
                    </a:p>
                  </a:txBody>
                  <a:tcPr marL="28575" marR="28575" marT="19050" marB="19050" anchor="b"/>
                </a:tc>
                <a:tc>
                  <a:txBody>
                    <a:bodyPr/>
                    <a:lstStyle/>
                    <a:p>
                      <a:pPr rtl="0" fontAlgn="b"/>
                      <a:r>
                        <a:rPr lang="en-GB" sz="900" i="1">
                          <a:effectLst/>
                        </a:rPr>
                        <a:t>expensive</a:t>
                      </a:r>
                    </a:p>
                  </a:txBody>
                  <a:tcPr marL="28575" marR="28575" marT="19050" marB="19050" anchor="b"/>
                </a:tc>
                <a:extLst>
                  <a:ext uri="{0D108BD9-81ED-4DB2-BD59-A6C34878D82A}">
                    <a16:rowId xmlns:a16="http://schemas.microsoft.com/office/drawing/2014/main" val="1076490282"/>
                  </a:ext>
                </a:extLst>
              </a:tr>
              <a:tr h="149127">
                <a:tc>
                  <a:txBody>
                    <a:bodyPr/>
                    <a:lstStyle/>
                    <a:p>
                      <a:pPr rtl="0" fontAlgn="b"/>
                      <a:r>
                        <a:rPr lang="en-GB" sz="900" b="1">
                          <a:effectLst/>
                        </a:rPr>
                        <a:t>toll,</a:t>
                      </a:r>
                    </a:p>
                  </a:txBody>
                  <a:tcPr marL="28575" marR="28575" marT="19050" marB="19050" anchor="b"/>
                </a:tc>
                <a:tc>
                  <a:txBody>
                    <a:bodyPr/>
                    <a:lstStyle/>
                    <a:p>
                      <a:pPr rtl="0" fontAlgn="b"/>
                      <a:r>
                        <a:rPr lang="en-GB" sz="900" i="1">
                          <a:effectLst/>
                        </a:rPr>
                        <a:t>great, terrific</a:t>
                      </a:r>
                    </a:p>
                  </a:txBody>
                  <a:tcPr marL="28575" marR="28575" marT="19050" marB="19050" anchor="b"/>
                </a:tc>
                <a:extLst>
                  <a:ext uri="{0D108BD9-81ED-4DB2-BD59-A6C34878D82A}">
                    <a16:rowId xmlns:a16="http://schemas.microsoft.com/office/drawing/2014/main" val="744869356"/>
                  </a:ext>
                </a:extLst>
              </a:tr>
              <a:tr h="149127">
                <a:tc>
                  <a:txBody>
                    <a:bodyPr/>
                    <a:lstStyle/>
                    <a:p>
                      <a:pPr rtl="0" fontAlgn="b"/>
                      <a:r>
                        <a:rPr lang="en-GB" sz="900" b="1" dirty="0" err="1">
                          <a:effectLst/>
                        </a:rPr>
                        <a:t>weil</a:t>
                      </a:r>
                      <a:r>
                        <a:rPr lang="en-GB" sz="900" b="1" dirty="0">
                          <a:effectLst/>
                        </a:rPr>
                        <a:t>... mir das (</a:t>
                      </a:r>
                      <a:r>
                        <a:rPr lang="en-GB" sz="900" b="1" dirty="0" err="1">
                          <a:effectLst/>
                        </a:rPr>
                        <a:t>nicht</a:t>
                      </a:r>
                      <a:r>
                        <a:rPr lang="en-GB" sz="900" b="1" dirty="0">
                          <a:effectLst/>
                        </a:rPr>
                        <a:t>) gut </a:t>
                      </a:r>
                      <a:r>
                        <a:rPr lang="en-GB" sz="900" b="1" dirty="0" err="1">
                          <a:effectLst/>
                        </a:rPr>
                        <a:t>gefällt</a:t>
                      </a:r>
                      <a:r>
                        <a:rPr lang="en-GB" sz="900" b="1" dirty="0">
                          <a:effectLst/>
                        </a:rPr>
                        <a:t>.</a:t>
                      </a:r>
                    </a:p>
                  </a:txBody>
                  <a:tcPr marL="28575" marR="28575" marT="19050" marB="19050" anchor="b"/>
                </a:tc>
                <a:tc>
                  <a:txBody>
                    <a:bodyPr/>
                    <a:lstStyle/>
                    <a:p>
                      <a:pPr rtl="0" fontAlgn="b"/>
                      <a:r>
                        <a:rPr lang="en-GB" sz="900" i="1">
                          <a:effectLst/>
                        </a:rPr>
                        <a:t>because I (don't) like it.</a:t>
                      </a:r>
                    </a:p>
                  </a:txBody>
                  <a:tcPr marL="0" marR="0" marT="19050" marB="19050" anchor="b"/>
                </a:tc>
                <a:extLst>
                  <a:ext uri="{0D108BD9-81ED-4DB2-BD59-A6C34878D82A}">
                    <a16:rowId xmlns:a16="http://schemas.microsoft.com/office/drawing/2014/main" val="1334593737"/>
                  </a:ext>
                </a:extLst>
              </a:tr>
              <a:tr h="149127">
                <a:tc>
                  <a:txBody>
                    <a:bodyPr/>
                    <a:lstStyle/>
                    <a:p>
                      <a:pPr rtl="0" fontAlgn="b"/>
                      <a:r>
                        <a:rPr lang="en-GB" sz="900" b="1">
                          <a:effectLst/>
                        </a:rPr>
                        <a:t>mir das (keinen) Spaß macht.</a:t>
                      </a:r>
                    </a:p>
                  </a:txBody>
                  <a:tcPr marL="28575" marR="28575" marT="19050" marB="19050" anchor="b"/>
                </a:tc>
                <a:tc>
                  <a:txBody>
                    <a:bodyPr/>
                    <a:lstStyle/>
                    <a:p>
                      <a:pPr rtl="0" fontAlgn="b"/>
                      <a:r>
                        <a:rPr lang="en-GB" sz="900" i="1" dirty="0">
                          <a:effectLst/>
                        </a:rPr>
                        <a:t>it's not fun for me.</a:t>
                      </a:r>
                    </a:p>
                  </a:txBody>
                  <a:tcPr marL="0" marR="0" marT="19050" marB="19050" anchor="b"/>
                </a:tc>
                <a:extLst>
                  <a:ext uri="{0D108BD9-81ED-4DB2-BD59-A6C34878D82A}">
                    <a16:rowId xmlns:a16="http://schemas.microsoft.com/office/drawing/2014/main" val="3014831781"/>
                  </a:ext>
                </a:extLst>
              </a:tr>
              <a:tr h="183964">
                <a:tc>
                  <a:txBody>
                    <a:bodyPr/>
                    <a:lstStyle/>
                    <a:p>
                      <a:pPr rtl="0" fontAlgn="b"/>
                      <a:r>
                        <a:rPr lang="en-GB" sz="900" b="1" dirty="0">
                          <a:effectLst/>
                        </a:rPr>
                        <a:t>das </a:t>
                      </a:r>
                      <a:r>
                        <a:rPr lang="en-GB" sz="900" b="1" dirty="0" err="1">
                          <a:effectLst/>
                        </a:rPr>
                        <a:t>mein</a:t>
                      </a:r>
                      <a:r>
                        <a:rPr lang="en-GB" sz="900" b="1" dirty="0">
                          <a:effectLst/>
                        </a:rPr>
                        <a:t> </a:t>
                      </a:r>
                      <a:r>
                        <a:rPr lang="en-GB" sz="900" b="1" dirty="0" err="1">
                          <a:effectLst/>
                        </a:rPr>
                        <a:t>Lieblingshobby</a:t>
                      </a:r>
                      <a:r>
                        <a:rPr lang="en-GB" sz="900" b="1" dirty="0">
                          <a:effectLst/>
                        </a:rPr>
                        <a:t> </a:t>
                      </a:r>
                      <a:r>
                        <a:rPr lang="en-GB" sz="900" b="1" dirty="0" err="1">
                          <a:effectLst/>
                        </a:rPr>
                        <a:t>ist</a:t>
                      </a:r>
                      <a:endParaRPr lang="en-GB" sz="900" b="1" dirty="0">
                        <a:effectLst/>
                      </a:endParaRPr>
                    </a:p>
                  </a:txBody>
                  <a:tcPr marL="28575" marR="28575" marT="19050" marB="19050" anchor="b"/>
                </a:tc>
                <a:tc>
                  <a:txBody>
                    <a:bodyPr/>
                    <a:lstStyle/>
                    <a:p>
                      <a:pPr rtl="0" fontAlgn="b"/>
                      <a:r>
                        <a:rPr lang="en-GB" sz="900" i="1">
                          <a:effectLst/>
                        </a:rPr>
                        <a:t>that is my favorite hobby</a:t>
                      </a:r>
                    </a:p>
                  </a:txBody>
                  <a:tcPr marL="0" marR="0" marT="19050" marB="19050" anchor="b"/>
                </a:tc>
                <a:extLst>
                  <a:ext uri="{0D108BD9-81ED-4DB2-BD59-A6C34878D82A}">
                    <a16:rowId xmlns:a16="http://schemas.microsoft.com/office/drawing/2014/main" val="29275315"/>
                  </a:ext>
                </a:extLst>
              </a:tr>
              <a:tr h="149127">
                <a:tc>
                  <a:txBody>
                    <a:bodyPr/>
                    <a:lstStyle/>
                    <a:p>
                      <a:pPr rtl="0" fontAlgn="b"/>
                      <a:r>
                        <a:rPr lang="en-GB" sz="900" b="1" dirty="0">
                          <a:effectLst/>
                        </a:rPr>
                        <a:t>es (</a:t>
                      </a:r>
                      <a:r>
                        <a:rPr lang="en-GB" sz="900" b="1" dirty="0" err="1">
                          <a:effectLst/>
                        </a:rPr>
                        <a:t>zu</a:t>
                      </a:r>
                      <a:r>
                        <a:rPr lang="en-GB" sz="900" b="1" dirty="0">
                          <a:effectLst/>
                        </a:rPr>
                        <a:t>) </a:t>
                      </a:r>
                      <a:r>
                        <a:rPr lang="en-GB" sz="900" b="1" dirty="0" err="1">
                          <a:effectLst/>
                        </a:rPr>
                        <a:t>viele</a:t>
                      </a:r>
                      <a:r>
                        <a:rPr lang="en-GB" sz="900" b="1" dirty="0">
                          <a:effectLst/>
                        </a:rPr>
                        <a:t> Menschen </a:t>
                      </a:r>
                      <a:r>
                        <a:rPr lang="en-GB" sz="900" b="1" dirty="0" err="1">
                          <a:effectLst/>
                        </a:rPr>
                        <a:t>gibt</a:t>
                      </a:r>
                      <a:endParaRPr lang="en-GB" sz="900" b="1" dirty="0">
                        <a:effectLst/>
                      </a:endParaRPr>
                    </a:p>
                  </a:txBody>
                  <a:tcPr marL="28575" marR="28575" marT="19050" marB="19050" anchor="b"/>
                </a:tc>
                <a:tc>
                  <a:txBody>
                    <a:bodyPr/>
                    <a:lstStyle/>
                    <a:p>
                      <a:pPr rtl="0" fontAlgn="b"/>
                      <a:r>
                        <a:rPr lang="en-GB" sz="900" i="1">
                          <a:effectLst/>
                        </a:rPr>
                        <a:t>there are (too) many people</a:t>
                      </a:r>
                    </a:p>
                  </a:txBody>
                  <a:tcPr marL="0" marR="0" marT="19050" marB="19050" anchor="b"/>
                </a:tc>
                <a:extLst>
                  <a:ext uri="{0D108BD9-81ED-4DB2-BD59-A6C34878D82A}">
                    <a16:rowId xmlns:a16="http://schemas.microsoft.com/office/drawing/2014/main" val="515369931"/>
                  </a:ext>
                </a:extLst>
              </a:tr>
              <a:tr h="149127">
                <a:tc>
                  <a:txBody>
                    <a:bodyPr/>
                    <a:lstStyle/>
                    <a:p>
                      <a:pPr rtl="0" fontAlgn="b"/>
                      <a:r>
                        <a:rPr lang="en-GB" sz="900" b="1">
                          <a:effectLst/>
                        </a:rPr>
                        <a:t>mich das (nicht) interessiert</a:t>
                      </a:r>
                    </a:p>
                  </a:txBody>
                  <a:tcPr marL="28575" marR="28575" marT="19050" marB="19050" anchor="b"/>
                </a:tc>
                <a:tc>
                  <a:txBody>
                    <a:bodyPr/>
                    <a:lstStyle/>
                    <a:p>
                      <a:pPr rtl="0" fontAlgn="b"/>
                      <a:r>
                        <a:rPr lang="en-GB" sz="900" i="1" dirty="0">
                          <a:effectLst/>
                        </a:rPr>
                        <a:t>I am not interested in that</a:t>
                      </a:r>
                    </a:p>
                  </a:txBody>
                  <a:tcPr marL="0" marR="0" marT="19050" marB="19050" anchor="b"/>
                </a:tc>
                <a:extLst>
                  <a:ext uri="{0D108BD9-81ED-4DB2-BD59-A6C34878D82A}">
                    <a16:rowId xmlns:a16="http://schemas.microsoft.com/office/drawing/2014/main" val="2153141197"/>
                  </a:ext>
                </a:extLst>
              </a:tr>
              <a:tr h="149127">
                <a:tc>
                  <a:txBody>
                    <a:bodyPr/>
                    <a:lstStyle/>
                    <a:p>
                      <a:pPr rtl="0" fontAlgn="b"/>
                      <a:r>
                        <a:rPr lang="en-GB" sz="900" b="1" dirty="0">
                          <a:effectLst/>
                        </a:rPr>
                        <a:t>ich... (</a:t>
                      </a:r>
                      <a:r>
                        <a:rPr lang="en-GB" sz="900" b="1" dirty="0" err="1">
                          <a:effectLst/>
                        </a:rPr>
                        <a:t>nicht</a:t>
                      </a:r>
                      <a:r>
                        <a:rPr lang="en-GB" sz="900" b="1" dirty="0">
                          <a:effectLst/>
                        </a:rPr>
                        <a:t>) mag</a:t>
                      </a:r>
                    </a:p>
                  </a:txBody>
                  <a:tcPr marL="28575" marR="28575" marT="19050" marB="19050" anchor="b"/>
                </a:tc>
                <a:tc>
                  <a:txBody>
                    <a:bodyPr/>
                    <a:lstStyle/>
                    <a:p>
                      <a:pPr rtl="0" fontAlgn="b"/>
                      <a:r>
                        <a:rPr lang="en-GB" sz="900" i="1">
                          <a:effectLst/>
                        </a:rPr>
                        <a:t>I don't like...</a:t>
                      </a:r>
                    </a:p>
                  </a:txBody>
                  <a:tcPr marL="28575" marR="28575" marT="19050" marB="19050" anchor="b"/>
                </a:tc>
                <a:extLst>
                  <a:ext uri="{0D108BD9-81ED-4DB2-BD59-A6C34878D82A}">
                    <a16:rowId xmlns:a16="http://schemas.microsoft.com/office/drawing/2014/main" val="236586439"/>
                  </a:ext>
                </a:extLst>
              </a:tr>
              <a:tr h="149127">
                <a:tc>
                  <a:txBody>
                    <a:bodyPr/>
                    <a:lstStyle/>
                    <a:p>
                      <a:pPr rtl="0" fontAlgn="b"/>
                      <a:r>
                        <a:rPr lang="en-GB" sz="900" b="1" dirty="0">
                          <a:effectLst/>
                        </a:rPr>
                        <a:t>Der </a:t>
                      </a:r>
                      <a:r>
                        <a:rPr lang="en-GB" sz="900" b="1" dirty="0" err="1">
                          <a:effectLst/>
                        </a:rPr>
                        <a:t>Weihnachtsmarkt</a:t>
                      </a:r>
                      <a:r>
                        <a:rPr lang="en-GB" sz="900" b="1" dirty="0">
                          <a:effectLst/>
                        </a:rPr>
                        <a:t>...</a:t>
                      </a:r>
                    </a:p>
                  </a:txBody>
                  <a:tcPr marL="28575" marR="28575" marT="19050" marB="19050" anchor="b"/>
                </a:tc>
                <a:tc>
                  <a:txBody>
                    <a:bodyPr/>
                    <a:lstStyle/>
                    <a:p>
                      <a:pPr rtl="0" fontAlgn="b"/>
                      <a:r>
                        <a:rPr lang="en-GB" sz="900" i="1">
                          <a:effectLst/>
                        </a:rPr>
                        <a:t>The Christmas market...</a:t>
                      </a:r>
                    </a:p>
                  </a:txBody>
                  <a:tcPr marL="0" marR="0" marT="19050" marB="19050" anchor="b"/>
                </a:tc>
                <a:extLst>
                  <a:ext uri="{0D108BD9-81ED-4DB2-BD59-A6C34878D82A}">
                    <a16:rowId xmlns:a16="http://schemas.microsoft.com/office/drawing/2014/main" val="3672224186"/>
                  </a:ext>
                </a:extLst>
              </a:tr>
              <a:tr h="149127">
                <a:tc>
                  <a:txBody>
                    <a:bodyPr/>
                    <a:lstStyle/>
                    <a:p>
                      <a:pPr rtl="0" fontAlgn="b"/>
                      <a:r>
                        <a:rPr lang="en-GB" sz="900" b="1" dirty="0">
                          <a:effectLst/>
                        </a:rPr>
                        <a:t>Das </a:t>
                      </a:r>
                      <a:r>
                        <a:rPr lang="en-GB" sz="900" b="1" dirty="0" err="1">
                          <a:effectLst/>
                        </a:rPr>
                        <a:t>Radsportfest</a:t>
                      </a:r>
                      <a:r>
                        <a:rPr lang="en-GB" sz="900" b="1" dirty="0">
                          <a:effectLst/>
                        </a:rPr>
                        <a:t> ...</a:t>
                      </a:r>
                    </a:p>
                  </a:txBody>
                  <a:tcPr marL="28575" marR="28575" marT="19050" marB="19050" anchor="b"/>
                </a:tc>
                <a:tc>
                  <a:txBody>
                    <a:bodyPr/>
                    <a:lstStyle/>
                    <a:p>
                      <a:pPr rtl="0" fontAlgn="b"/>
                      <a:r>
                        <a:rPr lang="en-GB" sz="900" i="1" dirty="0">
                          <a:effectLst/>
                        </a:rPr>
                        <a:t>The cycling festival....</a:t>
                      </a:r>
                    </a:p>
                  </a:txBody>
                  <a:tcPr marL="0" marR="0" marT="19050" marB="19050" anchor="b"/>
                </a:tc>
                <a:extLst>
                  <a:ext uri="{0D108BD9-81ED-4DB2-BD59-A6C34878D82A}">
                    <a16:rowId xmlns:a16="http://schemas.microsoft.com/office/drawing/2014/main" val="2767572963"/>
                  </a:ext>
                </a:extLst>
              </a:tr>
              <a:tr h="183964">
                <a:tc>
                  <a:txBody>
                    <a:bodyPr/>
                    <a:lstStyle/>
                    <a:p>
                      <a:pPr rtl="0" fontAlgn="b"/>
                      <a:r>
                        <a:rPr lang="en-GB" sz="900" b="1" dirty="0">
                          <a:effectLst/>
                        </a:rPr>
                        <a:t>Das </a:t>
                      </a:r>
                      <a:r>
                        <a:rPr lang="en-GB" sz="900" b="1" dirty="0" err="1">
                          <a:effectLst/>
                        </a:rPr>
                        <a:t>Blumenfest</a:t>
                      </a:r>
                      <a:endParaRPr lang="en-GB" sz="900" b="1" dirty="0">
                        <a:effectLst/>
                      </a:endParaRPr>
                    </a:p>
                  </a:txBody>
                  <a:tcPr marL="28575" marR="28575" marT="19050" marB="19050" anchor="b"/>
                </a:tc>
                <a:tc>
                  <a:txBody>
                    <a:bodyPr/>
                    <a:lstStyle/>
                    <a:p>
                      <a:pPr rtl="0" fontAlgn="b"/>
                      <a:r>
                        <a:rPr lang="en-GB" sz="900" i="1" dirty="0">
                          <a:effectLst/>
                        </a:rPr>
                        <a:t>The flower festival</a:t>
                      </a:r>
                    </a:p>
                  </a:txBody>
                  <a:tcPr marL="0" marR="0" marT="19050" marB="19050" anchor="b"/>
                </a:tc>
                <a:extLst>
                  <a:ext uri="{0D108BD9-81ED-4DB2-BD59-A6C34878D82A}">
                    <a16:rowId xmlns:a16="http://schemas.microsoft.com/office/drawing/2014/main" val="2882273913"/>
                  </a:ext>
                </a:extLst>
              </a:tr>
              <a:tr h="149127">
                <a:tc>
                  <a:txBody>
                    <a:bodyPr/>
                    <a:lstStyle/>
                    <a:p>
                      <a:pPr rtl="0" fontAlgn="b"/>
                      <a:r>
                        <a:rPr lang="en-GB" sz="900" b="1" dirty="0" err="1">
                          <a:effectLst/>
                        </a:rPr>
                        <a:t>interessiert</a:t>
                      </a:r>
                      <a:r>
                        <a:rPr lang="en-GB" sz="900" b="1" dirty="0">
                          <a:effectLst/>
                        </a:rPr>
                        <a:t> </a:t>
                      </a:r>
                      <a:r>
                        <a:rPr lang="en-GB" sz="900" b="1" dirty="0" err="1">
                          <a:effectLst/>
                        </a:rPr>
                        <a:t>mich</a:t>
                      </a:r>
                      <a:r>
                        <a:rPr lang="en-GB" sz="900" b="1" dirty="0">
                          <a:effectLst/>
                        </a:rPr>
                        <a:t> (</a:t>
                      </a:r>
                      <a:r>
                        <a:rPr lang="en-GB" sz="900" b="1" dirty="0" err="1">
                          <a:effectLst/>
                        </a:rPr>
                        <a:t>nicht</a:t>
                      </a:r>
                      <a:r>
                        <a:rPr lang="en-GB" sz="900" b="1" dirty="0">
                          <a:effectLst/>
                        </a:rPr>
                        <a:t>)....</a:t>
                      </a:r>
                    </a:p>
                  </a:txBody>
                  <a:tcPr marL="28575" marR="28575" marT="19050" marB="19050" anchor="b"/>
                </a:tc>
                <a:tc>
                  <a:txBody>
                    <a:bodyPr/>
                    <a:lstStyle/>
                    <a:p>
                      <a:pPr rtl="0" fontAlgn="b"/>
                      <a:r>
                        <a:rPr lang="en-GB" sz="900" i="1" dirty="0">
                          <a:effectLst/>
                        </a:rPr>
                        <a:t>(doesn't) interest me...</a:t>
                      </a:r>
                    </a:p>
                  </a:txBody>
                  <a:tcPr marL="0" marR="0" marT="19050" marB="19050" anchor="b"/>
                </a:tc>
                <a:extLst>
                  <a:ext uri="{0D108BD9-81ED-4DB2-BD59-A6C34878D82A}">
                    <a16:rowId xmlns:a16="http://schemas.microsoft.com/office/drawing/2014/main" val="4019510749"/>
                  </a:ext>
                </a:extLst>
              </a:tr>
              <a:tr h="149127">
                <a:tc>
                  <a:txBody>
                    <a:bodyPr/>
                    <a:lstStyle/>
                    <a:p>
                      <a:pPr rtl="0" fontAlgn="b"/>
                      <a:r>
                        <a:rPr lang="en-GB" sz="900" b="1" dirty="0" err="1">
                          <a:effectLst/>
                        </a:rPr>
                        <a:t>weil</a:t>
                      </a:r>
                      <a:r>
                        <a:rPr lang="en-GB" sz="900" b="1" dirty="0">
                          <a:effectLst/>
                        </a:rPr>
                        <a:t> es... </a:t>
                      </a:r>
                      <a:r>
                        <a:rPr lang="en-GB" sz="900" b="1" dirty="0" err="1">
                          <a:effectLst/>
                        </a:rPr>
                        <a:t>ist</a:t>
                      </a:r>
                      <a:r>
                        <a:rPr lang="en-GB" sz="900" b="1" dirty="0">
                          <a:effectLst/>
                        </a:rPr>
                        <a:t>.</a:t>
                      </a:r>
                    </a:p>
                  </a:txBody>
                  <a:tcPr marL="28575" marR="28575" marT="19050" marB="19050" anchor="b"/>
                </a:tc>
                <a:tc>
                  <a:txBody>
                    <a:bodyPr/>
                    <a:lstStyle/>
                    <a:p>
                      <a:pPr rtl="0" fontAlgn="b"/>
                      <a:r>
                        <a:rPr lang="en-GB" sz="900" i="1" dirty="0">
                          <a:effectLst/>
                        </a:rPr>
                        <a:t>because it is...</a:t>
                      </a:r>
                    </a:p>
                  </a:txBody>
                  <a:tcPr marL="28575" marR="28575" marT="19050" marB="19050" anchor="b"/>
                </a:tc>
                <a:extLst>
                  <a:ext uri="{0D108BD9-81ED-4DB2-BD59-A6C34878D82A}">
                    <a16:rowId xmlns:a16="http://schemas.microsoft.com/office/drawing/2014/main" val="2250606450"/>
                  </a:ext>
                </a:extLst>
              </a:tr>
              <a:tr h="149127">
                <a:tc>
                  <a:txBody>
                    <a:bodyPr/>
                    <a:lstStyle/>
                    <a:p>
                      <a:pPr rtl="0" fontAlgn="b"/>
                      <a:r>
                        <a:rPr lang="en-GB" sz="900" b="1" dirty="0" err="1">
                          <a:effectLst/>
                        </a:rPr>
                        <a:t>laut</a:t>
                      </a:r>
                      <a:endParaRPr lang="en-GB" sz="900" b="1" dirty="0">
                        <a:effectLst/>
                      </a:endParaRPr>
                    </a:p>
                  </a:txBody>
                  <a:tcPr marL="28575" marR="28575" marT="19050" marB="19050" anchor="b"/>
                </a:tc>
                <a:tc>
                  <a:txBody>
                    <a:bodyPr/>
                    <a:lstStyle/>
                    <a:p>
                      <a:pPr rtl="0" fontAlgn="b"/>
                      <a:r>
                        <a:rPr lang="en-GB" sz="900" i="1" dirty="0">
                          <a:effectLst/>
                        </a:rPr>
                        <a:t>loud</a:t>
                      </a:r>
                    </a:p>
                  </a:txBody>
                  <a:tcPr marL="28575" marR="28575" marT="19050" marB="19050" anchor="b"/>
                </a:tc>
                <a:extLst>
                  <a:ext uri="{0D108BD9-81ED-4DB2-BD59-A6C34878D82A}">
                    <a16:rowId xmlns:a16="http://schemas.microsoft.com/office/drawing/2014/main" val="1515495307"/>
                  </a:ext>
                </a:extLst>
              </a:tr>
              <a:tr h="183964">
                <a:tc>
                  <a:txBody>
                    <a:bodyPr/>
                    <a:lstStyle/>
                    <a:p>
                      <a:pPr rtl="0" fontAlgn="b"/>
                      <a:r>
                        <a:rPr lang="en-GB" sz="900" b="1">
                          <a:effectLst/>
                        </a:rPr>
                        <a:t>schön</a:t>
                      </a:r>
                    </a:p>
                  </a:txBody>
                  <a:tcPr marL="28575" marR="28575" marT="19050" marB="19050" anchor="b"/>
                </a:tc>
                <a:tc>
                  <a:txBody>
                    <a:bodyPr/>
                    <a:lstStyle/>
                    <a:p>
                      <a:pPr rtl="0" fontAlgn="b"/>
                      <a:r>
                        <a:rPr lang="en-GB" sz="900" i="1">
                          <a:effectLst/>
                        </a:rPr>
                        <a:t>beautiful</a:t>
                      </a:r>
                    </a:p>
                  </a:txBody>
                  <a:tcPr marL="28575" marR="28575" marT="19050" marB="19050" anchor="b"/>
                </a:tc>
                <a:extLst>
                  <a:ext uri="{0D108BD9-81ED-4DB2-BD59-A6C34878D82A}">
                    <a16:rowId xmlns:a16="http://schemas.microsoft.com/office/drawing/2014/main" val="2886127779"/>
                  </a:ext>
                </a:extLst>
              </a:tr>
              <a:tr h="149127">
                <a:tc>
                  <a:txBody>
                    <a:bodyPr/>
                    <a:lstStyle/>
                    <a:p>
                      <a:pPr rtl="0" fontAlgn="b"/>
                      <a:r>
                        <a:rPr lang="en-GB" sz="900" b="1" dirty="0" err="1">
                          <a:effectLst/>
                        </a:rPr>
                        <a:t>teuer</a:t>
                      </a:r>
                      <a:endParaRPr lang="en-GB" sz="900" b="1" dirty="0">
                        <a:effectLst/>
                      </a:endParaRPr>
                    </a:p>
                  </a:txBody>
                  <a:tcPr marL="28575" marR="28575" marT="19050" marB="19050" anchor="b"/>
                </a:tc>
                <a:tc>
                  <a:txBody>
                    <a:bodyPr/>
                    <a:lstStyle/>
                    <a:p>
                      <a:pPr rtl="0" fontAlgn="b"/>
                      <a:r>
                        <a:rPr lang="en-GB" sz="900" i="1">
                          <a:effectLst/>
                        </a:rPr>
                        <a:t>expensive</a:t>
                      </a:r>
                    </a:p>
                  </a:txBody>
                  <a:tcPr marL="28575" marR="28575" marT="19050" marB="19050" anchor="b"/>
                </a:tc>
                <a:extLst>
                  <a:ext uri="{0D108BD9-81ED-4DB2-BD59-A6C34878D82A}">
                    <a16:rowId xmlns:a16="http://schemas.microsoft.com/office/drawing/2014/main" val="1312858405"/>
                  </a:ext>
                </a:extLst>
              </a:tr>
              <a:tr h="149127">
                <a:tc>
                  <a:txBody>
                    <a:bodyPr/>
                    <a:lstStyle/>
                    <a:p>
                      <a:pPr rtl="0" fontAlgn="b"/>
                      <a:r>
                        <a:rPr lang="en-GB" sz="900" b="1" dirty="0">
                          <a:effectLst/>
                        </a:rPr>
                        <a:t>toll</a:t>
                      </a:r>
                    </a:p>
                  </a:txBody>
                  <a:tcPr marL="28575" marR="28575" marT="19050" marB="19050" anchor="b"/>
                </a:tc>
                <a:tc>
                  <a:txBody>
                    <a:bodyPr/>
                    <a:lstStyle/>
                    <a:p>
                      <a:pPr rtl="0" fontAlgn="b"/>
                      <a:r>
                        <a:rPr lang="en-GB" sz="900" i="1">
                          <a:effectLst/>
                        </a:rPr>
                        <a:t>great</a:t>
                      </a:r>
                    </a:p>
                  </a:txBody>
                  <a:tcPr marL="28575" marR="28575" marT="19050" marB="19050" anchor="b"/>
                </a:tc>
                <a:extLst>
                  <a:ext uri="{0D108BD9-81ED-4DB2-BD59-A6C34878D82A}">
                    <a16:rowId xmlns:a16="http://schemas.microsoft.com/office/drawing/2014/main" val="1937695504"/>
                  </a:ext>
                </a:extLst>
              </a:tr>
              <a:tr h="183964">
                <a:tc>
                  <a:txBody>
                    <a:bodyPr/>
                    <a:lstStyle/>
                    <a:p>
                      <a:pPr rtl="0" fontAlgn="b"/>
                      <a:r>
                        <a:rPr lang="en-GB" sz="900" b="1" dirty="0" err="1">
                          <a:effectLst/>
                        </a:rPr>
                        <a:t>weil</a:t>
                      </a:r>
                      <a:r>
                        <a:rPr lang="en-GB" sz="900" b="1" dirty="0">
                          <a:effectLst/>
                        </a:rPr>
                        <a:t> es </a:t>
                      </a:r>
                      <a:r>
                        <a:rPr lang="en-GB" sz="900" b="1" dirty="0" err="1">
                          <a:effectLst/>
                        </a:rPr>
                        <a:t>eine</a:t>
                      </a:r>
                      <a:r>
                        <a:rPr lang="en-GB" sz="900" b="1" dirty="0">
                          <a:effectLst/>
                        </a:rPr>
                        <a:t> </a:t>
                      </a:r>
                      <a:r>
                        <a:rPr lang="en-GB" sz="900" b="1" dirty="0" err="1">
                          <a:effectLst/>
                        </a:rPr>
                        <a:t>Menge</a:t>
                      </a:r>
                      <a:r>
                        <a:rPr lang="en-GB" sz="900" b="1" dirty="0">
                          <a:effectLst/>
                        </a:rPr>
                        <a:t> Leute </a:t>
                      </a:r>
                      <a:r>
                        <a:rPr lang="en-GB" sz="900" b="1" dirty="0" err="1">
                          <a:effectLst/>
                        </a:rPr>
                        <a:t>gibt</a:t>
                      </a:r>
                      <a:endParaRPr lang="en-GB" sz="900" b="1" dirty="0">
                        <a:effectLst/>
                      </a:endParaRPr>
                    </a:p>
                  </a:txBody>
                  <a:tcPr marL="28575" marR="28575" marT="19050" marB="19050" anchor="b"/>
                </a:tc>
                <a:tc>
                  <a:txBody>
                    <a:bodyPr/>
                    <a:lstStyle/>
                    <a:p>
                      <a:pPr rtl="0" fontAlgn="b"/>
                      <a:r>
                        <a:rPr lang="en-GB" sz="900" i="1" dirty="0">
                          <a:effectLst/>
                        </a:rPr>
                        <a:t>because there are a lot of people</a:t>
                      </a:r>
                    </a:p>
                  </a:txBody>
                  <a:tcPr marL="0" marR="0" marT="19050" marB="19050" anchor="b"/>
                </a:tc>
                <a:extLst>
                  <a:ext uri="{0D108BD9-81ED-4DB2-BD59-A6C34878D82A}">
                    <a16:rowId xmlns:a16="http://schemas.microsoft.com/office/drawing/2014/main" val="3276819182"/>
                  </a:ext>
                </a:extLst>
              </a:tr>
            </a:tbl>
          </a:graphicData>
        </a:graphic>
      </p:graphicFrame>
      <p:graphicFrame>
        <p:nvGraphicFramePr>
          <p:cNvPr id="11" name="Table 10">
            <a:extLst>
              <a:ext uri="{FF2B5EF4-FFF2-40B4-BE49-F238E27FC236}">
                <a16:creationId xmlns:a16="http://schemas.microsoft.com/office/drawing/2014/main" id="{13CA8BC4-14F1-67E4-B7AC-C660C5FBF09C}"/>
              </a:ext>
            </a:extLst>
          </p:cNvPr>
          <p:cNvGraphicFramePr>
            <a:graphicFrameLocks noGrp="1"/>
          </p:cNvGraphicFramePr>
          <p:nvPr/>
        </p:nvGraphicFramePr>
        <p:xfrm>
          <a:off x="3508197" y="570468"/>
          <a:ext cx="3256160" cy="3291840"/>
        </p:xfrm>
        <a:graphic>
          <a:graphicData uri="http://schemas.openxmlformats.org/drawingml/2006/table">
            <a:tbl>
              <a:tblPr firstRow="1" firstCol="1" bandRow="1">
                <a:tableStyleId>{5940675A-B579-460E-94D1-54222C63F5DA}</a:tableStyleId>
              </a:tblPr>
              <a:tblGrid>
                <a:gridCol w="1584214">
                  <a:extLst>
                    <a:ext uri="{9D8B030D-6E8A-4147-A177-3AD203B41FA5}">
                      <a16:colId xmlns:a16="http://schemas.microsoft.com/office/drawing/2014/main" val="2937262428"/>
                    </a:ext>
                  </a:extLst>
                </a:gridCol>
                <a:gridCol w="1671946">
                  <a:extLst>
                    <a:ext uri="{9D8B030D-6E8A-4147-A177-3AD203B41FA5}">
                      <a16:colId xmlns:a16="http://schemas.microsoft.com/office/drawing/2014/main" val="4239376305"/>
                    </a:ext>
                  </a:extLst>
                </a:gridCol>
              </a:tblGrid>
              <a:tr h="0">
                <a:tc>
                  <a:txBody>
                    <a:bodyPr/>
                    <a:lstStyle/>
                    <a:p>
                      <a:pPr marL="0" marR="0" lvl="0" indent="0" algn="l" defTabSz="685800" rtl="0" eaLnBrk="1" fontAlgn="b" latinLnBrk="0" hangingPunct="1">
                        <a:lnSpc>
                          <a:spcPct val="100000"/>
                        </a:lnSpc>
                        <a:spcBef>
                          <a:spcPts val="0"/>
                        </a:spcBef>
                        <a:spcAft>
                          <a:spcPts val="0"/>
                        </a:spcAft>
                        <a:buClrTx/>
                        <a:buSzTx/>
                        <a:buFontTx/>
                        <a:buNone/>
                        <a:tabLst/>
                        <a:defRPr/>
                      </a:pPr>
                      <a:r>
                        <a:rPr lang="en-GB" sz="900" b="1" dirty="0" err="1">
                          <a:effectLst/>
                        </a:rPr>
                        <a:t>meine</a:t>
                      </a:r>
                      <a:r>
                        <a:rPr lang="en-GB" sz="900" b="1" dirty="0">
                          <a:effectLst/>
                        </a:rPr>
                        <a:t>... die... </a:t>
                      </a:r>
                      <a:r>
                        <a:rPr lang="en-GB" sz="900" b="1" dirty="0" err="1">
                          <a:effectLst/>
                        </a:rPr>
                        <a:t>heißen</a:t>
                      </a:r>
                      <a:r>
                        <a:rPr lang="en-GB" sz="900" b="1" dirty="0">
                          <a:effectLst/>
                        </a:rPr>
                        <a:t>, </a:t>
                      </a:r>
                      <a:r>
                        <a:rPr lang="en-GB" sz="900" b="1" dirty="0" err="1">
                          <a:effectLst/>
                        </a:rPr>
                        <a:t>sind</a:t>
                      </a:r>
                      <a:r>
                        <a:rPr lang="en-GB" sz="900" b="1" dirty="0">
                          <a:effectLst/>
                        </a:rPr>
                        <a:t>...</a:t>
                      </a:r>
                    </a:p>
                  </a:txBody>
                  <a:tcPr marL="28575" marR="28575" marT="19050" marB="19050" anchor="b">
                    <a:noFill/>
                  </a:tcPr>
                </a:tc>
                <a:tc>
                  <a:txBody>
                    <a:bodyPr/>
                    <a:lstStyle/>
                    <a:p>
                      <a:pPr marL="0" marR="0" lvl="0" indent="0" algn="l" defTabSz="685800" rtl="0" eaLnBrk="1" fontAlgn="b" latinLnBrk="0" hangingPunct="1">
                        <a:lnSpc>
                          <a:spcPct val="100000"/>
                        </a:lnSpc>
                        <a:spcBef>
                          <a:spcPts val="0"/>
                        </a:spcBef>
                        <a:spcAft>
                          <a:spcPts val="0"/>
                        </a:spcAft>
                        <a:buClrTx/>
                        <a:buSzTx/>
                        <a:buFontTx/>
                        <a:buNone/>
                        <a:tabLst/>
                        <a:defRPr/>
                      </a:pPr>
                      <a:r>
                        <a:rPr lang="en-GB" sz="900" i="1" dirty="0">
                          <a:effectLst/>
                        </a:rPr>
                        <a:t>My…who are called, are...</a:t>
                      </a:r>
                    </a:p>
                  </a:txBody>
                  <a:tcPr marL="28575" marR="28575" marT="19050" marB="19050" anchor="b">
                    <a:noFill/>
                  </a:tcPr>
                </a:tc>
                <a:extLst>
                  <a:ext uri="{0D108BD9-81ED-4DB2-BD59-A6C34878D82A}">
                    <a16:rowId xmlns:a16="http://schemas.microsoft.com/office/drawing/2014/main" val="4028651033"/>
                  </a:ext>
                </a:extLst>
              </a:tr>
              <a:tr h="185493">
                <a:tc>
                  <a:txBody>
                    <a:bodyPr/>
                    <a:lstStyle/>
                    <a:p>
                      <a:pPr rtl="0" fontAlgn="b"/>
                      <a:r>
                        <a:rPr lang="en-GB" sz="900" b="1" dirty="0" err="1">
                          <a:effectLst/>
                        </a:rPr>
                        <a:t>meine</a:t>
                      </a:r>
                      <a:r>
                        <a:rPr lang="en-GB" sz="900" b="1" dirty="0">
                          <a:effectLst/>
                        </a:rPr>
                        <a:t> ... die </a:t>
                      </a:r>
                      <a:r>
                        <a:rPr lang="en-GB" sz="900" b="1" dirty="0" err="1">
                          <a:effectLst/>
                        </a:rPr>
                        <a:t>nie</a:t>
                      </a:r>
                      <a:r>
                        <a:rPr lang="en-GB" sz="900" b="1" dirty="0">
                          <a:effectLst/>
                        </a:rPr>
                        <a:t> </a:t>
                      </a:r>
                      <a:r>
                        <a:rPr lang="en-GB" sz="900" b="1" dirty="0" err="1">
                          <a:effectLst/>
                        </a:rPr>
                        <a:t>geheiratet</a:t>
                      </a:r>
                      <a:r>
                        <a:rPr lang="en-GB" sz="900" b="1" dirty="0">
                          <a:effectLst/>
                        </a:rPr>
                        <a:t> </a:t>
                      </a:r>
                      <a:r>
                        <a:rPr lang="en-GB" sz="900" b="1" dirty="0" err="1">
                          <a:effectLst/>
                        </a:rPr>
                        <a:t>haben</a:t>
                      </a:r>
                      <a:r>
                        <a:rPr lang="en-GB" sz="900" b="1" dirty="0">
                          <a:effectLst/>
                        </a:rPr>
                        <a:t>, </a:t>
                      </a:r>
                      <a:r>
                        <a:rPr lang="en-GB" sz="900" b="1" dirty="0" err="1">
                          <a:effectLst/>
                        </a:rPr>
                        <a:t>sind</a:t>
                      </a:r>
                      <a:r>
                        <a:rPr lang="en-GB" sz="900" b="1" dirty="0">
                          <a:effectLst/>
                        </a:rPr>
                        <a:t>...</a:t>
                      </a:r>
                    </a:p>
                  </a:txBody>
                  <a:tcPr marL="28575" marR="28575" marT="19050" marB="19050" anchor="b">
                    <a:noFill/>
                  </a:tcPr>
                </a:tc>
                <a:tc>
                  <a:txBody>
                    <a:bodyPr/>
                    <a:lstStyle/>
                    <a:p>
                      <a:pPr rtl="0" fontAlgn="b"/>
                      <a:r>
                        <a:rPr lang="en-GB" sz="900" i="1" dirty="0">
                          <a:effectLst/>
                        </a:rPr>
                        <a:t>My... who never married, are...</a:t>
                      </a:r>
                    </a:p>
                  </a:txBody>
                  <a:tcPr marL="0" marR="0" marT="19050" marB="19050" anchor="b">
                    <a:noFill/>
                  </a:tcPr>
                </a:tc>
                <a:extLst>
                  <a:ext uri="{0D108BD9-81ED-4DB2-BD59-A6C34878D82A}">
                    <a16:rowId xmlns:a16="http://schemas.microsoft.com/office/drawing/2014/main" val="3685767203"/>
                  </a:ext>
                </a:extLst>
              </a:tr>
              <a:tr h="104057">
                <a:tc>
                  <a:txBody>
                    <a:bodyPr/>
                    <a:lstStyle/>
                    <a:p>
                      <a:pPr rtl="0" fontAlgn="b"/>
                      <a:r>
                        <a:rPr lang="en-GB" sz="900" b="1">
                          <a:effectLst/>
                        </a:rPr>
                        <a:t>haben</a:t>
                      </a:r>
                    </a:p>
                  </a:txBody>
                  <a:tcPr marL="28575" marR="28575" marT="19050" marB="19050" anchor="b">
                    <a:noFill/>
                  </a:tcPr>
                </a:tc>
                <a:tc>
                  <a:txBody>
                    <a:bodyPr/>
                    <a:lstStyle/>
                    <a:p>
                      <a:pPr rtl="0" fontAlgn="b"/>
                      <a:r>
                        <a:rPr lang="en-GB" sz="900" i="1">
                          <a:effectLst/>
                        </a:rPr>
                        <a:t>He/She/It is... / They are..</a:t>
                      </a:r>
                    </a:p>
                  </a:txBody>
                  <a:tcPr marL="0" marR="0" marT="19050" marB="19050" anchor="b">
                    <a:noFill/>
                  </a:tcPr>
                </a:tc>
                <a:extLst>
                  <a:ext uri="{0D108BD9-81ED-4DB2-BD59-A6C34878D82A}">
                    <a16:rowId xmlns:a16="http://schemas.microsoft.com/office/drawing/2014/main" val="1357722070"/>
                  </a:ext>
                </a:extLst>
              </a:tr>
              <a:tr h="104057">
                <a:tc>
                  <a:txBody>
                    <a:bodyPr/>
                    <a:lstStyle/>
                    <a:p>
                      <a:pPr rtl="0" fontAlgn="b"/>
                      <a:r>
                        <a:rPr lang="en-GB" sz="900" b="1">
                          <a:effectLst/>
                        </a:rPr>
                        <a:t>ab und zu</a:t>
                      </a:r>
                    </a:p>
                  </a:txBody>
                  <a:tcPr marL="28575" marR="28575" marT="19050" marB="19050" anchor="b">
                    <a:noFill/>
                  </a:tcPr>
                </a:tc>
                <a:tc>
                  <a:txBody>
                    <a:bodyPr/>
                    <a:lstStyle/>
                    <a:p>
                      <a:pPr rtl="0" fontAlgn="b"/>
                      <a:r>
                        <a:rPr lang="en-GB" sz="900" i="1" dirty="0">
                          <a:effectLst/>
                        </a:rPr>
                        <a:t>now and again</a:t>
                      </a:r>
                    </a:p>
                  </a:txBody>
                  <a:tcPr marL="28575" marR="28575" marT="19050" marB="19050" anchor="b">
                    <a:noFill/>
                  </a:tcPr>
                </a:tc>
                <a:extLst>
                  <a:ext uri="{0D108BD9-81ED-4DB2-BD59-A6C34878D82A}">
                    <a16:rowId xmlns:a16="http://schemas.microsoft.com/office/drawing/2014/main" val="2347125853"/>
                  </a:ext>
                </a:extLst>
              </a:tr>
              <a:tr h="104057">
                <a:tc>
                  <a:txBody>
                    <a:bodyPr/>
                    <a:lstStyle/>
                    <a:p>
                      <a:pPr rtl="0" fontAlgn="b"/>
                      <a:r>
                        <a:rPr lang="en-GB" sz="900" b="1" dirty="0" err="1">
                          <a:effectLst/>
                        </a:rPr>
                        <a:t>immer</a:t>
                      </a:r>
                      <a:endParaRPr lang="en-GB" sz="900" b="1" dirty="0">
                        <a:effectLst/>
                      </a:endParaRPr>
                    </a:p>
                  </a:txBody>
                  <a:tcPr marL="28575" marR="28575" marT="19050" marB="19050" anchor="b">
                    <a:noFill/>
                  </a:tcPr>
                </a:tc>
                <a:tc>
                  <a:txBody>
                    <a:bodyPr/>
                    <a:lstStyle/>
                    <a:p>
                      <a:pPr rtl="0" fontAlgn="b"/>
                      <a:r>
                        <a:rPr lang="en-GB" sz="900" i="1">
                          <a:effectLst/>
                        </a:rPr>
                        <a:t>always</a:t>
                      </a:r>
                    </a:p>
                  </a:txBody>
                  <a:tcPr marL="28575" marR="28575" marT="19050" marB="19050" anchor="b">
                    <a:noFill/>
                  </a:tcPr>
                </a:tc>
                <a:extLst>
                  <a:ext uri="{0D108BD9-81ED-4DB2-BD59-A6C34878D82A}">
                    <a16:rowId xmlns:a16="http://schemas.microsoft.com/office/drawing/2014/main" val="3158513603"/>
                  </a:ext>
                </a:extLst>
              </a:tr>
              <a:tr h="104057">
                <a:tc>
                  <a:txBody>
                    <a:bodyPr/>
                    <a:lstStyle/>
                    <a:p>
                      <a:pPr rtl="0" fontAlgn="b"/>
                      <a:r>
                        <a:rPr lang="en-GB" sz="900" b="1" dirty="0" err="1">
                          <a:effectLst/>
                        </a:rPr>
                        <a:t>manchmal</a:t>
                      </a:r>
                      <a:endParaRPr lang="en-GB" sz="900" b="1" dirty="0">
                        <a:effectLst/>
                      </a:endParaRPr>
                    </a:p>
                  </a:txBody>
                  <a:tcPr marL="28575" marR="28575" marT="19050" marB="19050" anchor="b">
                    <a:noFill/>
                  </a:tcPr>
                </a:tc>
                <a:tc>
                  <a:txBody>
                    <a:bodyPr/>
                    <a:lstStyle/>
                    <a:p>
                      <a:pPr rtl="0" fontAlgn="b"/>
                      <a:r>
                        <a:rPr lang="en-GB" sz="900" i="1">
                          <a:effectLst/>
                        </a:rPr>
                        <a:t>sometimes</a:t>
                      </a:r>
                    </a:p>
                  </a:txBody>
                  <a:tcPr marL="28575" marR="28575" marT="19050" marB="19050" anchor="b">
                    <a:noFill/>
                  </a:tcPr>
                </a:tc>
                <a:extLst>
                  <a:ext uri="{0D108BD9-81ED-4DB2-BD59-A6C34878D82A}">
                    <a16:rowId xmlns:a16="http://schemas.microsoft.com/office/drawing/2014/main" val="3138539919"/>
                  </a:ext>
                </a:extLst>
              </a:tr>
              <a:tr h="104057">
                <a:tc>
                  <a:txBody>
                    <a:bodyPr/>
                    <a:lstStyle/>
                    <a:p>
                      <a:pPr rtl="0" fontAlgn="b"/>
                      <a:r>
                        <a:rPr lang="en-GB" sz="900" b="1" dirty="0" err="1">
                          <a:effectLst/>
                        </a:rPr>
                        <a:t>nicht</a:t>
                      </a:r>
                      <a:endParaRPr lang="en-GB" sz="900" b="1" dirty="0">
                        <a:effectLst/>
                      </a:endParaRPr>
                    </a:p>
                  </a:txBody>
                  <a:tcPr marL="28575" marR="28575" marT="19050" marB="19050" anchor="b">
                    <a:noFill/>
                  </a:tcPr>
                </a:tc>
                <a:tc>
                  <a:txBody>
                    <a:bodyPr/>
                    <a:lstStyle/>
                    <a:p>
                      <a:pPr rtl="0" fontAlgn="b"/>
                      <a:r>
                        <a:rPr lang="en-GB" sz="900" i="1" dirty="0">
                          <a:effectLst/>
                        </a:rPr>
                        <a:t>not</a:t>
                      </a:r>
                    </a:p>
                  </a:txBody>
                  <a:tcPr marL="28575" marR="28575" marT="19050" marB="19050" anchor="b">
                    <a:noFill/>
                  </a:tcPr>
                </a:tc>
                <a:extLst>
                  <a:ext uri="{0D108BD9-81ED-4DB2-BD59-A6C34878D82A}">
                    <a16:rowId xmlns:a16="http://schemas.microsoft.com/office/drawing/2014/main" val="1387084077"/>
                  </a:ext>
                </a:extLst>
              </a:tr>
              <a:tr h="104057">
                <a:tc>
                  <a:txBody>
                    <a:bodyPr/>
                    <a:lstStyle/>
                    <a:p>
                      <a:pPr rtl="0" fontAlgn="b"/>
                      <a:r>
                        <a:rPr lang="en-GB" sz="900" b="1">
                          <a:effectLst/>
                        </a:rPr>
                        <a:t>nie</a:t>
                      </a:r>
                    </a:p>
                  </a:txBody>
                  <a:tcPr marL="28575" marR="28575" marT="19050" marB="19050" anchor="b">
                    <a:noFill/>
                  </a:tcPr>
                </a:tc>
                <a:tc>
                  <a:txBody>
                    <a:bodyPr/>
                    <a:lstStyle/>
                    <a:p>
                      <a:pPr rtl="0" fontAlgn="b"/>
                      <a:r>
                        <a:rPr lang="en-GB" sz="900" i="1">
                          <a:effectLst/>
                        </a:rPr>
                        <a:t>never</a:t>
                      </a:r>
                    </a:p>
                  </a:txBody>
                  <a:tcPr marL="28575" marR="28575" marT="19050" marB="19050" anchor="b">
                    <a:noFill/>
                  </a:tcPr>
                </a:tc>
                <a:extLst>
                  <a:ext uri="{0D108BD9-81ED-4DB2-BD59-A6C34878D82A}">
                    <a16:rowId xmlns:a16="http://schemas.microsoft.com/office/drawing/2014/main" val="3197532711"/>
                  </a:ext>
                </a:extLst>
              </a:tr>
              <a:tr h="104057">
                <a:tc>
                  <a:txBody>
                    <a:bodyPr/>
                    <a:lstStyle/>
                    <a:p>
                      <a:pPr rtl="0" fontAlgn="b"/>
                      <a:r>
                        <a:rPr lang="en-GB" sz="900" b="1" dirty="0">
                          <a:effectLst/>
                        </a:rPr>
                        <a:t>oft</a:t>
                      </a:r>
                    </a:p>
                  </a:txBody>
                  <a:tcPr marL="28575" marR="28575" marT="19050" marB="19050" anchor="b">
                    <a:noFill/>
                  </a:tcPr>
                </a:tc>
                <a:tc>
                  <a:txBody>
                    <a:bodyPr/>
                    <a:lstStyle/>
                    <a:p>
                      <a:pPr rtl="0" fontAlgn="b"/>
                      <a:r>
                        <a:rPr lang="en-GB" sz="900" i="1">
                          <a:effectLst/>
                        </a:rPr>
                        <a:t>often</a:t>
                      </a:r>
                    </a:p>
                  </a:txBody>
                  <a:tcPr marL="28575" marR="28575" marT="19050" marB="19050" anchor="b">
                    <a:noFill/>
                  </a:tcPr>
                </a:tc>
                <a:extLst>
                  <a:ext uri="{0D108BD9-81ED-4DB2-BD59-A6C34878D82A}">
                    <a16:rowId xmlns:a16="http://schemas.microsoft.com/office/drawing/2014/main" val="1602589028"/>
                  </a:ext>
                </a:extLst>
              </a:tr>
              <a:tr h="104057">
                <a:tc>
                  <a:txBody>
                    <a:bodyPr/>
                    <a:lstStyle/>
                    <a:p>
                      <a:pPr rtl="0" fontAlgn="b"/>
                      <a:r>
                        <a:rPr lang="en-GB" sz="900" b="1" dirty="0" err="1">
                          <a:effectLst/>
                        </a:rPr>
                        <a:t>sehr</a:t>
                      </a:r>
                      <a:endParaRPr lang="en-GB" sz="900" b="1" dirty="0">
                        <a:effectLst/>
                      </a:endParaRPr>
                    </a:p>
                  </a:txBody>
                  <a:tcPr marL="28575" marR="28575" marT="19050" marB="19050" anchor="b">
                    <a:noFill/>
                  </a:tcPr>
                </a:tc>
                <a:tc>
                  <a:txBody>
                    <a:bodyPr/>
                    <a:lstStyle/>
                    <a:p>
                      <a:pPr rtl="0" fontAlgn="b"/>
                      <a:r>
                        <a:rPr lang="en-GB" sz="900" i="1" dirty="0">
                          <a:effectLst/>
                        </a:rPr>
                        <a:t>very</a:t>
                      </a:r>
                    </a:p>
                  </a:txBody>
                  <a:tcPr marL="28575" marR="28575" marT="19050" marB="19050" anchor="b">
                    <a:noFill/>
                  </a:tcPr>
                </a:tc>
                <a:extLst>
                  <a:ext uri="{0D108BD9-81ED-4DB2-BD59-A6C34878D82A}">
                    <a16:rowId xmlns:a16="http://schemas.microsoft.com/office/drawing/2014/main" val="1496415468"/>
                  </a:ext>
                </a:extLst>
              </a:tr>
              <a:tr h="104057">
                <a:tc>
                  <a:txBody>
                    <a:bodyPr/>
                    <a:lstStyle/>
                    <a:p>
                      <a:pPr rtl="0" fontAlgn="b"/>
                      <a:r>
                        <a:rPr lang="en-GB" sz="900" b="1">
                          <a:effectLst/>
                        </a:rPr>
                        <a:t>total</a:t>
                      </a:r>
                    </a:p>
                  </a:txBody>
                  <a:tcPr marL="28575" marR="28575" marT="19050" marB="19050" anchor="b"/>
                </a:tc>
                <a:tc>
                  <a:txBody>
                    <a:bodyPr/>
                    <a:lstStyle/>
                    <a:p>
                      <a:pPr rtl="0" fontAlgn="b"/>
                      <a:r>
                        <a:rPr lang="en-GB" sz="900" i="1" dirty="0">
                          <a:effectLst/>
                        </a:rPr>
                        <a:t>completely</a:t>
                      </a:r>
                    </a:p>
                  </a:txBody>
                  <a:tcPr marL="28575" marR="28575" marT="19050" marB="19050" anchor="b"/>
                </a:tc>
                <a:extLst>
                  <a:ext uri="{0D108BD9-81ED-4DB2-BD59-A6C34878D82A}">
                    <a16:rowId xmlns:a16="http://schemas.microsoft.com/office/drawing/2014/main" val="804224611"/>
                  </a:ext>
                </a:extLst>
              </a:tr>
              <a:tr h="104057">
                <a:tc>
                  <a:txBody>
                    <a:bodyPr/>
                    <a:lstStyle/>
                    <a:p>
                      <a:pPr rtl="0" fontAlgn="b"/>
                      <a:r>
                        <a:rPr lang="en-GB" sz="900" b="1" dirty="0" err="1">
                          <a:effectLst/>
                        </a:rPr>
                        <a:t>ziemlich</a:t>
                      </a:r>
                      <a:endParaRPr lang="en-GB" sz="900" b="1" dirty="0">
                        <a:effectLst/>
                      </a:endParaRPr>
                    </a:p>
                  </a:txBody>
                  <a:tcPr marL="28575" marR="28575" marT="19050" marB="19050" anchor="b"/>
                </a:tc>
                <a:tc>
                  <a:txBody>
                    <a:bodyPr/>
                    <a:lstStyle/>
                    <a:p>
                      <a:pPr rtl="0" fontAlgn="b"/>
                      <a:r>
                        <a:rPr lang="en-GB" sz="900" i="1" dirty="0">
                          <a:effectLst/>
                        </a:rPr>
                        <a:t>rather</a:t>
                      </a:r>
                    </a:p>
                  </a:txBody>
                  <a:tcPr marL="28575" marR="28575" marT="19050" marB="19050" anchor="b"/>
                </a:tc>
                <a:extLst>
                  <a:ext uri="{0D108BD9-81ED-4DB2-BD59-A6C34878D82A}">
                    <a16:rowId xmlns:a16="http://schemas.microsoft.com/office/drawing/2014/main" val="2022855937"/>
                  </a:ext>
                </a:extLst>
              </a:tr>
              <a:tr h="104057">
                <a:tc>
                  <a:txBody>
                    <a:bodyPr/>
                    <a:lstStyle/>
                    <a:p>
                      <a:pPr rtl="0" fontAlgn="b"/>
                      <a:r>
                        <a:rPr lang="en-GB" sz="900" b="1" dirty="0" err="1">
                          <a:effectLst/>
                        </a:rPr>
                        <a:t>freundlich</a:t>
                      </a:r>
                      <a:endParaRPr lang="en-GB" sz="900" b="1" dirty="0">
                        <a:effectLst/>
                      </a:endParaRPr>
                    </a:p>
                  </a:txBody>
                  <a:tcPr marL="28575" marR="28575" marT="19050" marB="19050" anchor="b"/>
                </a:tc>
                <a:tc>
                  <a:txBody>
                    <a:bodyPr/>
                    <a:lstStyle/>
                    <a:p>
                      <a:pPr rtl="0" fontAlgn="b"/>
                      <a:r>
                        <a:rPr lang="en-GB" sz="900" i="1" dirty="0">
                          <a:effectLst/>
                        </a:rPr>
                        <a:t>friendly</a:t>
                      </a:r>
                    </a:p>
                  </a:txBody>
                  <a:tcPr marL="28575" marR="28575" marT="19050" marB="19050" anchor="b"/>
                </a:tc>
                <a:extLst>
                  <a:ext uri="{0D108BD9-81ED-4DB2-BD59-A6C34878D82A}">
                    <a16:rowId xmlns:a16="http://schemas.microsoft.com/office/drawing/2014/main" val="1921808175"/>
                  </a:ext>
                </a:extLst>
              </a:tr>
              <a:tr h="104057">
                <a:tc>
                  <a:txBody>
                    <a:bodyPr/>
                    <a:lstStyle/>
                    <a:p>
                      <a:pPr rtl="0" fontAlgn="b"/>
                      <a:r>
                        <a:rPr lang="en-GB" sz="900" b="1" dirty="0" err="1">
                          <a:effectLst/>
                        </a:rPr>
                        <a:t>glücklich</a:t>
                      </a:r>
                      <a:endParaRPr lang="en-GB" sz="900" b="1" dirty="0">
                        <a:effectLst/>
                      </a:endParaRPr>
                    </a:p>
                  </a:txBody>
                  <a:tcPr marL="28575" marR="28575" marT="19050" marB="19050" anchor="b"/>
                </a:tc>
                <a:tc>
                  <a:txBody>
                    <a:bodyPr/>
                    <a:lstStyle/>
                    <a:p>
                      <a:pPr rtl="0" fontAlgn="b"/>
                      <a:r>
                        <a:rPr lang="en-GB" sz="900" i="1" dirty="0">
                          <a:effectLst/>
                        </a:rPr>
                        <a:t>happy</a:t>
                      </a:r>
                    </a:p>
                  </a:txBody>
                  <a:tcPr marL="28575" marR="28575" marT="19050" marB="19050" anchor="b"/>
                </a:tc>
                <a:extLst>
                  <a:ext uri="{0D108BD9-81ED-4DB2-BD59-A6C34878D82A}">
                    <a16:rowId xmlns:a16="http://schemas.microsoft.com/office/drawing/2014/main" val="1076490282"/>
                  </a:ext>
                </a:extLst>
              </a:tr>
              <a:tr h="104057">
                <a:tc>
                  <a:txBody>
                    <a:bodyPr/>
                    <a:lstStyle/>
                    <a:p>
                      <a:pPr rtl="0" fontAlgn="b"/>
                      <a:r>
                        <a:rPr lang="en-GB" sz="900" b="1" dirty="0" err="1">
                          <a:effectLst/>
                        </a:rPr>
                        <a:t>lustig</a:t>
                      </a:r>
                      <a:endParaRPr lang="en-GB" sz="900" b="1" dirty="0">
                        <a:effectLst/>
                      </a:endParaRPr>
                    </a:p>
                  </a:txBody>
                  <a:tcPr marL="28575" marR="28575" marT="19050" marB="19050" anchor="b"/>
                </a:tc>
                <a:tc>
                  <a:txBody>
                    <a:bodyPr/>
                    <a:lstStyle/>
                    <a:p>
                      <a:pPr rtl="0" fontAlgn="b"/>
                      <a:r>
                        <a:rPr lang="en-GB" sz="900" i="1">
                          <a:effectLst/>
                        </a:rPr>
                        <a:t>funny</a:t>
                      </a:r>
                    </a:p>
                  </a:txBody>
                  <a:tcPr marL="28575" marR="28575" marT="19050" marB="19050" anchor="b"/>
                </a:tc>
                <a:extLst>
                  <a:ext uri="{0D108BD9-81ED-4DB2-BD59-A6C34878D82A}">
                    <a16:rowId xmlns:a16="http://schemas.microsoft.com/office/drawing/2014/main" val="1334593737"/>
                  </a:ext>
                </a:extLst>
              </a:tr>
              <a:tr h="104057">
                <a:tc>
                  <a:txBody>
                    <a:bodyPr/>
                    <a:lstStyle/>
                    <a:p>
                      <a:pPr rtl="0" fontAlgn="b"/>
                      <a:r>
                        <a:rPr lang="en-GB" sz="900" b="1" dirty="0" err="1">
                          <a:effectLst/>
                        </a:rPr>
                        <a:t>sportlich</a:t>
                      </a:r>
                      <a:endParaRPr lang="en-GB" sz="900" b="1" dirty="0">
                        <a:effectLst/>
                      </a:endParaRPr>
                    </a:p>
                  </a:txBody>
                  <a:tcPr marL="28575" marR="28575" marT="19050" marB="19050" anchor="b"/>
                </a:tc>
                <a:tc>
                  <a:txBody>
                    <a:bodyPr/>
                    <a:lstStyle/>
                    <a:p>
                      <a:pPr rtl="0" fontAlgn="b"/>
                      <a:r>
                        <a:rPr lang="en-GB" sz="900" i="1" dirty="0">
                          <a:effectLst/>
                        </a:rPr>
                        <a:t>sporty</a:t>
                      </a:r>
                    </a:p>
                  </a:txBody>
                  <a:tcPr marL="28575" marR="28575" marT="19050" marB="19050" anchor="b"/>
                </a:tc>
                <a:extLst>
                  <a:ext uri="{0D108BD9-81ED-4DB2-BD59-A6C34878D82A}">
                    <a16:rowId xmlns:a16="http://schemas.microsoft.com/office/drawing/2014/main" val="3014831781"/>
                  </a:ext>
                </a:extLst>
              </a:tr>
              <a:tr h="104057">
                <a:tc>
                  <a:txBody>
                    <a:bodyPr/>
                    <a:lstStyle/>
                    <a:p>
                      <a:pPr rtl="0" fontAlgn="b"/>
                      <a:r>
                        <a:rPr lang="en-GB" sz="900" b="1" dirty="0" err="1">
                          <a:effectLst/>
                        </a:rPr>
                        <a:t>traurig</a:t>
                      </a:r>
                      <a:endParaRPr lang="en-GB" sz="900" b="1" dirty="0">
                        <a:effectLst/>
                      </a:endParaRPr>
                    </a:p>
                  </a:txBody>
                  <a:tcPr marL="28575" marR="28575" marT="19050" marB="19050" anchor="b"/>
                </a:tc>
                <a:tc>
                  <a:txBody>
                    <a:bodyPr/>
                    <a:lstStyle/>
                    <a:p>
                      <a:pPr rtl="0" fontAlgn="b"/>
                      <a:r>
                        <a:rPr lang="en-GB" sz="900" i="1" dirty="0">
                          <a:effectLst/>
                        </a:rPr>
                        <a:t>sad</a:t>
                      </a:r>
                    </a:p>
                  </a:txBody>
                  <a:tcPr marL="28575" marR="28575" marT="19050" marB="19050" anchor="b"/>
                </a:tc>
                <a:extLst>
                  <a:ext uri="{0D108BD9-81ED-4DB2-BD59-A6C34878D82A}">
                    <a16:rowId xmlns:a16="http://schemas.microsoft.com/office/drawing/2014/main" val="29275315"/>
                  </a:ext>
                </a:extLst>
              </a:tr>
              <a:tr h="104057">
                <a:tc>
                  <a:txBody>
                    <a:bodyPr/>
                    <a:lstStyle/>
                    <a:p>
                      <a:pPr rtl="0" fontAlgn="b"/>
                      <a:r>
                        <a:rPr lang="en-GB" sz="900" b="1" dirty="0">
                          <a:effectLst/>
                        </a:rPr>
                        <a:t>Er/Sie </a:t>
                      </a:r>
                      <a:r>
                        <a:rPr lang="en-GB" sz="900" b="1" dirty="0" err="1">
                          <a:effectLst/>
                        </a:rPr>
                        <a:t>trägt</a:t>
                      </a:r>
                      <a:r>
                        <a:rPr lang="en-GB" sz="900" b="1" dirty="0">
                          <a:effectLst/>
                        </a:rPr>
                        <a:t> (k)</a:t>
                      </a:r>
                      <a:r>
                        <a:rPr lang="en-GB" sz="900" b="1" dirty="0" err="1">
                          <a:effectLst/>
                        </a:rPr>
                        <a:t>eine</a:t>
                      </a:r>
                      <a:r>
                        <a:rPr lang="en-GB" sz="900" b="1" dirty="0">
                          <a:effectLst/>
                        </a:rPr>
                        <a:t> Brille.</a:t>
                      </a:r>
                    </a:p>
                  </a:txBody>
                  <a:tcPr marL="28575" marR="28575" marT="19050" marB="19050" anchor="b"/>
                </a:tc>
                <a:tc>
                  <a:txBody>
                    <a:bodyPr/>
                    <a:lstStyle/>
                    <a:p>
                      <a:pPr rtl="0" fontAlgn="b"/>
                      <a:r>
                        <a:rPr lang="en-GB" sz="900" i="1" dirty="0" err="1">
                          <a:effectLst/>
                        </a:rPr>
                        <a:t>He/She</a:t>
                      </a:r>
                      <a:r>
                        <a:rPr lang="en-GB" sz="900" i="1" dirty="0">
                          <a:effectLst/>
                        </a:rPr>
                        <a:t> (doesn't) wear glasses.</a:t>
                      </a:r>
                    </a:p>
                  </a:txBody>
                  <a:tcPr marL="0" marR="0" marT="19050" marB="19050" anchor="b"/>
                </a:tc>
                <a:extLst>
                  <a:ext uri="{0D108BD9-81ED-4DB2-BD59-A6C34878D82A}">
                    <a16:rowId xmlns:a16="http://schemas.microsoft.com/office/drawing/2014/main" val="515369931"/>
                  </a:ext>
                </a:extLst>
              </a:tr>
            </a:tbl>
          </a:graphicData>
        </a:graphic>
      </p:graphicFrame>
      <p:graphicFrame>
        <p:nvGraphicFramePr>
          <p:cNvPr id="2" name="Table 1">
            <a:extLst>
              <a:ext uri="{FF2B5EF4-FFF2-40B4-BE49-F238E27FC236}">
                <a16:creationId xmlns:a16="http://schemas.microsoft.com/office/drawing/2014/main" id="{DBFDD328-9E39-8B46-89A5-FC8365AC6CD6}"/>
              </a:ext>
            </a:extLst>
          </p:cNvPr>
          <p:cNvGraphicFramePr>
            <a:graphicFrameLocks noGrp="1"/>
          </p:cNvGraphicFramePr>
          <p:nvPr/>
        </p:nvGraphicFramePr>
        <p:xfrm>
          <a:off x="172840" y="5608560"/>
          <a:ext cx="3256160" cy="4191000"/>
        </p:xfrm>
        <a:graphic>
          <a:graphicData uri="http://schemas.openxmlformats.org/drawingml/2006/table">
            <a:tbl>
              <a:tblPr firstRow="1" firstCol="1" bandRow="1">
                <a:tableStyleId>{5940675A-B579-460E-94D1-54222C63F5DA}</a:tableStyleId>
              </a:tblPr>
              <a:tblGrid>
                <a:gridCol w="1700737">
                  <a:extLst>
                    <a:ext uri="{9D8B030D-6E8A-4147-A177-3AD203B41FA5}">
                      <a16:colId xmlns:a16="http://schemas.microsoft.com/office/drawing/2014/main" val="2937262428"/>
                    </a:ext>
                  </a:extLst>
                </a:gridCol>
                <a:gridCol w="1555423">
                  <a:extLst>
                    <a:ext uri="{9D8B030D-6E8A-4147-A177-3AD203B41FA5}">
                      <a16:colId xmlns:a16="http://schemas.microsoft.com/office/drawing/2014/main" val="4239376305"/>
                    </a:ext>
                  </a:extLst>
                </a:gridCol>
              </a:tblGrid>
              <a:tr h="143139">
                <a:tc>
                  <a:txBody>
                    <a:bodyPr/>
                    <a:lstStyle/>
                    <a:p>
                      <a:pPr algn="ctr" rtl="0" fontAlgn="b"/>
                      <a:r>
                        <a:rPr lang="en-GB" sz="900" b="1" dirty="0" err="1">
                          <a:effectLst/>
                          <a:latin typeface="Calibri" panose="020F0502020204030204" pitchFamily="34" charset="0"/>
                          <a:cs typeface="Calibri" panose="020F0502020204030204" pitchFamily="34" charset="0"/>
                        </a:rPr>
                        <a:t>Familie</a:t>
                      </a:r>
                      <a:endParaRPr lang="en-GB" sz="900" b="1" dirty="0">
                        <a:effectLst/>
                        <a:latin typeface="Calibri" panose="020F0502020204030204" pitchFamily="34" charset="0"/>
                        <a:cs typeface="Calibri" panose="020F0502020204030204" pitchFamily="34" charset="0"/>
                      </a:endParaRPr>
                    </a:p>
                  </a:txBody>
                  <a:tcPr marL="28575" marR="28575" marT="19050" marB="19050" anchor="b">
                    <a:solidFill>
                      <a:schemeClr val="accent5">
                        <a:lumMod val="20000"/>
                        <a:lumOff val="80000"/>
                      </a:schemeClr>
                    </a:solidFill>
                  </a:tcPr>
                </a:tc>
                <a:tc>
                  <a:txBody>
                    <a:bodyPr/>
                    <a:lstStyle/>
                    <a:p>
                      <a:pPr algn="ctr" rtl="0" fontAlgn="b"/>
                      <a:r>
                        <a:rPr lang="en-GB" sz="900" b="1" i="1" dirty="0">
                          <a:effectLst/>
                          <a:latin typeface="Calibri" panose="020F0502020204030204" pitchFamily="34" charset="0"/>
                          <a:cs typeface="Calibri" panose="020F0502020204030204" pitchFamily="34" charset="0"/>
                        </a:rPr>
                        <a:t>Family</a:t>
                      </a:r>
                    </a:p>
                  </a:txBody>
                  <a:tcPr marL="0" marR="0" marT="19050" marB="19050" anchor="b">
                    <a:solidFill>
                      <a:schemeClr val="accent5">
                        <a:lumMod val="20000"/>
                        <a:lumOff val="80000"/>
                      </a:schemeClr>
                    </a:solidFill>
                  </a:tcPr>
                </a:tc>
                <a:extLst>
                  <a:ext uri="{0D108BD9-81ED-4DB2-BD59-A6C34878D82A}">
                    <a16:rowId xmlns:a16="http://schemas.microsoft.com/office/drawing/2014/main" val="1777409067"/>
                  </a:ext>
                </a:extLst>
              </a:tr>
              <a:tr h="149646">
                <a:tc>
                  <a:txBody>
                    <a:bodyPr/>
                    <a:lstStyle/>
                    <a:p>
                      <a:pPr rtl="0" fontAlgn="b"/>
                      <a:r>
                        <a:rPr lang="en-GB" sz="900" b="1" dirty="0">
                          <a:effectLst/>
                        </a:rPr>
                        <a:t>Wie </a:t>
                      </a:r>
                      <a:r>
                        <a:rPr lang="en-GB" sz="900" b="1" dirty="0" err="1">
                          <a:effectLst/>
                        </a:rPr>
                        <a:t>ist</a:t>
                      </a:r>
                      <a:r>
                        <a:rPr lang="en-GB" sz="900" b="1" dirty="0">
                          <a:effectLst/>
                        </a:rPr>
                        <a:t> </a:t>
                      </a:r>
                      <a:r>
                        <a:rPr lang="en-GB" sz="900" b="1" dirty="0" err="1">
                          <a:effectLst/>
                        </a:rPr>
                        <a:t>deine</a:t>
                      </a:r>
                      <a:r>
                        <a:rPr lang="en-GB" sz="900" b="1" dirty="0">
                          <a:effectLst/>
                        </a:rPr>
                        <a:t> </a:t>
                      </a:r>
                      <a:r>
                        <a:rPr lang="en-GB" sz="900" b="1" dirty="0" err="1">
                          <a:effectLst/>
                        </a:rPr>
                        <a:t>Familie</a:t>
                      </a:r>
                      <a:r>
                        <a:rPr lang="en-GB" sz="900" b="1" dirty="0">
                          <a:effectLst/>
                        </a:rPr>
                        <a:t>?</a:t>
                      </a:r>
                    </a:p>
                  </a:txBody>
                  <a:tcPr marL="28575" marR="28575" marT="19050" marB="19050" anchor="b">
                    <a:noFill/>
                  </a:tcPr>
                </a:tc>
                <a:tc>
                  <a:txBody>
                    <a:bodyPr/>
                    <a:lstStyle/>
                    <a:p>
                      <a:pPr rtl="0" fontAlgn="b"/>
                      <a:r>
                        <a:rPr lang="en-GB" sz="900" i="1">
                          <a:effectLst/>
                        </a:rPr>
                        <a:t>How is your family?</a:t>
                      </a:r>
                    </a:p>
                  </a:txBody>
                  <a:tcPr marL="0" marR="0" marT="19050" marB="19050" anchor="b">
                    <a:noFill/>
                  </a:tcPr>
                </a:tc>
                <a:extLst>
                  <a:ext uri="{0D108BD9-81ED-4DB2-BD59-A6C34878D82A}">
                    <a16:rowId xmlns:a16="http://schemas.microsoft.com/office/drawing/2014/main" val="3158513603"/>
                  </a:ext>
                </a:extLst>
              </a:tr>
              <a:tr h="149646">
                <a:tc>
                  <a:txBody>
                    <a:bodyPr/>
                    <a:lstStyle/>
                    <a:p>
                      <a:pPr rtl="0" fontAlgn="b"/>
                      <a:r>
                        <a:rPr lang="en-GB" sz="900" b="1">
                          <a:effectLst/>
                        </a:rPr>
                        <a:t>Familie</a:t>
                      </a:r>
                    </a:p>
                  </a:txBody>
                  <a:tcPr marL="28575" marR="28575" marT="19050" marB="19050" anchor="b">
                    <a:noFill/>
                  </a:tcPr>
                </a:tc>
                <a:tc>
                  <a:txBody>
                    <a:bodyPr/>
                    <a:lstStyle/>
                    <a:p>
                      <a:pPr rtl="0" fontAlgn="b"/>
                      <a:r>
                        <a:rPr lang="en-GB" sz="900" i="1">
                          <a:effectLst/>
                        </a:rPr>
                        <a:t>Family</a:t>
                      </a:r>
                    </a:p>
                  </a:txBody>
                  <a:tcPr marL="28575" marR="28575" marT="19050" marB="19050" anchor="b">
                    <a:noFill/>
                  </a:tcPr>
                </a:tc>
                <a:extLst>
                  <a:ext uri="{0D108BD9-81ED-4DB2-BD59-A6C34878D82A}">
                    <a16:rowId xmlns:a16="http://schemas.microsoft.com/office/drawing/2014/main" val="1146253564"/>
                  </a:ext>
                </a:extLst>
              </a:tr>
              <a:tr h="149646">
                <a:tc>
                  <a:txBody>
                    <a:bodyPr/>
                    <a:lstStyle/>
                    <a:p>
                      <a:pPr rtl="0" fontAlgn="b"/>
                      <a:r>
                        <a:rPr lang="en-GB" sz="900" b="1">
                          <a:effectLst/>
                        </a:rPr>
                        <a:t>Beschreib (mir) deine Familie!</a:t>
                      </a:r>
                    </a:p>
                  </a:txBody>
                  <a:tcPr marL="28575" marR="28575" marT="19050" marB="19050" anchor="b">
                    <a:noFill/>
                  </a:tcPr>
                </a:tc>
                <a:tc>
                  <a:txBody>
                    <a:bodyPr/>
                    <a:lstStyle/>
                    <a:p>
                      <a:pPr rtl="0" fontAlgn="b"/>
                      <a:r>
                        <a:rPr lang="en-GB" sz="900" i="1">
                          <a:effectLst/>
                        </a:rPr>
                        <a:t>Describe your family (to me)!</a:t>
                      </a:r>
                    </a:p>
                  </a:txBody>
                  <a:tcPr marL="0" marR="0" marT="19050" marB="19050" anchor="b">
                    <a:noFill/>
                  </a:tcPr>
                </a:tc>
                <a:extLst>
                  <a:ext uri="{0D108BD9-81ED-4DB2-BD59-A6C34878D82A}">
                    <a16:rowId xmlns:a16="http://schemas.microsoft.com/office/drawing/2014/main" val="3138539919"/>
                  </a:ext>
                </a:extLst>
              </a:tr>
              <a:tr h="149646">
                <a:tc>
                  <a:txBody>
                    <a:bodyPr/>
                    <a:lstStyle/>
                    <a:p>
                      <a:pPr rtl="0" fontAlgn="b"/>
                      <a:r>
                        <a:rPr lang="en-GB" sz="900" b="1">
                          <a:effectLst/>
                        </a:rPr>
                        <a:t>In meiner Familie gibt es</a:t>
                      </a:r>
                    </a:p>
                  </a:txBody>
                  <a:tcPr marL="28575" marR="28575" marT="19050" marB="19050" anchor="b">
                    <a:noFill/>
                  </a:tcPr>
                </a:tc>
                <a:tc>
                  <a:txBody>
                    <a:bodyPr/>
                    <a:lstStyle/>
                    <a:p>
                      <a:pPr rtl="0" fontAlgn="b"/>
                      <a:r>
                        <a:rPr lang="en-GB" sz="900" i="1">
                          <a:effectLst/>
                        </a:rPr>
                        <a:t>In my family, there are</a:t>
                      </a:r>
                    </a:p>
                  </a:txBody>
                  <a:tcPr marL="0" marR="0" marT="19050" marB="19050" anchor="b">
                    <a:noFill/>
                  </a:tcPr>
                </a:tc>
                <a:extLst>
                  <a:ext uri="{0D108BD9-81ED-4DB2-BD59-A6C34878D82A}">
                    <a16:rowId xmlns:a16="http://schemas.microsoft.com/office/drawing/2014/main" val="1387084077"/>
                  </a:ext>
                </a:extLst>
              </a:tr>
              <a:tr h="149646">
                <a:tc>
                  <a:txBody>
                    <a:bodyPr/>
                    <a:lstStyle/>
                    <a:p>
                      <a:pPr rtl="0" fontAlgn="b"/>
                      <a:r>
                        <a:rPr lang="en-GB" sz="900" b="1" dirty="0" err="1">
                          <a:effectLst/>
                        </a:rPr>
                        <a:t>meinen</a:t>
                      </a:r>
                      <a:r>
                        <a:rPr lang="en-GB" sz="900" b="1" dirty="0">
                          <a:effectLst/>
                        </a:rPr>
                        <a:t> (</a:t>
                      </a:r>
                      <a:r>
                        <a:rPr lang="en-GB" sz="900" b="1" dirty="0" err="1">
                          <a:effectLst/>
                        </a:rPr>
                        <a:t>Bruder</a:t>
                      </a:r>
                      <a:r>
                        <a:rPr lang="en-GB" sz="900" b="1" dirty="0">
                          <a:effectLst/>
                        </a:rPr>
                        <a:t>) / </a:t>
                      </a:r>
                      <a:r>
                        <a:rPr lang="en-GB" sz="900" b="1" dirty="0" err="1">
                          <a:effectLst/>
                        </a:rPr>
                        <a:t>meine</a:t>
                      </a:r>
                      <a:r>
                        <a:rPr lang="en-GB" sz="900" b="1" dirty="0">
                          <a:effectLst/>
                        </a:rPr>
                        <a:t> (</a:t>
                      </a:r>
                      <a:r>
                        <a:rPr lang="en-GB" sz="900" b="1" dirty="0" err="1">
                          <a:effectLst/>
                        </a:rPr>
                        <a:t>Schwester</a:t>
                      </a:r>
                      <a:r>
                        <a:rPr lang="en-GB" sz="900" b="1" dirty="0">
                          <a:effectLst/>
                        </a:rPr>
                        <a:t>) / </a:t>
                      </a:r>
                      <a:r>
                        <a:rPr lang="en-GB" sz="900" b="1" dirty="0" err="1">
                          <a:effectLst/>
                        </a:rPr>
                        <a:t>meine</a:t>
                      </a:r>
                      <a:r>
                        <a:rPr lang="en-GB" sz="900" b="1" dirty="0">
                          <a:effectLst/>
                        </a:rPr>
                        <a:t> (</a:t>
                      </a:r>
                      <a:r>
                        <a:rPr lang="en-GB" sz="900" b="1" dirty="0" err="1">
                          <a:effectLst/>
                        </a:rPr>
                        <a:t>Eltern</a:t>
                      </a:r>
                      <a:r>
                        <a:rPr lang="en-GB" sz="900" b="1" dirty="0">
                          <a:effectLst/>
                        </a:rPr>
                        <a:t>)</a:t>
                      </a:r>
                    </a:p>
                  </a:txBody>
                  <a:tcPr marL="28575" marR="28575" marT="19050" marB="19050" anchor="b">
                    <a:noFill/>
                  </a:tcPr>
                </a:tc>
                <a:tc>
                  <a:txBody>
                    <a:bodyPr/>
                    <a:lstStyle/>
                    <a:p>
                      <a:pPr rtl="0" fontAlgn="b"/>
                      <a:r>
                        <a:rPr lang="en-GB" sz="900" i="1">
                          <a:effectLst/>
                        </a:rPr>
                        <a:t>my (brother) / my (sister) / my (parents)</a:t>
                      </a:r>
                    </a:p>
                  </a:txBody>
                  <a:tcPr marL="0" marR="0" marT="19050" marB="19050" anchor="b">
                    <a:noFill/>
                  </a:tcPr>
                </a:tc>
                <a:extLst>
                  <a:ext uri="{0D108BD9-81ED-4DB2-BD59-A6C34878D82A}">
                    <a16:rowId xmlns:a16="http://schemas.microsoft.com/office/drawing/2014/main" val="3197532711"/>
                  </a:ext>
                </a:extLst>
              </a:tr>
              <a:tr h="149646">
                <a:tc>
                  <a:txBody>
                    <a:bodyPr/>
                    <a:lstStyle/>
                    <a:p>
                      <a:pPr rtl="0" fontAlgn="b"/>
                      <a:r>
                        <a:rPr lang="en-GB" sz="900" b="1">
                          <a:effectLst/>
                        </a:rPr>
                        <a:t>Das ist mein (Bruder) / meine (Schwester) / mein (Kaninchen).</a:t>
                      </a:r>
                    </a:p>
                  </a:txBody>
                  <a:tcPr marL="28575" marR="28575" marT="19050" marB="19050" anchor="b">
                    <a:noFill/>
                  </a:tcPr>
                </a:tc>
                <a:tc>
                  <a:txBody>
                    <a:bodyPr/>
                    <a:lstStyle/>
                    <a:p>
                      <a:pPr rtl="0" fontAlgn="b"/>
                      <a:r>
                        <a:rPr lang="en-GB" sz="900" i="1">
                          <a:effectLst/>
                        </a:rPr>
                        <a:t>That is my (brother) / my (sister) / my (rabbit).</a:t>
                      </a:r>
                    </a:p>
                  </a:txBody>
                  <a:tcPr marL="0" marR="0" marT="19050" marB="19050" anchor="b">
                    <a:noFill/>
                  </a:tcPr>
                </a:tc>
                <a:extLst>
                  <a:ext uri="{0D108BD9-81ED-4DB2-BD59-A6C34878D82A}">
                    <a16:rowId xmlns:a16="http://schemas.microsoft.com/office/drawing/2014/main" val="1602589028"/>
                  </a:ext>
                </a:extLst>
              </a:tr>
              <a:tr h="149646">
                <a:tc>
                  <a:txBody>
                    <a:bodyPr/>
                    <a:lstStyle/>
                    <a:p>
                      <a:pPr rtl="0" fontAlgn="b"/>
                      <a:r>
                        <a:rPr lang="en-GB" sz="900" b="1">
                          <a:effectLst/>
                        </a:rPr>
                        <a:t>Das sind meine (Eltern/Mütter/Väter/Brüder/Schwestern/Geschwister).</a:t>
                      </a:r>
                    </a:p>
                  </a:txBody>
                  <a:tcPr marL="28575" marR="28575" marT="19050" marB="19050" anchor="b">
                    <a:noFill/>
                  </a:tcPr>
                </a:tc>
                <a:tc>
                  <a:txBody>
                    <a:bodyPr/>
                    <a:lstStyle/>
                    <a:p>
                      <a:pPr rtl="0" fontAlgn="b"/>
                      <a:r>
                        <a:rPr lang="en-GB" sz="900" i="1">
                          <a:effectLst/>
                        </a:rPr>
                        <a:t>These are my (parents/mothers/fathers/brothers/sisters/siblings).</a:t>
                      </a:r>
                    </a:p>
                  </a:txBody>
                  <a:tcPr marL="0" marR="0" marT="19050" marB="19050" anchor="b">
                    <a:noFill/>
                  </a:tcPr>
                </a:tc>
                <a:extLst>
                  <a:ext uri="{0D108BD9-81ED-4DB2-BD59-A6C34878D82A}">
                    <a16:rowId xmlns:a16="http://schemas.microsoft.com/office/drawing/2014/main" val="1496415468"/>
                  </a:ext>
                </a:extLst>
              </a:tr>
              <a:tr h="149646">
                <a:tc>
                  <a:txBody>
                    <a:bodyPr/>
                    <a:lstStyle/>
                    <a:p>
                      <a:pPr rtl="0" fontAlgn="b"/>
                      <a:r>
                        <a:rPr lang="en-GB" sz="900" b="1">
                          <a:effectLst/>
                        </a:rPr>
                        <a:t>Mein/Meine.... der/die/das heißt....</a:t>
                      </a:r>
                    </a:p>
                  </a:txBody>
                  <a:tcPr marL="28575" marR="28575" marT="19050" marB="19050" anchor="b"/>
                </a:tc>
                <a:tc>
                  <a:txBody>
                    <a:bodyPr/>
                    <a:lstStyle/>
                    <a:p>
                      <a:pPr rtl="0" fontAlgn="b"/>
                      <a:r>
                        <a:rPr lang="en-GB" sz="900" i="1">
                          <a:effectLst/>
                        </a:rPr>
                        <a:t>My..., who is called.....</a:t>
                      </a:r>
                    </a:p>
                  </a:txBody>
                  <a:tcPr marL="0" marR="0" marT="19050" marB="19050" anchor="b"/>
                </a:tc>
                <a:extLst>
                  <a:ext uri="{0D108BD9-81ED-4DB2-BD59-A6C34878D82A}">
                    <a16:rowId xmlns:a16="http://schemas.microsoft.com/office/drawing/2014/main" val="804224611"/>
                  </a:ext>
                </a:extLst>
              </a:tr>
              <a:tr h="149646">
                <a:tc>
                  <a:txBody>
                    <a:bodyPr/>
                    <a:lstStyle/>
                    <a:p>
                      <a:pPr rtl="0" fontAlgn="b"/>
                      <a:r>
                        <a:rPr lang="en-GB" sz="900" b="1">
                          <a:effectLst/>
                        </a:rPr>
                        <a:t>hat Haare/Augen</a:t>
                      </a:r>
                    </a:p>
                  </a:txBody>
                  <a:tcPr marL="28575" marR="28575" marT="19050" marB="19050" anchor="b"/>
                </a:tc>
                <a:tc>
                  <a:txBody>
                    <a:bodyPr/>
                    <a:lstStyle/>
                    <a:p>
                      <a:pPr rtl="0" fontAlgn="b"/>
                      <a:r>
                        <a:rPr lang="en-GB" sz="900" i="1">
                          <a:effectLst/>
                        </a:rPr>
                        <a:t>has hair/eyes</a:t>
                      </a:r>
                    </a:p>
                  </a:txBody>
                  <a:tcPr marL="28575" marR="28575" marT="19050" marB="19050" anchor="b"/>
                </a:tc>
                <a:extLst>
                  <a:ext uri="{0D108BD9-81ED-4DB2-BD59-A6C34878D82A}">
                    <a16:rowId xmlns:a16="http://schemas.microsoft.com/office/drawing/2014/main" val="2022855937"/>
                  </a:ext>
                </a:extLst>
              </a:tr>
              <a:tr h="149646">
                <a:tc>
                  <a:txBody>
                    <a:bodyPr/>
                    <a:lstStyle/>
                    <a:p>
                      <a:pPr rtl="0" fontAlgn="b"/>
                      <a:r>
                        <a:rPr lang="en-GB" sz="900" b="1">
                          <a:effectLst/>
                        </a:rPr>
                        <a:t>blonde</a:t>
                      </a:r>
                    </a:p>
                  </a:txBody>
                  <a:tcPr marL="28575" marR="28575" marT="19050" marB="19050" anchor="b"/>
                </a:tc>
                <a:tc>
                  <a:txBody>
                    <a:bodyPr/>
                    <a:lstStyle/>
                    <a:p>
                      <a:pPr rtl="0" fontAlgn="b"/>
                      <a:r>
                        <a:rPr lang="en-GB" sz="900" i="1">
                          <a:effectLst/>
                        </a:rPr>
                        <a:t>blond(e)</a:t>
                      </a:r>
                    </a:p>
                  </a:txBody>
                  <a:tcPr marL="28575" marR="28575" marT="19050" marB="19050" anchor="b"/>
                </a:tc>
                <a:extLst>
                  <a:ext uri="{0D108BD9-81ED-4DB2-BD59-A6C34878D82A}">
                    <a16:rowId xmlns:a16="http://schemas.microsoft.com/office/drawing/2014/main" val="1921808175"/>
                  </a:ext>
                </a:extLst>
              </a:tr>
              <a:tr h="140865">
                <a:tc>
                  <a:txBody>
                    <a:bodyPr/>
                    <a:lstStyle/>
                    <a:p>
                      <a:pPr rtl="0" fontAlgn="b"/>
                      <a:r>
                        <a:rPr lang="en-GB" sz="900" b="1">
                          <a:effectLst/>
                        </a:rPr>
                        <a:t>braune</a:t>
                      </a:r>
                    </a:p>
                  </a:txBody>
                  <a:tcPr marL="28575" marR="28575" marT="19050" marB="19050" anchor="b"/>
                </a:tc>
                <a:tc>
                  <a:txBody>
                    <a:bodyPr/>
                    <a:lstStyle/>
                    <a:p>
                      <a:pPr rtl="0" fontAlgn="b"/>
                      <a:r>
                        <a:rPr lang="en-GB" sz="900" i="1">
                          <a:effectLst/>
                        </a:rPr>
                        <a:t>brown</a:t>
                      </a:r>
                    </a:p>
                  </a:txBody>
                  <a:tcPr marL="28575" marR="28575" marT="19050" marB="19050" anchor="b"/>
                </a:tc>
                <a:extLst>
                  <a:ext uri="{0D108BD9-81ED-4DB2-BD59-A6C34878D82A}">
                    <a16:rowId xmlns:a16="http://schemas.microsoft.com/office/drawing/2014/main" val="1076490282"/>
                  </a:ext>
                </a:extLst>
              </a:tr>
              <a:tr h="149646">
                <a:tc>
                  <a:txBody>
                    <a:bodyPr/>
                    <a:lstStyle/>
                    <a:p>
                      <a:pPr rtl="0" fontAlgn="b"/>
                      <a:r>
                        <a:rPr lang="en-GB" sz="900" b="1">
                          <a:effectLst/>
                        </a:rPr>
                        <a:t>grüne</a:t>
                      </a:r>
                    </a:p>
                  </a:txBody>
                  <a:tcPr marL="28575" marR="28575" marT="19050" marB="19050" anchor="b"/>
                </a:tc>
                <a:tc>
                  <a:txBody>
                    <a:bodyPr/>
                    <a:lstStyle/>
                    <a:p>
                      <a:pPr rtl="0" fontAlgn="b"/>
                      <a:r>
                        <a:rPr lang="en-GB" sz="900" i="1">
                          <a:effectLst/>
                        </a:rPr>
                        <a:t>green</a:t>
                      </a:r>
                    </a:p>
                  </a:txBody>
                  <a:tcPr marL="28575" marR="28575" marT="19050" marB="19050" anchor="b"/>
                </a:tc>
                <a:extLst>
                  <a:ext uri="{0D108BD9-81ED-4DB2-BD59-A6C34878D82A}">
                    <a16:rowId xmlns:a16="http://schemas.microsoft.com/office/drawing/2014/main" val="1334593737"/>
                  </a:ext>
                </a:extLst>
              </a:tr>
              <a:tr h="149646">
                <a:tc>
                  <a:txBody>
                    <a:bodyPr/>
                    <a:lstStyle/>
                    <a:p>
                      <a:pPr rtl="0" fontAlgn="b"/>
                      <a:r>
                        <a:rPr lang="en-GB" sz="900" b="1">
                          <a:effectLst/>
                        </a:rPr>
                        <a:t>kurze</a:t>
                      </a:r>
                    </a:p>
                  </a:txBody>
                  <a:tcPr marL="28575" marR="28575" marT="19050" marB="19050" anchor="b"/>
                </a:tc>
                <a:tc>
                  <a:txBody>
                    <a:bodyPr/>
                    <a:lstStyle/>
                    <a:p>
                      <a:pPr rtl="0" fontAlgn="b"/>
                      <a:r>
                        <a:rPr lang="en-GB" sz="900" i="1">
                          <a:effectLst/>
                        </a:rPr>
                        <a:t>short</a:t>
                      </a:r>
                    </a:p>
                  </a:txBody>
                  <a:tcPr marL="28575" marR="28575" marT="19050" marB="19050" anchor="b"/>
                </a:tc>
                <a:extLst>
                  <a:ext uri="{0D108BD9-81ED-4DB2-BD59-A6C34878D82A}">
                    <a16:rowId xmlns:a16="http://schemas.microsoft.com/office/drawing/2014/main" val="3014831781"/>
                  </a:ext>
                </a:extLst>
              </a:tr>
              <a:tr h="149646">
                <a:tc>
                  <a:txBody>
                    <a:bodyPr/>
                    <a:lstStyle/>
                    <a:p>
                      <a:pPr rtl="0" fontAlgn="b"/>
                      <a:r>
                        <a:rPr lang="en-GB" sz="900" b="1">
                          <a:effectLst/>
                        </a:rPr>
                        <a:t>lange</a:t>
                      </a:r>
                    </a:p>
                  </a:txBody>
                  <a:tcPr marL="28575" marR="28575" marT="19050" marB="19050" anchor="b"/>
                </a:tc>
                <a:tc>
                  <a:txBody>
                    <a:bodyPr/>
                    <a:lstStyle/>
                    <a:p>
                      <a:pPr rtl="0" fontAlgn="b"/>
                      <a:r>
                        <a:rPr lang="en-GB" sz="900" i="1">
                          <a:effectLst/>
                        </a:rPr>
                        <a:t>long</a:t>
                      </a:r>
                    </a:p>
                  </a:txBody>
                  <a:tcPr marL="28575" marR="28575" marT="19050" marB="19050" anchor="b"/>
                </a:tc>
                <a:extLst>
                  <a:ext uri="{0D108BD9-81ED-4DB2-BD59-A6C34878D82A}">
                    <a16:rowId xmlns:a16="http://schemas.microsoft.com/office/drawing/2014/main" val="29275315"/>
                  </a:ext>
                </a:extLst>
              </a:tr>
              <a:tr h="149646">
                <a:tc>
                  <a:txBody>
                    <a:bodyPr/>
                    <a:lstStyle/>
                    <a:p>
                      <a:pPr rtl="0" fontAlgn="b"/>
                      <a:r>
                        <a:rPr lang="en-GB" sz="900" b="1">
                          <a:effectLst/>
                        </a:rPr>
                        <a:t>rote</a:t>
                      </a:r>
                    </a:p>
                  </a:txBody>
                  <a:tcPr marL="28575" marR="28575" marT="19050" marB="19050" anchor="b"/>
                </a:tc>
                <a:tc>
                  <a:txBody>
                    <a:bodyPr/>
                    <a:lstStyle/>
                    <a:p>
                      <a:pPr rtl="0" fontAlgn="b"/>
                      <a:r>
                        <a:rPr lang="en-GB" sz="900" i="1" dirty="0">
                          <a:effectLst/>
                        </a:rPr>
                        <a:t>red</a:t>
                      </a:r>
                    </a:p>
                  </a:txBody>
                  <a:tcPr marL="28575" marR="28575" marT="19050" marB="19050" anchor="b"/>
                </a:tc>
                <a:extLst>
                  <a:ext uri="{0D108BD9-81ED-4DB2-BD59-A6C34878D82A}">
                    <a16:rowId xmlns:a16="http://schemas.microsoft.com/office/drawing/2014/main" val="515369931"/>
                  </a:ext>
                </a:extLst>
              </a:tr>
              <a:tr h="0">
                <a:tc>
                  <a:txBody>
                    <a:bodyPr/>
                    <a:lstStyle/>
                    <a:p>
                      <a:pPr rtl="0" fontAlgn="b"/>
                      <a:r>
                        <a:rPr lang="en-GB" sz="900" b="1" dirty="0" err="1">
                          <a:effectLst/>
                        </a:rPr>
                        <a:t>schwarze</a:t>
                      </a:r>
                      <a:endParaRPr lang="en-GB" sz="900" b="1" dirty="0">
                        <a:effectLst/>
                      </a:endParaRPr>
                    </a:p>
                  </a:txBody>
                  <a:tcPr marL="28575" marR="28575" marT="19050" marB="19050" anchor="b"/>
                </a:tc>
                <a:tc>
                  <a:txBody>
                    <a:bodyPr/>
                    <a:lstStyle/>
                    <a:p>
                      <a:pPr rtl="0" fontAlgn="b"/>
                      <a:r>
                        <a:rPr lang="en-GB" sz="900" i="1" dirty="0">
                          <a:effectLst/>
                        </a:rPr>
                        <a:t>black</a:t>
                      </a:r>
                    </a:p>
                  </a:txBody>
                  <a:tcPr marL="28575" marR="28575" marT="19050" marB="19050" anchor="b"/>
                </a:tc>
                <a:extLst>
                  <a:ext uri="{0D108BD9-81ED-4DB2-BD59-A6C34878D82A}">
                    <a16:rowId xmlns:a16="http://schemas.microsoft.com/office/drawing/2014/main" val="3672224186"/>
                  </a:ext>
                </a:extLst>
              </a:tr>
              <a:tr h="0">
                <a:tc>
                  <a:txBody>
                    <a:bodyPr/>
                    <a:lstStyle/>
                    <a:p>
                      <a:pPr rtl="0" fontAlgn="b"/>
                      <a:r>
                        <a:rPr lang="en-GB" sz="900" b="1" dirty="0" err="1">
                          <a:effectLst/>
                        </a:rPr>
                        <a:t>ist</a:t>
                      </a:r>
                      <a:endParaRPr lang="en-GB" sz="900" b="1" dirty="0">
                        <a:effectLst/>
                      </a:endParaRPr>
                    </a:p>
                  </a:txBody>
                  <a:tcPr marL="28575" marR="28575" marT="19050" marB="19050" anchor="b"/>
                </a:tc>
                <a:tc>
                  <a:txBody>
                    <a:bodyPr/>
                    <a:lstStyle/>
                    <a:p>
                      <a:pPr rtl="0" fontAlgn="b"/>
                      <a:r>
                        <a:rPr lang="en-GB" sz="900" i="1" dirty="0">
                          <a:effectLst/>
                        </a:rPr>
                        <a:t>is</a:t>
                      </a:r>
                    </a:p>
                  </a:txBody>
                  <a:tcPr marL="28575" marR="28575" marT="19050" marB="19050" anchor="b"/>
                </a:tc>
                <a:extLst>
                  <a:ext uri="{0D108BD9-81ED-4DB2-BD59-A6C34878D82A}">
                    <a16:rowId xmlns:a16="http://schemas.microsoft.com/office/drawing/2014/main" val="4152061156"/>
                  </a:ext>
                </a:extLst>
              </a:tr>
              <a:tr h="0">
                <a:tc>
                  <a:txBody>
                    <a:bodyPr/>
                    <a:lstStyle/>
                    <a:p>
                      <a:pPr rtl="0" fontAlgn="b"/>
                      <a:r>
                        <a:rPr lang="en-GB" sz="900" b="1">
                          <a:effectLst/>
                        </a:rPr>
                        <a:t>groß</a:t>
                      </a:r>
                    </a:p>
                  </a:txBody>
                  <a:tcPr marL="28575" marR="28575" marT="19050" marB="19050" anchor="b"/>
                </a:tc>
                <a:tc>
                  <a:txBody>
                    <a:bodyPr/>
                    <a:lstStyle/>
                    <a:p>
                      <a:pPr rtl="0" fontAlgn="b"/>
                      <a:r>
                        <a:rPr lang="en-GB" sz="900" i="1" dirty="0">
                          <a:effectLst/>
                        </a:rPr>
                        <a:t>big/tall</a:t>
                      </a:r>
                    </a:p>
                  </a:txBody>
                  <a:tcPr marL="28575" marR="28575" marT="19050" marB="19050" anchor="b"/>
                </a:tc>
                <a:extLst>
                  <a:ext uri="{0D108BD9-81ED-4DB2-BD59-A6C34878D82A}">
                    <a16:rowId xmlns:a16="http://schemas.microsoft.com/office/drawing/2014/main" val="307365022"/>
                  </a:ext>
                </a:extLst>
              </a:tr>
              <a:tr h="0">
                <a:tc>
                  <a:txBody>
                    <a:bodyPr/>
                    <a:lstStyle/>
                    <a:p>
                      <a:pPr rtl="0" fontAlgn="b"/>
                      <a:r>
                        <a:rPr lang="en-GB" sz="900" b="1" dirty="0" err="1">
                          <a:effectLst/>
                        </a:rPr>
                        <a:t>klein</a:t>
                      </a:r>
                      <a:endParaRPr lang="en-GB" sz="900" b="1" dirty="0">
                        <a:effectLst/>
                      </a:endParaRPr>
                    </a:p>
                  </a:txBody>
                  <a:tcPr marL="28575" marR="28575" marT="19050" marB="19050" anchor="b"/>
                </a:tc>
                <a:tc>
                  <a:txBody>
                    <a:bodyPr/>
                    <a:lstStyle/>
                    <a:p>
                      <a:pPr rtl="0" fontAlgn="b"/>
                      <a:r>
                        <a:rPr lang="en-GB" sz="900" i="1" dirty="0">
                          <a:effectLst/>
                        </a:rPr>
                        <a:t>small</a:t>
                      </a:r>
                    </a:p>
                  </a:txBody>
                  <a:tcPr marL="28575" marR="28575" marT="19050" marB="19050" anchor="b"/>
                </a:tc>
                <a:extLst>
                  <a:ext uri="{0D108BD9-81ED-4DB2-BD59-A6C34878D82A}">
                    <a16:rowId xmlns:a16="http://schemas.microsoft.com/office/drawing/2014/main" val="1327243641"/>
                  </a:ext>
                </a:extLst>
              </a:tr>
            </a:tbl>
          </a:graphicData>
        </a:graphic>
      </p:graphicFrame>
      <p:graphicFrame>
        <p:nvGraphicFramePr>
          <p:cNvPr id="8" name="Table 7">
            <a:extLst>
              <a:ext uri="{FF2B5EF4-FFF2-40B4-BE49-F238E27FC236}">
                <a16:creationId xmlns:a16="http://schemas.microsoft.com/office/drawing/2014/main" id="{9FCEA38F-0C3D-A609-81E1-4C1924D9DC28}"/>
              </a:ext>
            </a:extLst>
          </p:cNvPr>
          <p:cNvGraphicFramePr>
            <a:graphicFrameLocks noGrp="1"/>
          </p:cNvGraphicFramePr>
          <p:nvPr/>
        </p:nvGraphicFramePr>
        <p:xfrm>
          <a:off x="3508197" y="3949858"/>
          <a:ext cx="3256160" cy="5839248"/>
        </p:xfrm>
        <a:graphic>
          <a:graphicData uri="http://schemas.openxmlformats.org/drawingml/2006/table">
            <a:tbl>
              <a:tblPr firstRow="1" firstCol="1" bandRow="1">
                <a:tableStyleId>{5940675A-B579-460E-94D1-54222C63F5DA}</a:tableStyleId>
              </a:tblPr>
              <a:tblGrid>
                <a:gridCol w="1591704">
                  <a:extLst>
                    <a:ext uri="{9D8B030D-6E8A-4147-A177-3AD203B41FA5}">
                      <a16:colId xmlns:a16="http://schemas.microsoft.com/office/drawing/2014/main" val="2937262428"/>
                    </a:ext>
                  </a:extLst>
                </a:gridCol>
                <a:gridCol w="1664456">
                  <a:extLst>
                    <a:ext uri="{9D8B030D-6E8A-4147-A177-3AD203B41FA5}">
                      <a16:colId xmlns:a16="http://schemas.microsoft.com/office/drawing/2014/main" val="4239376305"/>
                    </a:ext>
                  </a:extLst>
                </a:gridCol>
              </a:tblGrid>
              <a:tr h="167789">
                <a:tc>
                  <a:txBody>
                    <a:bodyPr/>
                    <a:lstStyle/>
                    <a:p>
                      <a:pPr algn="ctr" rtl="0" fontAlgn="b"/>
                      <a:r>
                        <a:rPr lang="en-GB" sz="900" b="1" dirty="0" err="1">
                          <a:effectLst/>
                          <a:latin typeface="Calibri" panose="020F0502020204030204" pitchFamily="34" charset="0"/>
                          <a:cs typeface="Calibri" panose="020F0502020204030204" pitchFamily="34" charset="0"/>
                        </a:rPr>
                        <a:t>Verhältnisse</a:t>
                      </a:r>
                      <a:endParaRPr lang="en-GB" sz="900" b="1" dirty="0">
                        <a:effectLst/>
                        <a:latin typeface="Calibri" panose="020F0502020204030204" pitchFamily="34" charset="0"/>
                        <a:cs typeface="Calibri" panose="020F0502020204030204" pitchFamily="34" charset="0"/>
                      </a:endParaRPr>
                    </a:p>
                  </a:txBody>
                  <a:tcPr marL="28575" marR="28575" marT="19050" marB="19050" anchor="b">
                    <a:solidFill>
                      <a:schemeClr val="accent5">
                        <a:lumMod val="20000"/>
                        <a:lumOff val="80000"/>
                      </a:schemeClr>
                    </a:solidFill>
                  </a:tcPr>
                </a:tc>
                <a:tc>
                  <a:txBody>
                    <a:bodyPr/>
                    <a:lstStyle/>
                    <a:p>
                      <a:pPr algn="ctr" rtl="0" fontAlgn="b"/>
                      <a:r>
                        <a:rPr lang="en-GB" sz="900" b="1" i="1" dirty="0">
                          <a:effectLst/>
                          <a:latin typeface="Calibri" panose="020F0502020204030204" pitchFamily="34" charset="0"/>
                          <a:cs typeface="Calibri" panose="020F0502020204030204" pitchFamily="34" charset="0"/>
                        </a:rPr>
                        <a:t>Relationships</a:t>
                      </a:r>
                    </a:p>
                  </a:txBody>
                  <a:tcPr marL="0" marR="0" marT="19050" marB="19050" anchor="b">
                    <a:solidFill>
                      <a:schemeClr val="accent5">
                        <a:lumMod val="20000"/>
                        <a:lumOff val="80000"/>
                      </a:schemeClr>
                    </a:solidFill>
                  </a:tcPr>
                </a:tc>
                <a:extLst>
                  <a:ext uri="{0D108BD9-81ED-4DB2-BD59-A6C34878D82A}">
                    <a16:rowId xmlns:a16="http://schemas.microsoft.com/office/drawing/2014/main" val="1777409067"/>
                  </a:ext>
                </a:extLst>
              </a:tr>
              <a:tr h="299103">
                <a:tc>
                  <a:txBody>
                    <a:bodyPr/>
                    <a:lstStyle/>
                    <a:p>
                      <a:pPr rtl="0" fontAlgn="b"/>
                      <a:r>
                        <a:rPr lang="en-GB" sz="900" b="1" dirty="0" err="1">
                          <a:effectLst/>
                        </a:rPr>
                        <a:t>Wer</a:t>
                      </a:r>
                      <a:r>
                        <a:rPr lang="en-GB" sz="900" b="1" dirty="0">
                          <a:effectLst/>
                        </a:rPr>
                        <a:t> </a:t>
                      </a:r>
                      <a:r>
                        <a:rPr lang="en-GB" sz="900" b="1" dirty="0" err="1">
                          <a:effectLst/>
                        </a:rPr>
                        <a:t>bist</a:t>
                      </a:r>
                      <a:r>
                        <a:rPr lang="en-GB" sz="900" b="1" dirty="0">
                          <a:effectLst/>
                        </a:rPr>
                        <a:t> du?</a:t>
                      </a:r>
                    </a:p>
                  </a:txBody>
                  <a:tcPr marL="28575" marR="28575" marT="19050" marB="19050" anchor="b">
                    <a:noFill/>
                  </a:tcPr>
                </a:tc>
                <a:tc>
                  <a:txBody>
                    <a:bodyPr/>
                    <a:lstStyle/>
                    <a:p>
                      <a:pPr rtl="0" fontAlgn="b"/>
                      <a:r>
                        <a:rPr lang="en-GB" sz="900" i="1">
                          <a:effectLst/>
                        </a:rPr>
                        <a:t>Who are you?</a:t>
                      </a:r>
                    </a:p>
                  </a:txBody>
                  <a:tcPr marL="28575" marR="28575" marT="19050" marB="19050" anchor="b">
                    <a:noFill/>
                  </a:tcPr>
                </a:tc>
                <a:extLst>
                  <a:ext uri="{0D108BD9-81ED-4DB2-BD59-A6C34878D82A}">
                    <a16:rowId xmlns:a16="http://schemas.microsoft.com/office/drawing/2014/main" val="1353652676"/>
                  </a:ext>
                </a:extLst>
              </a:tr>
              <a:tr h="167789">
                <a:tc>
                  <a:txBody>
                    <a:bodyPr/>
                    <a:lstStyle/>
                    <a:p>
                      <a:pPr rtl="0" fontAlgn="b"/>
                      <a:r>
                        <a:rPr lang="en-GB" sz="900" b="1">
                          <a:effectLst/>
                        </a:rPr>
                        <a:t>Beziehungen</a:t>
                      </a:r>
                    </a:p>
                  </a:txBody>
                  <a:tcPr marL="28575" marR="28575" marT="19050" marB="19050" anchor="b">
                    <a:noFill/>
                  </a:tcPr>
                </a:tc>
                <a:tc>
                  <a:txBody>
                    <a:bodyPr/>
                    <a:lstStyle/>
                    <a:p>
                      <a:pPr rtl="0" fontAlgn="b"/>
                      <a:r>
                        <a:rPr lang="en-GB" sz="900" i="1">
                          <a:effectLst/>
                        </a:rPr>
                        <a:t>Relationships</a:t>
                      </a:r>
                    </a:p>
                  </a:txBody>
                  <a:tcPr marL="28575" marR="28575" marT="19050" marB="19050" anchor="b">
                    <a:noFill/>
                  </a:tcPr>
                </a:tc>
                <a:extLst>
                  <a:ext uri="{0D108BD9-81ED-4DB2-BD59-A6C34878D82A}">
                    <a16:rowId xmlns:a16="http://schemas.microsoft.com/office/drawing/2014/main" val="3138539919"/>
                  </a:ext>
                </a:extLst>
              </a:tr>
              <a:tr h="294934">
                <a:tc>
                  <a:txBody>
                    <a:bodyPr/>
                    <a:lstStyle/>
                    <a:p>
                      <a:pPr rtl="0" fontAlgn="b"/>
                      <a:r>
                        <a:rPr lang="en-GB" sz="900" b="1">
                          <a:effectLst/>
                        </a:rPr>
                        <a:t>Hast du eine gute Beziehung zu?</a:t>
                      </a:r>
                    </a:p>
                  </a:txBody>
                  <a:tcPr marL="28575" marR="28575" marT="19050" marB="19050" anchor="b">
                    <a:noFill/>
                  </a:tcPr>
                </a:tc>
                <a:tc>
                  <a:txBody>
                    <a:bodyPr/>
                    <a:lstStyle/>
                    <a:p>
                      <a:pPr rtl="0" fontAlgn="b"/>
                      <a:r>
                        <a:rPr lang="en-GB" sz="900" i="1">
                          <a:effectLst/>
                        </a:rPr>
                        <a:t>Do you have a good relationship with...?</a:t>
                      </a:r>
                    </a:p>
                  </a:txBody>
                  <a:tcPr marL="0" marR="0" marT="19050" marB="19050" anchor="b">
                    <a:noFill/>
                  </a:tcPr>
                </a:tc>
                <a:extLst>
                  <a:ext uri="{0D108BD9-81ED-4DB2-BD59-A6C34878D82A}">
                    <a16:rowId xmlns:a16="http://schemas.microsoft.com/office/drawing/2014/main" val="1387084077"/>
                  </a:ext>
                </a:extLst>
              </a:tr>
              <a:tr h="167789">
                <a:tc>
                  <a:txBody>
                    <a:bodyPr/>
                    <a:lstStyle/>
                    <a:p>
                      <a:pPr rtl="0" fontAlgn="b"/>
                      <a:r>
                        <a:rPr lang="en-GB" sz="900" b="1">
                          <a:effectLst/>
                        </a:rPr>
                        <a:t>Verstehst du dich gut mit...?</a:t>
                      </a:r>
                    </a:p>
                  </a:txBody>
                  <a:tcPr marL="28575" marR="28575" marT="19050" marB="19050" anchor="b">
                    <a:noFill/>
                  </a:tcPr>
                </a:tc>
                <a:tc>
                  <a:txBody>
                    <a:bodyPr/>
                    <a:lstStyle/>
                    <a:p>
                      <a:pPr rtl="0" fontAlgn="b"/>
                      <a:r>
                        <a:rPr lang="en-GB" sz="900" i="1">
                          <a:effectLst/>
                        </a:rPr>
                        <a:t>Do you get on well with...?</a:t>
                      </a:r>
                    </a:p>
                  </a:txBody>
                  <a:tcPr marL="0" marR="0" marT="19050" marB="19050" anchor="b">
                    <a:noFill/>
                  </a:tcPr>
                </a:tc>
                <a:extLst>
                  <a:ext uri="{0D108BD9-81ED-4DB2-BD59-A6C34878D82A}">
                    <a16:rowId xmlns:a16="http://schemas.microsoft.com/office/drawing/2014/main" val="3197532711"/>
                  </a:ext>
                </a:extLst>
              </a:tr>
              <a:tr h="294934">
                <a:tc>
                  <a:txBody>
                    <a:bodyPr/>
                    <a:lstStyle/>
                    <a:p>
                      <a:pPr rtl="0" fontAlgn="b"/>
                      <a:r>
                        <a:rPr lang="en-GB" sz="900" b="1">
                          <a:effectLst/>
                        </a:rPr>
                        <a:t>Ja, ich habe eine gute Beziehung zu</a:t>
                      </a:r>
                    </a:p>
                  </a:txBody>
                  <a:tcPr marL="28575" marR="28575" marT="19050" marB="19050" anchor="b">
                    <a:noFill/>
                  </a:tcPr>
                </a:tc>
                <a:tc>
                  <a:txBody>
                    <a:bodyPr/>
                    <a:lstStyle/>
                    <a:p>
                      <a:pPr rtl="0" fontAlgn="b"/>
                      <a:r>
                        <a:rPr lang="en-GB" sz="900" i="1">
                          <a:effectLst/>
                        </a:rPr>
                        <a:t>Yes, I have a good relationship with...</a:t>
                      </a:r>
                    </a:p>
                  </a:txBody>
                  <a:tcPr marL="0" marR="0" marT="19050" marB="19050" anchor="b">
                    <a:noFill/>
                  </a:tcPr>
                </a:tc>
                <a:extLst>
                  <a:ext uri="{0D108BD9-81ED-4DB2-BD59-A6C34878D82A}">
                    <a16:rowId xmlns:a16="http://schemas.microsoft.com/office/drawing/2014/main" val="1602589028"/>
                  </a:ext>
                </a:extLst>
              </a:tr>
              <a:tr h="167789">
                <a:tc>
                  <a:txBody>
                    <a:bodyPr/>
                    <a:lstStyle/>
                    <a:p>
                      <a:pPr rtl="0" fontAlgn="b"/>
                      <a:r>
                        <a:rPr lang="en-GB" sz="900" b="1">
                          <a:effectLst/>
                        </a:rPr>
                        <a:t>meinem (Vater)</a:t>
                      </a:r>
                    </a:p>
                  </a:txBody>
                  <a:tcPr marL="28575" marR="28575" marT="19050" marB="19050" anchor="b">
                    <a:noFill/>
                  </a:tcPr>
                </a:tc>
                <a:tc>
                  <a:txBody>
                    <a:bodyPr/>
                    <a:lstStyle/>
                    <a:p>
                      <a:pPr rtl="0" fontAlgn="b"/>
                      <a:r>
                        <a:rPr lang="en-GB" sz="900" i="1">
                          <a:effectLst/>
                        </a:rPr>
                        <a:t>my (father)</a:t>
                      </a:r>
                    </a:p>
                  </a:txBody>
                  <a:tcPr marL="28575" marR="28575" marT="19050" marB="19050" anchor="b">
                    <a:noFill/>
                  </a:tcPr>
                </a:tc>
                <a:extLst>
                  <a:ext uri="{0D108BD9-81ED-4DB2-BD59-A6C34878D82A}">
                    <a16:rowId xmlns:a16="http://schemas.microsoft.com/office/drawing/2014/main" val="1496415468"/>
                  </a:ext>
                </a:extLst>
              </a:tr>
              <a:tr h="167789">
                <a:tc>
                  <a:txBody>
                    <a:bodyPr/>
                    <a:lstStyle/>
                    <a:p>
                      <a:pPr rtl="0" fontAlgn="b"/>
                      <a:r>
                        <a:rPr lang="en-GB" sz="900" b="1">
                          <a:effectLst/>
                        </a:rPr>
                        <a:t>deiner (Tante)</a:t>
                      </a:r>
                    </a:p>
                  </a:txBody>
                  <a:tcPr marL="28575" marR="28575" marT="19050" marB="19050" anchor="b"/>
                </a:tc>
                <a:tc>
                  <a:txBody>
                    <a:bodyPr/>
                    <a:lstStyle/>
                    <a:p>
                      <a:pPr rtl="0" fontAlgn="b"/>
                      <a:r>
                        <a:rPr lang="en-GB" sz="900" i="1">
                          <a:effectLst/>
                        </a:rPr>
                        <a:t>your (aunt)</a:t>
                      </a:r>
                    </a:p>
                  </a:txBody>
                  <a:tcPr marL="28575" marR="28575" marT="19050" marB="19050" anchor="b"/>
                </a:tc>
                <a:extLst>
                  <a:ext uri="{0D108BD9-81ED-4DB2-BD59-A6C34878D82A}">
                    <a16:rowId xmlns:a16="http://schemas.microsoft.com/office/drawing/2014/main" val="804224611"/>
                  </a:ext>
                </a:extLst>
              </a:tr>
              <a:tr h="167789">
                <a:tc>
                  <a:txBody>
                    <a:bodyPr/>
                    <a:lstStyle/>
                    <a:p>
                      <a:pPr rtl="0" fontAlgn="b"/>
                      <a:r>
                        <a:rPr lang="en-GB" sz="900" b="1">
                          <a:effectLst/>
                        </a:rPr>
                        <a:t>deinen (Großeltern)</a:t>
                      </a:r>
                    </a:p>
                  </a:txBody>
                  <a:tcPr marL="28575" marR="28575" marT="19050" marB="19050" anchor="b"/>
                </a:tc>
                <a:tc>
                  <a:txBody>
                    <a:bodyPr/>
                    <a:lstStyle/>
                    <a:p>
                      <a:pPr rtl="0" fontAlgn="b"/>
                      <a:r>
                        <a:rPr lang="en-GB" sz="900" i="1">
                          <a:effectLst/>
                        </a:rPr>
                        <a:t>your (grandparents)</a:t>
                      </a:r>
                    </a:p>
                  </a:txBody>
                  <a:tcPr marL="0" marR="0" marT="19050" marB="19050" anchor="b"/>
                </a:tc>
                <a:extLst>
                  <a:ext uri="{0D108BD9-81ED-4DB2-BD59-A6C34878D82A}">
                    <a16:rowId xmlns:a16="http://schemas.microsoft.com/office/drawing/2014/main" val="2022855937"/>
                  </a:ext>
                </a:extLst>
              </a:tr>
              <a:tr h="167789">
                <a:tc>
                  <a:txBody>
                    <a:bodyPr/>
                    <a:lstStyle/>
                    <a:p>
                      <a:pPr rtl="0" fontAlgn="b"/>
                      <a:r>
                        <a:rPr lang="en-GB" sz="900" b="1">
                          <a:effectLst/>
                        </a:rPr>
                        <a:t>ihm</a:t>
                      </a:r>
                    </a:p>
                  </a:txBody>
                  <a:tcPr marL="28575" marR="28575" marT="19050" marB="19050" anchor="b"/>
                </a:tc>
                <a:tc>
                  <a:txBody>
                    <a:bodyPr/>
                    <a:lstStyle/>
                    <a:p>
                      <a:pPr rtl="0" fontAlgn="b"/>
                      <a:r>
                        <a:rPr lang="en-GB" sz="900" i="1">
                          <a:effectLst/>
                        </a:rPr>
                        <a:t>him</a:t>
                      </a:r>
                    </a:p>
                  </a:txBody>
                  <a:tcPr marL="28575" marR="28575" marT="19050" marB="19050" anchor="b"/>
                </a:tc>
                <a:extLst>
                  <a:ext uri="{0D108BD9-81ED-4DB2-BD59-A6C34878D82A}">
                    <a16:rowId xmlns:a16="http://schemas.microsoft.com/office/drawing/2014/main" val="1921808175"/>
                  </a:ext>
                </a:extLst>
              </a:tr>
              <a:tr h="167789">
                <a:tc>
                  <a:txBody>
                    <a:bodyPr/>
                    <a:lstStyle/>
                    <a:p>
                      <a:pPr rtl="0" fontAlgn="b"/>
                      <a:r>
                        <a:rPr lang="en-GB" sz="900" b="1">
                          <a:effectLst/>
                        </a:rPr>
                        <a:t>ihr</a:t>
                      </a:r>
                    </a:p>
                  </a:txBody>
                  <a:tcPr marL="28575" marR="28575" marT="19050" marB="19050" anchor="b"/>
                </a:tc>
                <a:tc>
                  <a:txBody>
                    <a:bodyPr/>
                    <a:lstStyle/>
                    <a:p>
                      <a:pPr rtl="0" fontAlgn="b"/>
                      <a:r>
                        <a:rPr lang="en-GB" sz="900" i="1">
                          <a:effectLst/>
                        </a:rPr>
                        <a:t>her</a:t>
                      </a:r>
                    </a:p>
                  </a:txBody>
                  <a:tcPr marL="28575" marR="28575" marT="19050" marB="19050" anchor="b"/>
                </a:tc>
                <a:extLst>
                  <a:ext uri="{0D108BD9-81ED-4DB2-BD59-A6C34878D82A}">
                    <a16:rowId xmlns:a16="http://schemas.microsoft.com/office/drawing/2014/main" val="1076490282"/>
                  </a:ext>
                </a:extLst>
              </a:tr>
              <a:tr h="183285">
                <a:tc>
                  <a:txBody>
                    <a:bodyPr/>
                    <a:lstStyle/>
                    <a:p>
                      <a:pPr rtl="0" fontAlgn="b"/>
                      <a:r>
                        <a:rPr lang="en-GB" sz="900" b="1">
                          <a:effectLst/>
                        </a:rPr>
                        <a:t>ihnen</a:t>
                      </a:r>
                    </a:p>
                  </a:txBody>
                  <a:tcPr marL="28575" marR="28575" marT="19050" marB="19050" anchor="b"/>
                </a:tc>
                <a:tc>
                  <a:txBody>
                    <a:bodyPr/>
                    <a:lstStyle/>
                    <a:p>
                      <a:pPr rtl="0" fontAlgn="b"/>
                      <a:r>
                        <a:rPr lang="en-GB" sz="900" i="1">
                          <a:effectLst/>
                        </a:rPr>
                        <a:t>them</a:t>
                      </a:r>
                    </a:p>
                  </a:txBody>
                  <a:tcPr marL="28575" marR="28575" marT="19050" marB="19050" anchor="b"/>
                </a:tc>
                <a:extLst>
                  <a:ext uri="{0D108BD9-81ED-4DB2-BD59-A6C34878D82A}">
                    <a16:rowId xmlns:a16="http://schemas.microsoft.com/office/drawing/2014/main" val="1334593737"/>
                  </a:ext>
                </a:extLst>
              </a:tr>
              <a:tr h="145915">
                <a:tc>
                  <a:txBody>
                    <a:bodyPr/>
                    <a:lstStyle/>
                    <a:p>
                      <a:pPr rtl="0" fontAlgn="b"/>
                      <a:r>
                        <a:rPr lang="en-GB" sz="900" b="1" dirty="0" err="1">
                          <a:effectLst/>
                        </a:rPr>
                        <a:t>weil</a:t>
                      </a:r>
                      <a:r>
                        <a:rPr lang="en-GB" sz="900" b="1" dirty="0">
                          <a:effectLst/>
                        </a:rPr>
                        <a:t> er </a:t>
                      </a:r>
                      <a:r>
                        <a:rPr lang="en-GB" sz="900" b="1" dirty="0" err="1">
                          <a:effectLst/>
                        </a:rPr>
                        <a:t>ist</a:t>
                      </a:r>
                      <a:r>
                        <a:rPr lang="en-GB" sz="900" b="1" dirty="0">
                          <a:effectLst/>
                        </a:rPr>
                        <a:t>...</a:t>
                      </a:r>
                    </a:p>
                  </a:txBody>
                  <a:tcPr marL="28575" marR="28575" marT="19050" marB="19050" anchor="b"/>
                </a:tc>
                <a:tc>
                  <a:txBody>
                    <a:bodyPr/>
                    <a:lstStyle/>
                    <a:p>
                      <a:pPr rtl="0" fontAlgn="b"/>
                      <a:r>
                        <a:rPr lang="en-GB" sz="900" i="1">
                          <a:effectLst/>
                        </a:rPr>
                        <a:t>because he is...</a:t>
                      </a:r>
                    </a:p>
                  </a:txBody>
                  <a:tcPr marL="28575" marR="28575" marT="19050" marB="19050" anchor="b"/>
                </a:tc>
                <a:extLst>
                  <a:ext uri="{0D108BD9-81ED-4DB2-BD59-A6C34878D82A}">
                    <a16:rowId xmlns:a16="http://schemas.microsoft.com/office/drawing/2014/main" val="3014831781"/>
                  </a:ext>
                </a:extLst>
              </a:tr>
              <a:tr h="167789">
                <a:tc>
                  <a:txBody>
                    <a:bodyPr/>
                    <a:lstStyle/>
                    <a:p>
                      <a:pPr rtl="0" fontAlgn="b"/>
                      <a:r>
                        <a:rPr lang="en-GB" sz="900" b="1">
                          <a:effectLst/>
                        </a:rPr>
                        <a:t>weil sie ist...</a:t>
                      </a:r>
                    </a:p>
                  </a:txBody>
                  <a:tcPr marL="28575" marR="28575" marT="19050" marB="19050" anchor="b"/>
                </a:tc>
                <a:tc>
                  <a:txBody>
                    <a:bodyPr/>
                    <a:lstStyle/>
                    <a:p>
                      <a:pPr rtl="0" fontAlgn="b"/>
                      <a:r>
                        <a:rPr lang="en-GB" sz="900" i="1">
                          <a:effectLst/>
                        </a:rPr>
                        <a:t>because she is...</a:t>
                      </a:r>
                    </a:p>
                  </a:txBody>
                  <a:tcPr marL="0" marR="0" marT="19050" marB="19050" anchor="b"/>
                </a:tc>
                <a:extLst>
                  <a:ext uri="{0D108BD9-81ED-4DB2-BD59-A6C34878D82A}">
                    <a16:rowId xmlns:a16="http://schemas.microsoft.com/office/drawing/2014/main" val="29275315"/>
                  </a:ext>
                </a:extLst>
              </a:tr>
              <a:tr h="167789">
                <a:tc>
                  <a:txBody>
                    <a:bodyPr/>
                    <a:lstStyle/>
                    <a:p>
                      <a:pPr rtl="0" fontAlgn="b"/>
                      <a:r>
                        <a:rPr lang="en-GB" sz="900" b="1" dirty="0" err="1">
                          <a:effectLst/>
                        </a:rPr>
                        <a:t>weil</a:t>
                      </a:r>
                      <a:r>
                        <a:rPr lang="en-GB" sz="900" b="1" dirty="0">
                          <a:effectLst/>
                        </a:rPr>
                        <a:t> </a:t>
                      </a:r>
                      <a:r>
                        <a:rPr lang="en-GB" sz="900" b="1" dirty="0" err="1">
                          <a:effectLst/>
                        </a:rPr>
                        <a:t>sie</a:t>
                      </a:r>
                      <a:r>
                        <a:rPr lang="en-GB" sz="900" b="1" dirty="0">
                          <a:effectLst/>
                        </a:rPr>
                        <a:t> </a:t>
                      </a:r>
                      <a:r>
                        <a:rPr lang="en-GB" sz="900" b="1" dirty="0" err="1">
                          <a:effectLst/>
                        </a:rPr>
                        <a:t>sind</a:t>
                      </a:r>
                      <a:r>
                        <a:rPr lang="en-GB" sz="900" b="1" dirty="0">
                          <a:effectLst/>
                        </a:rPr>
                        <a:t>...</a:t>
                      </a:r>
                    </a:p>
                  </a:txBody>
                  <a:tcPr marL="28575" marR="28575" marT="19050" marB="19050" anchor="b"/>
                </a:tc>
                <a:tc>
                  <a:txBody>
                    <a:bodyPr/>
                    <a:lstStyle/>
                    <a:p>
                      <a:pPr rtl="0" fontAlgn="b"/>
                      <a:r>
                        <a:rPr lang="en-GB" sz="900" i="1" dirty="0">
                          <a:effectLst/>
                        </a:rPr>
                        <a:t>because they are...</a:t>
                      </a:r>
                    </a:p>
                  </a:txBody>
                  <a:tcPr marL="0" marR="0" marT="19050" marB="19050" anchor="b"/>
                </a:tc>
                <a:extLst>
                  <a:ext uri="{0D108BD9-81ED-4DB2-BD59-A6C34878D82A}">
                    <a16:rowId xmlns:a16="http://schemas.microsoft.com/office/drawing/2014/main" val="515369931"/>
                  </a:ext>
                </a:extLst>
              </a:tr>
              <a:tr h="167789">
                <a:tc>
                  <a:txBody>
                    <a:bodyPr/>
                    <a:lstStyle/>
                    <a:p>
                      <a:pPr rtl="0" fontAlgn="b"/>
                      <a:r>
                        <a:rPr lang="en-GB" sz="900" b="1" dirty="0" err="1">
                          <a:effectLst/>
                        </a:rPr>
                        <a:t>aktiv</a:t>
                      </a:r>
                      <a:endParaRPr lang="en-GB" sz="900" b="1" dirty="0">
                        <a:effectLst/>
                      </a:endParaRPr>
                    </a:p>
                  </a:txBody>
                  <a:tcPr marL="28575" marR="28575" marT="19050" marB="19050" anchor="b"/>
                </a:tc>
                <a:tc>
                  <a:txBody>
                    <a:bodyPr/>
                    <a:lstStyle/>
                    <a:p>
                      <a:pPr rtl="0" fontAlgn="b"/>
                      <a:r>
                        <a:rPr lang="en-GB" sz="900" i="1">
                          <a:effectLst/>
                        </a:rPr>
                        <a:t>active</a:t>
                      </a:r>
                    </a:p>
                  </a:txBody>
                  <a:tcPr marL="28575" marR="28575" marT="19050" marB="19050" anchor="b"/>
                </a:tc>
                <a:extLst>
                  <a:ext uri="{0D108BD9-81ED-4DB2-BD59-A6C34878D82A}">
                    <a16:rowId xmlns:a16="http://schemas.microsoft.com/office/drawing/2014/main" val="3672224186"/>
                  </a:ext>
                </a:extLst>
              </a:tr>
              <a:tr h="167789">
                <a:tc>
                  <a:txBody>
                    <a:bodyPr/>
                    <a:lstStyle/>
                    <a:p>
                      <a:pPr rtl="0" fontAlgn="b"/>
                      <a:r>
                        <a:rPr lang="en-GB" sz="900" b="1">
                          <a:effectLst/>
                        </a:rPr>
                        <a:t>böse</a:t>
                      </a:r>
                    </a:p>
                  </a:txBody>
                  <a:tcPr marL="28575" marR="28575" marT="19050" marB="19050" anchor="b"/>
                </a:tc>
                <a:tc>
                  <a:txBody>
                    <a:bodyPr/>
                    <a:lstStyle/>
                    <a:p>
                      <a:pPr rtl="0" fontAlgn="b"/>
                      <a:r>
                        <a:rPr lang="en-GB" sz="900" i="1">
                          <a:effectLst/>
                        </a:rPr>
                        <a:t>angry</a:t>
                      </a:r>
                    </a:p>
                  </a:txBody>
                  <a:tcPr marL="28575" marR="28575" marT="19050" marB="19050" anchor="b"/>
                </a:tc>
                <a:extLst>
                  <a:ext uri="{0D108BD9-81ED-4DB2-BD59-A6C34878D82A}">
                    <a16:rowId xmlns:a16="http://schemas.microsoft.com/office/drawing/2014/main" val="3272092155"/>
                  </a:ext>
                </a:extLst>
              </a:tr>
              <a:tr h="167789">
                <a:tc>
                  <a:txBody>
                    <a:bodyPr/>
                    <a:lstStyle/>
                    <a:p>
                      <a:pPr rtl="0" fontAlgn="b"/>
                      <a:r>
                        <a:rPr lang="en-GB" sz="900" b="1">
                          <a:effectLst/>
                        </a:rPr>
                        <a:t>ehrlich</a:t>
                      </a:r>
                    </a:p>
                  </a:txBody>
                  <a:tcPr marL="28575" marR="28575" marT="19050" marB="19050" anchor="b"/>
                </a:tc>
                <a:tc>
                  <a:txBody>
                    <a:bodyPr/>
                    <a:lstStyle/>
                    <a:p>
                      <a:pPr rtl="0" fontAlgn="b"/>
                      <a:r>
                        <a:rPr lang="en-GB" sz="900" i="1">
                          <a:effectLst/>
                        </a:rPr>
                        <a:t>honest</a:t>
                      </a:r>
                    </a:p>
                  </a:txBody>
                  <a:tcPr marL="28575" marR="28575" marT="19050" marB="19050" anchor="b"/>
                </a:tc>
                <a:extLst>
                  <a:ext uri="{0D108BD9-81ED-4DB2-BD59-A6C34878D82A}">
                    <a16:rowId xmlns:a16="http://schemas.microsoft.com/office/drawing/2014/main" val="3777275478"/>
                  </a:ext>
                </a:extLst>
              </a:tr>
              <a:tr h="167789">
                <a:tc>
                  <a:txBody>
                    <a:bodyPr/>
                    <a:lstStyle/>
                    <a:p>
                      <a:pPr rtl="0" fontAlgn="b"/>
                      <a:r>
                        <a:rPr lang="en-GB" sz="900" b="1">
                          <a:effectLst/>
                        </a:rPr>
                        <a:t>ernst</a:t>
                      </a:r>
                    </a:p>
                  </a:txBody>
                  <a:tcPr marL="28575" marR="28575" marT="19050" marB="19050" anchor="b"/>
                </a:tc>
                <a:tc>
                  <a:txBody>
                    <a:bodyPr/>
                    <a:lstStyle/>
                    <a:p>
                      <a:pPr rtl="0" fontAlgn="b"/>
                      <a:r>
                        <a:rPr lang="en-GB" sz="900" i="1">
                          <a:effectLst/>
                        </a:rPr>
                        <a:t>serious</a:t>
                      </a:r>
                    </a:p>
                  </a:txBody>
                  <a:tcPr marL="28575" marR="28575" marT="19050" marB="19050" anchor="b"/>
                </a:tc>
                <a:extLst>
                  <a:ext uri="{0D108BD9-81ED-4DB2-BD59-A6C34878D82A}">
                    <a16:rowId xmlns:a16="http://schemas.microsoft.com/office/drawing/2014/main" val="3522160592"/>
                  </a:ext>
                </a:extLst>
              </a:tr>
              <a:tr h="167789">
                <a:tc>
                  <a:txBody>
                    <a:bodyPr/>
                    <a:lstStyle/>
                    <a:p>
                      <a:pPr rtl="0" fontAlgn="b"/>
                      <a:r>
                        <a:rPr lang="en-GB" sz="900" b="1">
                          <a:effectLst/>
                        </a:rPr>
                        <a:t>fleißig</a:t>
                      </a:r>
                    </a:p>
                  </a:txBody>
                  <a:tcPr marL="28575" marR="28575" marT="19050" marB="19050" anchor="b"/>
                </a:tc>
                <a:tc>
                  <a:txBody>
                    <a:bodyPr/>
                    <a:lstStyle/>
                    <a:p>
                      <a:pPr rtl="0" fontAlgn="b"/>
                      <a:r>
                        <a:rPr lang="en-GB" sz="900" i="1">
                          <a:effectLst/>
                        </a:rPr>
                        <a:t>hard-working</a:t>
                      </a:r>
                    </a:p>
                  </a:txBody>
                  <a:tcPr marL="28575" marR="28575" marT="19050" marB="19050" anchor="b"/>
                </a:tc>
                <a:extLst>
                  <a:ext uri="{0D108BD9-81ED-4DB2-BD59-A6C34878D82A}">
                    <a16:rowId xmlns:a16="http://schemas.microsoft.com/office/drawing/2014/main" val="1430132264"/>
                  </a:ext>
                </a:extLst>
              </a:tr>
              <a:tr h="167789">
                <a:tc>
                  <a:txBody>
                    <a:bodyPr/>
                    <a:lstStyle/>
                    <a:p>
                      <a:pPr rtl="0" fontAlgn="b"/>
                      <a:r>
                        <a:rPr lang="en-GB" sz="900" b="1">
                          <a:effectLst/>
                        </a:rPr>
                        <a:t>freundlich</a:t>
                      </a:r>
                    </a:p>
                  </a:txBody>
                  <a:tcPr marL="28575" marR="28575" marT="19050" marB="19050" anchor="b"/>
                </a:tc>
                <a:tc>
                  <a:txBody>
                    <a:bodyPr/>
                    <a:lstStyle/>
                    <a:p>
                      <a:pPr rtl="0" fontAlgn="b"/>
                      <a:r>
                        <a:rPr lang="en-GB" sz="900" i="1">
                          <a:effectLst/>
                        </a:rPr>
                        <a:t>friendly</a:t>
                      </a:r>
                    </a:p>
                  </a:txBody>
                  <a:tcPr marL="28575" marR="28575" marT="19050" marB="19050" anchor="b"/>
                </a:tc>
                <a:extLst>
                  <a:ext uri="{0D108BD9-81ED-4DB2-BD59-A6C34878D82A}">
                    <a16:rowId xmlns:a16="http://schemas.microsoft.com/office/drawing/2014/main" val="2119006524"/>
                  </a:ext>
                </a:extLst>
              </a:tr>
              <a:tr h="167789">
                <a:tc>
                  <a:txBody>
                    <a:bodyPr/>
                    <a:lstStyle/>
                    <a:p>
                      <a:pPr rtl="0" fontAlgn="b"/>
                      <a:r>
                        <a:rPr lang="en-GB" sz="900" b="1">
                          <a:effectLst/>
                        </a:rPr>
                        <a:t>gestresst</a:t>
                      </a:r>
                    </a:p>
                  </a:txBody>
                  <a:tcPr marL="28575" marR="28575" marT="19050" marB="19050" anchor="b"/>
                </a:tc>
                <a:tc>
                  <a:txBody>
                    <a:bodyPr/>
                    <a:lstStyle/>
                    <a:p>
                      <a:pPr rtl="0" fontAlgn="b"/>
                      <a:r>
                        <a:rPr lang="en-GB" sz="900" i="1">
                          <a:effectLst/>
                        </a:rPr>
                        <a:t>stressed</a:t>
                      </a:r>
                    </a:p>
                  </a:txBody>
                  <a:tcPr marL="28575" marR="28575" marT="19050" marB="19050" anchor="b"/>
                </a:tc>
                <a:extLst>
                  <a:ext uri="{0D108BD9-81ED-4DB2-BD59-A6C34878D82A}">
                    <a16:rowId xmlns:a16="http://schemas.microsoft.com/office/drawing/2014/main" val="3132504498"/>
                  </a:ext>
                </a:extLst>
              </a:tr>
              <a:tr h="167789">
                <a:tc>
                  <a:txBody>
                    <a:bodyPr/>
                    <a:lstStyle/>
                    <a:p>
                      <a:pPr rtl="0" fontAlgn="b"/>
                      <a:r>
                        <a:rPr lang="en-GB" sz="900" b="1">
                          <a:effectLst/>
                        </a:rPr>
                        <a:t>glücklich</a:t>
                      </a:r>
                    </a:p>
                  </a:txBody>
                  <a:tcPr marL="28575" marR="28575" marT="19050" marB="19050" anchor="b"/>
                </a:tc>
                <a:tc>
                  <a:txBody>
                    <a:bodyPr/>
                    <a:lstStyle/>
                    <a:p>
                      <a:pPr rtl="0" fontAlgn="b"/>
                      <a:r>
                        <a:rPr lang="en-GB" sz="900" i="1">
                          <a:effectLst/>
                        </a:rPr>
                        <a:t>happy</a:t>
                      </a:r>
                    </a:p>
                  </a:txBody>
                  <a:tcPr marL="28575" marR="28575" marT="19050" marB="19050" anchor="b"/>
                </a:tc>
                <a:extLst>
                  <a:ext uri="{0D108BD9-81ED-4DB2-BD59-A6C34878D82A}">
                    <a16:rowId xmlns:a16="http://schemas.microsoft.com/office/drawing/2014/main" val="787919576"/>
                  </a:ext>
                </a:extLst>
              </a:tr>
              <a:tr h="167789">
                <a:tc>
                  <a:txBody>
                    <a:bodyPr/>
                    <a:lstStyle/>
                    <a:p>
                      <a:pPr rtl="0" fontAlgn="b"/>
                      <a:r>
                        <a:rPr lang="en-GB" sz="900" b="1">
                          <a:effectLst/>
                        </a:rPr>
                        <a:t>komisch</a:t>
                      </a:r>
                    </a:p>
                  </a:txBody>
                  <a:tcPr marL="28575" marR="28575" marT="19050" marB="19050" anchor="b"/>
                </a:tc>
                <a:tc>
                  <a:txBody>
                    <a:bodyPr/>
                    <a:lstStyle/>
                    <a:p>
                      <a:pPr rtl="0" fontAlgn="b"/>
                      <a:r>
                        <a:rPr lang="en-GB" sz="900" i="1">
                          <a:effectLst/>
                        </a:rPr>
                        <a:t>funny, strange</a:t>
                      </a:r>
                    </a:p>
                  </a:txBody>
                  <a:tcPr marL="28575" marR="28575" marT="19050" marB="19050" anchor="b"/>
                </a:tc>
                <a:extLst>
                  <a:ext uri="{0D108BD9-81ED-4DB2-BD59-A6C34878D82A}">
                    <a16:rowId xmlns:a16="http://schemas.microsoft.com/office/drawing/2014/main" val="2769188621"/>
                  </a:ext>
                </a:extLst>
              </a:tr>
              <a:tr h="167789">
                <a:tc>
                  <a:txBody>
                    <a:bodyPr/>
                    <a:lstStyle/>
                    <a:p>
                      <a:pPr rtl="0" fontAlgn="b"/>
                      <a:r>
                        <a:rPr lang="en-GB" sz="900" b="1">
                          <a:effectLst/>
                        </a:rPr>
                        <a:t>laut</a:t>
                      </a:r>
                    </a:p>
                  </a:txBody>
                  <a:tcPr marL="28575" marR="28575" marT="19050" marB="19050" anchor="b"/>
                </a:tc>
                <a:tc>
                  <a:txBody>
                    <a:bodyPr/>
                    <a:lstStyle/>
                    <a:p>
                      <a:pPr rtl="0" fontAlgn="b"/>
                      <a:r>
                        <a:rPr lang="en-GB" sz="900" i="1">
                          <a:effectLst/>
                        </a:rPr>
                        <a:t>loud</a:t>
                      </a:r>
                    </a:p>
                  </a:txBody>
                  <a:tcPr marL="28575" marR="28575" marT="19050" marB="19050" anchor="b"/>
                </a:tc>
                <a:extLst>
                  <a:ext uri="{0D108BD9-81ED-4DB2-BD59-A6C34878D82A}">
                    <a16:rowId xmlns:a16="http://schemas.microsoft.com/office/drawing/2014/main" val="1183626923"/>
                  </a:ext>
                </a:extLst>
              </a:tr>
              <a:tr h="167789">
                <a:tc>
                  <a:txBody>
                    <a:bodyPr/>
                    <a:lstStyle/>
                    <a:p>
                      <a:pPr rtl="0" fontAlgn="b"/>
                      <a:r>
                        <a:rPr lang="en-GB" sz="900" b="1">
                          <a:effectLst/>
                        </a:rPr>
                        <a:t>locker</a:t>
                      </a:r>
                    </a:p>
                  </a:txBody>
                  <a:tcPr marL="28575" marR="28575" marT="19050" marB="19050" anchor="b"/>
                </a:tc>
                <a:tc>
                  <a:txBody>
                    <a:bodyPr/>
                    <a:lstStyle/>
                    <a:p>
                      <a:pPr rtl="0" fontAlgn="b"/>
                      <a:r>
                        <a:rPr lang="en-GB" sz="900" i="1">
                          <a:effectLst/>
                        </a:rPr>
                        <a:t>relaxed</a:t>
                      </a:r>
                    </a:p>
                  </a:txBody>
                  <a:tcPr marL="28575" marR="28575" marT="19050" marB="19050" anchor="b"/>
                </a:tc>
                <a:extLst>
                  <a:ext uri="{0D108BD9-81ED-4DB2-BD59-A6C34878D82A}">
                    <a16:rowId xmlns:a16="http://schemas.microsoft.com/office/drawing/2014/main" val="3017761011"/>
                  </a:ext>
                </a:extLst>
              </a:tr>
              <a:tr h="167789">
                <a:tc>
                  <a:txBody>
                    <a:bodyPr/>
                    <a:lstStyle/>
                    <a:p>
                      <a:pPr rtl="0" fontAlgn="b"/>
                      <a:r>
                        <a:rPr lang="en-GB" sz="900" b="1">
                          <a:effectLst/>
                        </a:rPr>
                        <a:t>lustig</a:t>
                      </a:r>
                    </a:p>
                  </a:txBody>
                  <a:tcPr marL="28575" marR="28575" marT="19050" marB="19050" anchor="b"/>
                </a:tc>
                <a:tc>
                  <a:txBody>
                    <a:bodyPr/>
                    <a:lstStyle/>
                    <a:p>
                      <a:pPr rtl="0" fontAlgn="b"/>
                      <a:r>
                        <a:rPr lang="en-GB" sz="900" i="1">
                          <a:effectLst/>
                        </a:rPr>
                        <a:t>funny</a:t>
                      </a:r>
                    </a:p>
                  </a:txBody>
                  <a:tcPr marL="28575" marR="28575" marT="19050" marB="19050" anchor="b"/>
                </a:tc>
                <a:extLst>
                  <a:ext uri="{0D108BD9-81ED-4DB2-BD59-A6C34878D82A}">
                    <a16:rowId xmlns:a16="http://schemas.microsoft.com/office/drawing/2014/main" val="875045726"/>
                  </a:ext>
                </a:extLst>
              </a:tr>
              <a:tr h="167789">
                <a:tc>
                  <a:txBody>
                    <a:bodyPr/>
                    <a:lstStyle/>
                    <a:p>
                      <a:pPr rtl="0" fontAlgn="b"/>
                      <a:r>
                        <a:rPr lang="en-GB" sz="900" b="1">
                          <a:effectLst/>
                        </a:rPr>
                        <a:t>sportlich</a:t>
                      </a:r>
                    </a:p>
                  </a:txBody>
                  <a:tcPr marL="28575" marR="28575" marT="19050" marB="19050" anchor="b"/>
                </a:tc>
                <a:tc>
                  <a:txBody>
                    <a:bodyPr/>
                    <a:lstStyle/>
                    <a:p>
                      <a:pPr rtl="0" fontAlgn="b"/>
                      <a:r>
                        <a:rPr lang="en-GB" sz="900" i="1">
                          <a:effectLst/>
                        </a:rPr>
                        <a:t>sporty</a:t>
                      </a:r>
                    </a:p>
                  </a:txBody>
                  <a:tcPr marL="28575" marR="28575" marT="19050" marB="19050" anchor="b"/>
                </a:tc>
                <a:extLst>
                  <a:ext uri="{0D108BD9-81ED-4DB2-BD59-A6C34878D82A}">
                    <a16:rowId xmlns:a16="http://schemas.microsoft.com/office/drawing/2014/main" val="338497195"/>
                  </a:ext>
                </a:extLst>
              </a:tr>
              <a:tr h="167789">
                <a:tc>
                  <a:txBody>
                    <a:bodyPr/>
                    <a:lstStyle/>
                    <a:p>
                      <a:pPr rtl="0" fontAlgn="b"/>
                      <a:r>
                        <a:rPr lang="en-GB" sz="900" b="1">
                          <a:effectLst/>
                        </a:rPr>
                        <a:t>streng</a:t>
                      </a:r>
                    </a:p>
                  </a:txBody>
                  <a:tcPr marL="28575" marR="28575" marT="19050" marB="19050" anchor="b"/>
                </a:tc>
                <a:tc>
                  <a:txBody>
                    <a:bodyPr/>
                    <a:lstStyle/>
                    <a:p>
                      <a:pPr rtl="0" fontAlgn="b"/>
                      <a:r>
                        <a:rPr lang="en-GB" sz="900" i="1">
                          <a:effectLst/>
                        </a:rPr>
                        <a:t>strict</a:t>
                      </a:r>
                    </a:p>
                  </a:txBody>
                  <a:tcPr marL="28575" marR="28575" marT="19050" marB="19050" anchor="b"/>
                </a:tc>
                <a:extLst>
                  <a:ext uri="{0D108BD9-81ED-4DB2-BD59-A6C34878D82A}">
                    <a16:rowId xmlns:a16="http://schemas.microsoft.com/office/drawing/2014/main" val="1936155410"/>
                  </a:ext>
                </a:extLst>
              </a:tr>
              <a:tr h="167789">
                <a:tc>
                  <a:txBody>
                    <a:bodyPr/>
                    <a:lstStyle/>
                    <a:p>
                      <a:pPr rtl="0" fontAlgn="b"/>
                      <a:r>
                        <a:rPr lang="en-GB" sz="900" b="1">
                          <a:effectLst/>
                        </a:rPr>
                        <a:t>süß</a:t>
                      </a:r>
                    </a:p>
                  </a:txBody>
                  <a:tcPr marL="28575" marR="28575" marT="19050" marB="19050" anchor="b"/>
                </a:tc>
                <a:tc>
                  <a:txBody>
                    <a:bodyPr/>
                    <a:lstStyle/>
                    <a:p>
                      <a:pPr rtl="0" fontAlgn="b"/>
                      <a:r>
                        <a:rPr lang="en-GB" sz="900" i="1">
                          <a:effectLst/>
                        </a:rPr>
                        <a:t>sweet</a:t>
                      </a:r>
                    </a:p>
                  </a:txBody>
                  <a:tcPr marL="28575" marR="28575" marT="19050" marB="19050" anchor="b"/>
                </a:tc>
                <a:extLst>
                  <a:ext uri="{0D108BD9-81ED-4DB2-BD59-A6C34878D82A}">
                    <a16:rowId xmlns:a16="http://schemas.microsoft.com/office/drawing/2014/main" val="1453282186"/>
                  </a:ext>
                </a:extLst>
              </a:tr>
              <a:tr h="167789">
                <a:tc>
                  <a:txBody>
                    <a:bodyPr/>
                    <a:lstStyle/>
                    <a:p>
                      <a:pPr rtl="0" fontAlgn="b"/>
                      <a:r>
                        <a:rPr lang="en-GB" sz="900" b="1" dirty="0" err="1">
                          <a:effectLst/>
                        </a:rPr>
                        <a:t>unabhängig</a:t>
                      </a:r>
                      <a:endParaRPr lang="en-GB" sz="900" b="1" dirty="0">
                        <a:effectLst/>
                      </a:endParaRPr>
                    </a:p>
                  </a:txBody>
                  <a:tcPr marL="28575" marR="28575" marT="19050" marB="19050" anchor="b"/>
                </a:tc>
                <a:tc>
                  <a:txBody>
                    <a:bodyPr/>
                    <a:lstStyle/>
                    <a:p>
                      <a:pPr rtl="0" fontAlgn="b"/>
                      <a:r>
                        <a:rPr lang="en-GB" sz="900" i="1" dirty="0">
                          <a:effectLst/>
                        </a:rPr>
                        <a:t>independent</a:t>
                      </a:r>
                    </a:p>
                  </a:txBody>
                  <a:tcPr marL="28575" marR="28575" marT="19050" marB="19050" anchor="b"/>
                </a:tc>
                <a:extLst>
                  <a:ext uri="{0D108BD9-81ED-4DB2-BD59-A6C34878D82A}">
                    <a16:rowId xmlns:a16="http://schemas.microsoft.com/office/drawing/2014/main" val="1107225186"/>
                  </a:ext>
                </a:extLst>
              </a:tr>
            </a:tbl>
          </a:graphicData>
        </a:graphic>
      </p:graphicFrame>
    </p:spTree>
    <p:extLst>
      <p:ext uri="{BB962C8B-B14F-4D97-AF65-F5344CB8AC3E}">
        <p14:creationId xmlns:p14="http://schemas.microsoft.com/office/powerpoint/2010/main" val="35884228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a:extLst>
              <a:ext uri="{FF2B5EF4-FFF2-40B4-BE49-F238E27FC236}">
                <a16:creationId xmlns:a16="http://schemas.microsoft.com/office/drawing/2014/main" id="{4A5C3D5B-E221-4A6B-E35B-972BD59CE2A5}"/>
              </a:ext>
            </a:extLst>
          </p:cNvPr>
          <p:cNvSpPr txBox="1">
            <a:spLocks noChangeArrowheads="1"/>
          </p:cNvSpPr>
          <p:nvPr/>
        </p:nvSpPr>
        <p:spPr bwMode="auto">
          <a:xfrm>
            <a:off x="121187" y="105197"/>
            <a:ext cx="6643170" cy="326993"/>
          </a:xfrm>
          <a:prstGeom prst="rect">
            <a:avLst/>
          </a:prstGeom>
          <a:noFill/>
          <a:ln w="381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29713" tIns="29713" rIns="29713" bIns="29713" numCol="1" anchor="t" anchorCtr="0" compatLnSpc="1">
            <a:prstTxWarp prst="textNoShape">
              <a:avLst/>
            </a:prstTxWarp>
          </a:bodyPr>
          <a:lstStyle/>
          <a:p>
            <a:pPr algn="ctr" defTabSz="742801" eaLnBrk="0" fontAlgn="base" hangingPunct="0">
              <a:spcBef>
                <a:spcPts val="488"/>
              </a:spcBef>
              <a:spcAft>
                <a:spcPct val="0"/>
              </a:spcAft>
            </a:pPr>
            <a:r>
              <a:rPr lang="en-GB" altLang="en-US" sz="1300" b="1" dirty="0">
                <a:solidFill>
                  <a:srgbClr val="000000"/>
                </a:solidFill>
                <a:latin typeface="Calibri" panose="020F0502020204030204" pitchFamily="34" charset="0"/>
                <a:cs typeface="Calibri" panose="020F0502020204030204" pitchFamily="34" charset="0"/>
              </a:rPr>
              <a:t>Year 10 German Module 3: </a:t>
            </a:r>
            <a:r>
              <a:rPr lang="en-GB" altLang="en-US" sz="1300" b="1" dirty="0" err="1">
                <a:solidFill>
                  <a:srgbClr val="000000"/>
                </a:solidFill>
                <a:latin typeface="Calibri" panose="020F0502020204030204" pitchFamily="34" charset="0"/>
                <a:cs typeface="Calibri" panose="020F0502020204030204" pitchFamily="34" charset="0"/>
              </a:rPr>
              <a:t>Meine</a:t>
            </a:r>
            <a:r>
              <a:rPr lang="en-GB" altLang="en-US" sz="1300" b="1" dirty="0">
                <a:solidFill>
                  <a:srgbClr val="000000"/>
                </a:solidFill>
                <a:latin typeface="Calibri" panose="020F0502020204030204" pitchFamily="34" charset="0"/>
                <a:cs typeface="Calibri" panose="020F0502020204030204" pitchFamily="34" charset="0"/>
              </a:rPr>
              <a:t> Welt, </a:t>
            </a:r>
            <a:r>
              <a:rPr lang="en-GB" altLang="en-US" sz="1300" b="1" dirty="0" err="1">
                <a:solidFill>
                  <a:srgbClr val="000000"/>
                </a:solidFill>
                <a:latin typeface="Calibri" panose="020F0502020204030204" pitchFamily="34" charset="0"/>
                <a:cs typeface="Calibri" panose="020F0502020204030204" pitchFamily="34" charset="0"/>
              </a:rPr>
              <a:t>deine</a:t>
            </a:r>
            <a:r>
              <a:rPr lang="en-GB" altLang="en-US" sz="1300" b="1" dirty="0">
                <a:solidFill>
                  <a:srgbClr val="000000"/>
                </a:solidFill>
                <a:latin typeface="Calibri" panose="020F0502020204030204" pitchFamily="34" charset="0"/>
                <a:cs typeface="Calibri" panose="020F0502020204030204" pitchFamily="34" charset="0"/>
              </a:rPr>
              <a:t> Welt (2)</a:t>
            </a:r>
            <a:endParaRPr lang="en-US" altLang="en-US" sz="975" dirty="0">
              <a:latin typeface="Calibri" panose="020F0502020204030204" pitchFamily="34" charset="0"/>
              <a:cs typeface="Calibri" panose="020F0502020204030204" pitchFamily="34" charset="0"/>
            </a:endParaRPr>
          </a:p>
        </p:txBody>
      </p:sp>
      <p:pic>
        <p:nvPicPr>
          <p:cNvPr id="5" name="Picture 3">
            <a:extLst>
              <a:ext uri="{FF2B5EF4-FFF2-40B4-BE49-F238E27FC236}">
                <a16:creationId xmlns:a16="http://schemas.microsoft.com/office/drawing/2014/main" id="{BA7DFF30-41E5-752B-D253-F6687FE9CB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051" y="158947"/>
            <a:ext cx="207723" cy="2440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4">
            <a:extLst>
              <a:ext uri="{FF2B5EF4-FFF2-40B4-BE49-F238E27FC236}">
                <a16:creationId xmlns:a16="http://schemas.microsoft.com/office/drawing/2014/main" id="{064C42FD-9703-2C3F-8BF6-E81FD38C60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652" y="148565"/>
            <a:ext cx="263297" cy="2544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aphicFrame>
        <p:nvGraphicFramePr>
          <p:cNvPr id="7" name="Table 6">
            <a:extLst>
              <a:ext uri="{FF2B5EF4-FFF2-40B4-BE49-F238E27FC236}">
                <a16:creationId xmlns:a16="http://schemas.microsoft.com/office/drawing/2014/main" id="{EF53F41E-A91E-7211-E510-B5CF929D23AD}"/>
              </a:ext>
            </a:extLst>
          </p:cNvPr>
          <p:cNvGraphicFramePr>
            <a:graphicFrameLocks noGrp="1"/>
          </p:cNvGraphicFramePr>
          <p:nvPr/>
        </p:nvGraphicFramePr>
        <p:xfrm>
          <a:off x="172840" y="520142"/>
          <a:ext cx="3095654" cy="6408420"/>
        </p:xfrm>
        <a:graphic>
          <a:graphicData uri="http://schemas.openxmlformats.org/drawingml/2006/table">
            <a:tbl>
              <a:tblPr firstRow="1" firstCol="1" bandRow="1">
                <a:tableStyleId>{5940675A-B579-460E-94D1-54222C63F5DA}</a:tableStyleId>
              </a:tblPr>
              <a:tblGrid>
                <a:gridCol w="1637068">
                  <a:extLst>
                    <a:ext uri="{9D8B030D-6E8A-4147-A177-3AD203B41FA5}">
                      <a16:colId xmlns:a16="http://schemas.microsoft.com/office/drawing/2014/main" val="2937262428"/>
                    </a:ext>
                  </a:extLst>
                </a:gridCol>
                <a:gridCol w="1458586">
                  <a:extLst>
                    <a:ext uri="{9D8B030D-6E8A-4147-A177-3AD203B41FA5}">
                      <a16:colId xmlns:a16="http://schemas.microsoft.com/office/drawing/2014/main" val="4239376305"/>
                    </a:ext>
                  </a:extLst>
                </a:gridCol>
              </a:tblGrid>
              <a:tr h="171820">
                <a:tc>
                  <a:txBody>
                    <a:bodyPr/>
                    <a:lstStyle/>
                    <a:p>
                      <a:pPr algn="ctr" rtl="0" fontAlgn="b"/>
                      <a:r>
                        <a:rPr lang="en-GB" sz="900" b="1" dirty="0" err="1">
                          <a:effectLst/>
                        </a:rPr>
                        <a:t>Vorbilder</a:t>
                      </a:r>
                      <a:endParaRPr lang="en-GB" sz="900" b="1" dirty="0">
                        <a:effectLst/>
                      </a:endParaRPr>
                    </a:p>
                  </a:txBody>
                  <a:tcPr marL="28575" marR="28575" marT="19050" marB="19050" anchor="b">
                    <a:solidFill>
                      <a:schemeClr val="accent5">
                        <a:lumMod val="20000"/>
                        <a:lumOff val="80000"/>
                      </a:schemeClr>
                    </a:solidFill>
                  </a:tcPr>
                </a:tc>
                <a:tc>
                  <a:txBody>
                    <a:bodyPr/>
                    <a:lstStyle/>
                    <a:p>
                      <a:pPr algn="ctr" rtl="0" fontAlgn="b"/>
                      <a:r>
                        <a:rPr lang="en-GB" sz="900" b="1" i="1" dirty="0">
                          <a:effectLst/>
                        </a:rPr>
                        <a:t>Role Models</a:t>
                      </a:r>
                    </a:p>
                  </a:txBody>
                  <a:tcPr marL="0" marR="0" marT="19050" marB="19050" anchor="b">
                    <a:solidFill>
                      <a:schemeClr val="accent5">
                        <a:lumMod val="20000"/>
                        <a:lumOff val="80000"/>
                      </a:schemeClr>
                    </a:solidFill>
                  </a:tcPr>
                </a:tc>
                <a:extLst>
                  <a:ext uri="{0D108BD9-81ED-4DB2-BD59-A6C34878D82A}">
                    <a16:rowId xmlns:a16="http://schemas.microsoft.com/office/drawing/2014/main" val="1777409067"/>
                  </a:ext>
                </a:extLst>
              </a:tr>
              <a:tr h="440754">
                <a:tc>
                  <a:txBody>
                    <a:bodyPr/>
                    <a:lstStyle/>
                    <a:p>
                      <a:pPr rtl="0" fontAlgn="b"/>
                      <a:r>
                        <a:rPr lang="en-GB" sz="900" b="1" dirty="0">
                          <a:effectLst/>
                        </a:rPr>
                        <a:t>Er/Sie </a:t>
                      </a:r>
                      <a:r>
                        <a:rPr lang="en-GB" sz="900" b="1" dirty="0" err="1">
                          <a:effectLst/>
                        </a:rPr>
                        <a:t>ist</a:t>
                      </a:r>
                      <a:r>
                        <a:rPr lang="en-GB" sz="900" b="1" dirty="0">
                          <a:effectLst/>
                        </a:rPr>
                        <a:t> </a:t>
                      </a:r>
                      <a:r>
                        <a:rPr lang="en-GB" sz="900" b="1" dirty="0" err="1">
                          <a:effectLst/>
                        </a:rPr>
                        <a:t>ein</a:t>
                      </a:r>
                      <a:r>
                        <a:rPr lang="en-GB" sz="900" b="1" dirty="0">
                          <a:effectLst/>
                        </a:rPr>
                        <a:t> </a:t>
                      </a:r>
                      <a:r>
                        <a:rPr lang="en-GB" sz="900" b="1" dirty="0" err="1">
                          <a:effectLst/>
                        </a:rPr>
                        <a:t>gutes</a:t>
                      </a:r>
                      <a:r>
                        <a:rPr lang="en-GB" sz="900" b="1" dirty="0">
                          <a:effectLst/>
                        </a:rPr>
                        <a:t> </a:t>
                      </a:r>
                      <a:r>
                        <a:rPr lang="en-GB" sz="900" b="1" dirty="0" err="1">
                          <a:effectLst/>
                        </a:rPr>
                        <a:t>Vorbild</a:t>
                      </a:r>
                      <a:r>
                        <a:rPr lang="en-GB" sz="900" b="1" dirty="0">
                          <a:effectLst/>
                        </a:rPr>
                        <a:t>, </a:t>
                      </a:r>
                      <a:r>
                        <a:rPr lang="en-GB" sz="900" b="1" dirty="0" err="1">
                          <a:effectLst/>
                        </a:rPr>
                        <a:t>weil</a:t>
                      </a:r>
                      <a:r>
                        <a:rPr lang="en-GB" sz="900" b="1" dirty="0">
                          <a:effectLst/>
                        </a:rPr>
                        <a:t> er/</a:t>
                      </a:r>
                      <a:r>
                        <a:rPr lang="en-GB" sz="900" b="1" dirty="0" err="1">
                          <a:effectLst/>
                        </a:rPr>
                        <a:t>sie</a:t>
                      </a:r>
                      <a:r>
                        <a:rPr lang="en-GB" sz="900" b="1" dirty="0">
                          <a:effectLst/>
                        </a:rPr>
                        <a:t> </a:t>
                      </a:r>
                      <a:r>
                        <a:rPr lang="en-GB" sz="900" b="1" dirty="0" err="1">
                          <a:effectLst/>
                        </a:rPr>
                        <a:t>immer</a:t>
                      </a:r>
                      <a:r>
                        <a:rPr lang="en-GB" sz="900" b="1" dirty="0">
                          <a:effectLst/>
                        </a:rPr>
                        <a:t> </a:t>
                      </a:r>
                      <a:r>
                        <a:rPr lang="en-GB" sz="900" b="1" dirty="0" err="1">
                          <a:effectLst/>
                        </a:rPr>
                        <a:t>mindestens</a:t>
                      </a:r>
                      <a:r>
                        <a:rPr lang="en-GB" sz="900" b="1" dirty="0">
                          <a:effectLst/>
                        </a:rPr>
                        <a:t> </a:t>
                      </a:r>
                      <a:r>
                        <a:rPr lang="en-GB" sz="900" b="1" dirty="0" err="1">
                          <a:effectLst/>
                        </a:rPr>
                        <a:t>Minderheiten</a:t>
                      </a:r>
                      <a:r>
                        <a:rPr lang="en-GB" sz="900" b="1" dirty="0">
                          <a:effectLst/>
                        </a:rPr>
                        <a:t> </a:t>
                      </a:r>
                      <a:r>
                        <a:rPr lang="en-GB" sz="900" b="1" dirty="0" err="1">
                          <a:effectLst/>
                        </a:rPr>
                        <a:t>unterstützt</a:t>
                      </a:r>
                      <a:r>
                        <a:rPr lang="en-GB" sz="900" b="1" dirty="0">
                          <a:effectLst/>
                        </a:rPr>
                        <a:t> hat</a:t>
                      </a:r>
                    </a:p>
                  </a:txBody>
                  <a:tcPr marL="28575" marR="28575" marT="19050" marB="19050" anchor="b">
                    <a:noFill/>
                  </a:tcPr>
                </a:tc>
                <a:tc>
                  <a:txBody>
                    <a:bodyPr/>
                    <a:lstStyle/>
                    <a:p>
                      <a:pPr rtl="0" fontAlgn="b"/>
                      <a:r>
                        <a:rPr lang="en-GB" sz="900" i="1" dirty="0">
                          <a:effectLst/>
                        </a:rPr>
                        <a:t>He/she is a good role model, because he/she has always supported minorities at least</a:t>
                      </a:r>
                    </a:p>
                  </a:txBody>
                  <a:tcPr marL="0" marR="0" marT="19050" marB="19050" anchor="b">
                    <a:noFill/>
                  </a:tcPr>
                </a:tc>
                <a:extLst>
                  <a:ext uri="{0D108BD9-81ED-4DB2-BD59-A6C34878D82A}">
                    <a16:rowId xmlns:a16="http://schemas.microsoft.com/office/drawing/2014/main" val="678290500"/>
                  </a:ext>
                </a:extLst>
              </a:tr>
              <a:tr h="171820">
                <a:tc>
                  <a:txBody>
                    <a:bodyPr/>
                    <a:lstStyle/>
                    <a:p>
                      <a:pPr rtl="0" fontAlgn="b"/>
                      <a:r>
                        <a:rPr lang="en-GB" sz="900" b="1">
                          <a:effectLst/>
                        </a:rPr>
                        <a:t>der Mann</a:t>
                      </a:r>
                    </a:p>
                  </a:txBody>
                  <a:tcPr marL="28575" marR="28575" marT="19050" marB="19050" anchor="b">
                    <a:noFill/>
                  </a:tcPr>
                </a:tc>
                <a:tc>
                  <a:txBody>
                    <a:bodyPr/>
                    <a:lstStyle/>
                    <a:p>
                      <a:pPr rtl="0" fontAlgn="b"/>
                      <a:r>
                        <a:rPr lang="en-GB" sz="900" i="1" dirty="0">
                          <a:effectLst/>
                        </a:rPr>
                        <a:t>man</a:t>
                      </a:r>
                    </a:p>
                  </a:txBody>
                  <a:tcPr marL="28575" marR="28575" marT="19050" marB="19050" anchor="b">
                    <a:noFill/>
                  </a:tcPr>
                </a:tc>
                <a:extLst>
                  <a:ext uri="{0D108BD9-81ED-4DB2-BD59-A6C34878D82A}">
                    <a16:rowId xmlns:a16="http://schemas.microsoft.com/office/drawing/2014/main" val="3183495144"/>
                  </a:ext>
                </a:extLst>
              </a:tr>
              <a:tr h="171820">
                <a:tc>
                  <a:txBody>
                    <a:bodyPr/>
                    <a:lstStyle/>
                    <a:p>
                      <a:pPr rtl="0" fontAlgn="b"/>
                      <a:r>
                        <a:rPr lang="en-GB" sz="900" b="1" dirty="0">
                          <a:effectLst/>
                        </a:rPr>
                        <a:t>der </a:t>
                      </a:r>
                      <a:r>
                        <a:rPr lang="en-GB" sz="900" b="1" dirty="0" err="1">
                          <a:effectLst/>
                        </a:rPr>
                        <a:t>Rassismus</a:t>
                      </a:r>
                      <a:endParaRPr lang="en-GB" sz="900" b="1" dirty="0">
                        <a:effectLst/>
                      </a:endParaRPr>
                    </a:p>
                  </a:txBody>
                  <a:tcPr marL="28575" marR="28575" marT="19050" marB="19050" anchor="b">
                    <a:noFill/>
                  </a:tcPr>
                </a:tc>
                <a:tc>
                  <a:txBody>
                    <a:bodyPr/>
                    <a:lstStyle/>
                    <a:p>
                      <a:pPr rtl="0" fontAlgn="b"/>
                      <a:r>
                        <a:rPr lang="en-GB" sz="900" i="1">
                          <a:effectLst/>
                        </a:rPr>
                        <a:t>racism</a:t>
                      </a:r>
                    </a:p>
                  </a:txBody>
                  <a:tcPr marL="28575" marR="28575" marT="19050" marB="19050" anchor="b">
                    <a:noFill/>
                  </a:tcPr>
                </a:tc>
                <a:extLst>
                  <a:ext uri="{0D108BD9-81ED-4DB2-BD59-A6C34878D82A}">
                    <a16:rowId xmlns:a16="http://schemas.microsoft.com/office/drawing/2014/main" val="3771212111"/>
                  </a:ext>
                </a:extLst>
              </a:tr>
              <a:tr h="171820">
                <a:tc>
                  <a:txBody>
                    <a:bodyPr/>
                    <a:lstStyle/>
                    <a:p>
                      <a:pPr rtl="0" fontAlgn="b"/>
                      <a:r>
                        <a:rPr lang="en-GB" sz="900" b="1">
                          <a:effectLst/>
                        </a:rPr>
                        <a:t>der Sexismus</a:t>
                      </a:r>
                    </a:p>
                  </a:txBody>
                  <a:tcPr marL="28575" marR="28575" marT="19050" marB="19050" anchor="b">
                    <a:noFill/>
                  </a:tcPr>
                </a:tc>
                <a:tc>
                  <a:txBody>
                    <a:bodyPr/>
                    <a:lstStyle/>
                    <a:p>
                      <a:pPr rtl="0" fontAlgn="b"/>
                      <a:r>
                        <a:rPr lang="en-GB" sz="900" i="1" dirty="0">
                          <a:effectLst/>
                        </a:rPr>
                        <a:t>sexism</a:t>
                      </a:r>
                    </a:p>
                  </a:txBody>
                  <a:tcPr marL="28575" marR="28575" marT="19050" marB="19050" anchor="b">
                    <a:noFill/>
                  </a:tcPr>
                </a:tc>
                <a:extLst>
                  <a:ext uri="{0D108BD9-81ED-4DB2-BD59-A6C34878D82A}">
                    <a16:rowId xmlns:a16="http://schemas.microsoft.com/office/drawing/2014/main" val="3158513603"/>
                  </a:ext>
                </a:extLst>
              </a:tr>
              <a:tr h="171820">
                <a:tc>
                  <a:txBody>
                    <a:bodyPr/>
                    <a:lstStyle/>
                    <a:p>
                      <a:pPr rtl="0" fontAlgn="b"/>
                      <a:r>
                        <a:rPr lang="en-GB" sz="900" b="1" dirty="0">
                          <a:effectLst/>
                        </a:rPr>
                        <a:t>der </a:t>
                      </a:r>
                      <a:r>
                        <a:rPr lang="en-GB" sz="900" b="1" dirty="0" err="1">
                          <a:effectLst/>
                        </a:rPr>
                        <a:t>Unterschied</a:t>
                      </a:r>
                      <a:endParaRPr lang="en-GB" sz="900" b="1" dirty="0">
                        <a:effectLst/>
                      </a:endParaRPr>
                    </a:p>
                  </a:txBody>
                  <a:tcPr marL="28575" marR="28575" marT="19050" marB="19050" anchor="b">
                    <a:noFill/>
                  </a:tcPr>
                </a:tc>
                <a:tc>
                  <a:txBody>
                    <a:bodyPr/>
                    <a:lstStyle/>
                    <a:p>
                      <a:pPr rtl="0" fontAlgn="b"/>
                      <a:r>
                        <a:rPr lang="en-GB" sz="900" i="1">
                          <a:effectLst/>
                        </a:rPr>
                        <a:t>difference</a:t>
                      </a:r>
                    </a:p>
                  </a:txBody>
                  <a:tcPr marL="28575" marR="28575" marT="19050" marB="19050" anchor="b">
                    <a:noFill/>
                  </a:tcPr>
                </a:tc>
                <a:extLst>
                  <a:ext uri="{0D108BD9-81ED-4DB2-BD59-A6C34878D82A}">
                    <a16:rowId xmlns:a16="http://schemas.microsoft.com/office/drawing/2014/main" val="1496415468"/>
                  </a:ext>
                </a:extLst>
              </a:tr>
              <a:tr h="171820">
                <a:tc>
                  <a:txBody>
                    <a:bodyPr/>
                    <a:lstStyle/>
                    <a:p>
                      <a:pPr rtl="0" fontAlgn="b"/>
                      <a:r>
                        <a:rPr lang="en-GB" sz="900" b="1">
                          <a:effectLst/>
                        </a:rPr>
                        <a:t>die Ausbildung</a:t>
                      </a:r>
                    </a:p>
                  </a:txBody>
                  <a:tcPr marL="28575" marR="28575" marT="19050" marB="19050" anchor="b"/>
                </a:tc>
                <a:tc>
                  <a:txBody>
                    <a:bodyPr/>
                    <a:lstStyle/>
                    <a:p>
                      <a:pPr rtl="0" fontAlgn="b"/>
                      <a:r>
                        <a:rPr lang="en-GB" sz="900" i="1">
                          <a:effectLst/>
                        </a:rPr>
                        <a:t>training, education</a:t>
                      </a:r>
                    </a:p>
                  </a:txBody>
                  <a:tcPr marL="0" marR="0" marT="19050" marB="19050" anchor="b"/>
                </a:tc>
                <a:extLst>
                  <a:ext uri="{0D108BD9-81ED-4DB2-BD59-A6C34878D82A}">
                    <a16:rowId xmlns:a16="http://schemas.microsoft.com/office/drawing/2014/main" val="804224611"/>
                  </a:ext>
                </a:extLst>
              </a:tr>
              <a:tr h="171820">
                <a:tc>
                  <a:txBody>
                    <a:bodyPr/>
                    <a:lstStyle/>
                    <a:p>
                      <a:pPr rtl="0" fontAlgn="b"/>
                      <a:r>
                        <a:rPr lang="en-GB" sz="900" b="1">
                          <a:effectLst/>
                        </a:rPr>
                        <a:t>die Diskriminierung</a:t>
                      </a:r>
                    </a:p>
                  </a:txBody>
                  <a:tcPr marL="28575" marR="28575" marT="19050" marB="19050" anchor="b"/>
                </a:tc>
                <a:tc>
                  <a:txBody>
                    <a:bodyPr/>
                    <a:lstStyle/>
                    <a:p>
                      <a:pPr rtl="0" fontAlgn="b"/>
                      <a:r>
                        <a:rPr lang="en-GB" sz="900" i="1">
                          <a:effectLst/>
                        </a:rPr>
                        <a:t>discrimination</a:t>
                      </a:r>
                    </a:p>
                  </a:txBody>
                  <a:tcPr marL="28575" marR="28575" marT="19050" marB="19050" anchor="b"/>
                </a:tc>
                <a:extLst>
                  <a:ext uri="{0D108BD9-81ED-4DB2-BD59-A6C34878D82A}">
                    <a16:rowId xmlns:a16="http://schemas.microsoft.com/office/drawing/2014/main" val="2022855937"/>
                  </a:ext>
                </a:extLst>
              </a:tr>
              <a:tr h="171820">
                <a:tc>
                  <a:txBody>
                    <a:bodyPr/>
                    <a:lstStyle/>
                    <a:p>
                      <a:pPr rtl="0" fontAlgn="b"/>
                      <a:r>
                        <a:rPr lang="en-GB" sz="900" b="1">
                          <a:effectLst/>
                        </a:rPr>
                        <a:t>die Frau</a:t>
                      </a:r>
                    </a:p>
                  </a:txBody>
                  <a:tcPr marL="28575" marR="28575" marT="19050" marB="19050" anchor="b"/>
                </a:tc>
                <a:tc>
                  <a:txBody>
                    <a:bodyPr/>
                    <a:lstStyle/>
                    <a:p>
                      <a:pPr rtl="0" fontAlgn="b"/>
                      <a:r>
                        <a:rPr lang="en-GB" sz="900" i="1">
                          <a:effectLst/>
                        </a:rPr>
                        <a:t>woman</a:t>
                      </a:r>
                    </a:p>
                  </a:txBody>
                  <a:tcPr marL="28575" marR="28575" marT="19050" marB="19050" anchor="b"/>
                </a:tc>
                <a:extLst>
                  <a:ext uri="{0D108BD9-81ED-4DB2-BD59-A6C34878D82A}">
                    <a16:rowId xmlns:a16="http://schemas.microsoft.com/office/drawing/2014/main" val="1921808175"/>
                  </a:ext>
                </a:extLst>
              </a:tr>
              <a:tr h="171820">
                <a:tc>
                  <a:txBody>
                    <a:bodyPr/>
                    <a:lstStyle/>
                    <a:p>
                      <a:pPr rtl="0" fontAlgn="b"/>
                      <a:r>
                        <a:rPr lang="en-GB" sz="900" b="1">
                          <a:effectLst/>
                        </a:rPr>
                        <a:t>die Jugendlichen</a:t>
                      </a:r>
                    </a:p>
                  </a:txBody>
                  <a:tcPr marL="28575" marR="28575" marT="19050" marB="19050" anchor="b"/>
                </a:tc>
                <a:tc>
                  <a:txBody>
                    <a:bodyPr/>
                    <a:lstStyle/>
                    <a:p>
                      <a:pPr rtl="0" fontAlgn="b"/>
                      <a:r>
                        <a:rPr lang="en-GB" sz="900" i="1">
                          <a:effectLst/>
                        </a:rPr>
                        <a:t>young people</a:t>
                      </a:r>
                    </a:p>
                  </a:txBody>
                  <a:tcPr marL="28575" marR="28575" marT="19050" marB="19050" anchor="b"/>
                </a:tc>
                <a:extLst>
                  <a:ext uri="{0D108BD9-81ED-4DB2-BD59-A6C34878D82A}">
                    <a16:rowId xmlns:a16="http://schemas.microsoft.com/office/drawing/2014/main" val="2842766423"/>
                  </a:ext>
                </a:extLst>
              </a:tr>
              <a:tr h="171820">
                <a:tc>
                  <a:txBody>
                    <a:bodyPr/>
                    <a:lstStyle/>
                    <a:p>
                      <a:pPr rtl="0" fontAlgn="b"/>
                      <a:r>
                        <a:rPr lang="en-GB" sz="900" b="1">
                          <a:effectLst/>
                        </a:rPr>
                        <a:t>die Menschen</a:t>
                      </a:r>
                    </a:p>
                  </a:txBody>
                  <a:tcPr marL="28575" marR="28575" marT="19050" marB="19050" anchor="b"/>
                </a:tc>
                <a:tc>
                  <a:txBody>
                    <a:bodyPr/>
                    <a:lstStyle/>
                    <a:p>
                      <a:pPr rtl="0" fontAlgn="b"/>
                      <a:r>
                        <a:rPr lang="en-GB" sz="900" i="1">
                          <a:effectLst/>
                        </a:rPr>
                        <a:t>people</a:t>
                      </a:r>
                    </a:p>
                  </a:txBody>
                  <a:tcPr marL="28575" marR="28575" marT="19050" marB="19050" anchor="b"/>
                </a:tc>
                <a:extLst>
                  <a:ext uri="{0D108BD9-81ED-4DB2-BD59-A6C34878D82A}">
                    <a16:rowId xmlns:a16="http://schemas.microsoft.com/office/drawing/2014/main" val="1076490282"/>
                  </a:ext>
                </a:extLst>
              </a:tr>
              <a:tr h="171820">
                <a:tc>
                  <a:txBody>
                    <a:bodyPr/>
                    <a:lstStyle/>
                    <a:p>
                      <a:pPr rtl="0" fontAlgn="b"/>
                      <a:r>
                        <a:rPr lang="en-GB" sz="900" b="1">
                          <a:effectLst/>
                        </a:rPr>
                        <a:t>die Minderheit</a:t>
                      </a:r>
                    </a:p>
                  </a:txBody>
                  <a:tcPr marL="28575" marR="28575" marT="19050" marB="19050" anchor="b"/>
                </a:tc>
                <a:tc>
                  <a:txBody>
                    <a:bodyPr/>
                    <a:lstStyle/>
                    <a:p>
                      <a:pPr rtl="0" fontAlgn="b"/>
                      <a:r>
                        <a:rPr lang="en-GB" sz="900" i="1" dirty="0">
                          <a:effectLst/>
                        </a:rPr>
                        <a:t>minority</a:t>
                      </a:r>
                    </a:p>
                  </a:txBody>
                  <a:tcPr marL="28575" marR="28575" marT="19050" marB="19050" anchor="b"/>
                </a:tc>
                <a:extLst>
                  <a:ext uri="{0D108BD9-81ED-4DB2-BD59-A6C34878D82A}">
                    <a16:rowId xmlns:a16="http://schemas.microsoft.com/office/drawing/2014/main" val="744869356"/>
                  </a:ext>
                </a:extLst>
              </a:tr>
              <a:tr h="171820">
                <a:tc>
                  <a:txBody>
                    <a:bodyPr/>
                    <a:lstStyle/>
                    <a:p>
                      <a:pPr rtl="0" fontAlgn="b"/>
                      <a:r>
                        <a:rPr lang="en-GB" sz="900" b="1">
                          <a:effectLst/>
                        </a:rPr>
                        <a:t>die *Homophobie</a:t>
                      </a:r>
                    </a:p>
                  </a:txBody>
                  <a:tcPr marL="28575" marR="28575" marT="19050" marB="19050" anchor="b"/>
                </a:tc>
                <a:tc>
                  <a:txBody>
                    <a:bodyPr/>
                    <a:lstStyle/>
                    <a:p>
                      <a:pPr rtl="0" fontAlgn="b"/>
                      <a:r>
                        <a:rPr lang="en-GB" sz="900" i="1" dirty="0">
                          <a:effectLst/>
                        </a:rPr>
                        <a:t>homophobia</a:t>
                      </a:r>
                    </a:p>
                  </a:txBody>
                  <a:tcPr marL="28575" marR="28575" marT="19050" marB="19050" anchor="b"/>
                </a:tc>
                <a:extLst>
                  <a:ext uri="{0D108BD9-81ED-4DB2-BD59-A6C34878D82A}">
                    <a16:rowId xmlns:a16="http://schemas.microsoft.com/office/drawing/2014/main" val="1334593737"/>
                  </a:ext>
                </a:extLst>
              </a:tr>
              <a:tr h="171820">
                <a:tc>
                  <a:txBody>
                    <a:bodyPr/>
                    <a:lstStyle/>
                    <a:p>
                      <a:pPr rtl="0" fontAlgn="b"/>
                      <a:r>
                        <a:rPr lang="en-GB" sz="900" b="1">
                          <a:effectLst/>
                        </a:rPr>
                        <a:t>die *Transphobie</a:t>
                      </a:r>
                    </a:p>
                  </a:txBody>
                  <a:tcPr marL="28575" marR="28575" marT="19050" marB="19050" anchor="b"/>
                </a:tc>
                <a:tc>
                  <a:txBody>
                    <a:bodyPr/>
                    <a:lstStyle/>
                    <a:p>
                      <a:pPr rtl="0" fontAlgn="b"/>
                      <a:r>
                        <a:rPr lang="en-GB" sz="900" i="1">
                          <a:effectLst/>
                        </a:rPr>
                        <a:t>transphobia</a:t>
                      </a:r>
                    </a:p>
                  </a:txBody>
                  <a:tcPr marL="28575" marR="28575" marT="19050" marB="19050" anchor="b"/>
                </a:tc>
                <a:extLst>
                  <a:ext uri="{0D108BD9-81ED-4DB2-BD59-A6C34878D82A}">
                    <a16:rowId xmlns:a16="http://schemas.microsoft.com/office/drawing/2014/main" val="3014831781"/>
                  </a:ext>
                </a:extLst>
              </a:tr>
              <a:tr h="171820">
                <a:tc>
                  <a:txBody>
                    <a:bodyPr/>
                    <a:lstStyle/>
                    <a:p>
                      <a:pPr rtl="0" fontAlgn="b"/>
                      <a:r>
                        <a:rPr lang="en-GB" sz="900" b="1" dirty="0">
                          <a:effectLst/>
                        </a:rPr>
                        <a:t>das Mobbing</a:t>
                      </a:r>
                    </a:p>
                  </a:txBody>
                  <a:tcPr marL="28575" marR="28575" marT="19050" marB="19050" anchor="b"/>
                </a:tc>
                <a:tc>
                  <a:txBody>
                    <a:bodyPr/>
                    <a:lstStyle/>
                    <a:p>
                      <a:pPr rtl="0" fontAlgn="b"/>
                      <a:r>
                        <a:rPr lang="en-GB" sz="900" i="1">
                          <a:effectLst/>
                        </a:rPr>
                        <a:t>bullying</a:t>
                      </a:r>
                    </a:p>
                  </a:txBody>
                  <a:tcPr marL="28575" marR="28575" marT="19050" marB="19050" anchor="b"/>
                </a:tc>
                <a:extLst>
                  <a:ext uri="{0D108BD9-81ED-4DB2-BD59-A6C34878D82A}">
                    <a16:rowId xmlns:a16="http://schemas.microsoft.com/office/drawing/2014/main" val="29275315"/>
                  </a:ext>
                </a:extLst>
              </a:tr>
              <a:tr h="171820">
                <a:tc>
                  <a:txBody>
                    <a:bodyPr/>
                    <a:lstStyle/>
                    <a:p>
                      <a:pPr rtl="0" fontAlgn="b"/>
                      <a:r>
                        <a:rPr lang="en-GB" sz="900" b="1">
                          <a:effectLst/>
                        </a:rPr>
                        <a:t>das Problem</a:t>
                      </a:r>
                    </a:p>
                  </a:txBody>
                  <a:tcPr marL="28575" marR="28575" marT="19050" marB="19050" anchor="b"/>
                </a:tc>
                <a:tc>
                  <a:txBody>
                    <a:bodyPr/>
                    <a:lstStyle/>
                    <a:p>
                      <a:pPr rtl="0" fontAlgn="b"/>
                      <a:r>
                        <a:rPr lang="en-GB" sz="900" i="1" dirty="0">
                          <a:effectLst/>
                        </a:rPr>
                        <a:t>problem</a:t>
                      </a:r>
                    </a:p>
                  </a:txBody>
                  <a:tcPr marL="28575" marR="28575" marT="19050" marB="19050" anchor="b"/>
                </a:tc>
                <a:extLst>
                  <a:ext uri="{0D108BD9-81ED-4DB2-BD59-A6C34878D82A}">
                    <a16:rowId xmlns:a16="http://schemas.microsoft.com/office/drawing/2014/main" val="515369931"/>
                  </a:ext>
                </a:extLst>
              </a:tr>
              <a:tr h="171820">
                <a:tc>
                  <a:txBody>
                    <a:bodyPr/>
                    <a:lstStyle/>
                    <a:p>
                      <a:pPr rtl="0" fontAlgn="b"/>
                      <a:r>
                        <a:rPr lang="en-GB" sz="900" b="1">
                          <a:effectLst/>
                        </a:rPr>
                        <a:t>das Recht</a:t>
                      </a:r>
                    </a:p>
                  </a:txBody>
                  <a:tcPr marL="28575" marR="28575" marT="19050" marB="19050" anchor="b"/>
                </a:tc>
                <a:tc>
                  <a:txBody>
                    <a:bodyPr/>
                    <a:lstStyle/>
                    <a:p>
                      <a:pPr rtl="0" fontAlgn="b"/>
                      <a:r>
                        <a:rPr lang="en-GB" sz="900" i="1" dirty="0">
                          <a:effectLst/>
                        </a:rPr>
                        <a:t>right, law</a:t>
                      </a:r>
                    </a:p>
                  </a:txBody>
                  <a:tcPr marL="28575" marR="28575" marT="19050" marB="19050" anchor="b"/>
                </a:tc>
                <a:extLst>
                  <a:ext uri="{0D108BD9-81ED-4DB2-BD59-A6C34878D82A}">
                    <a16:rowId xmlns:a16="http://schemas.microsoft.com/office/drawing/2014/main" val="2153141197"/>
                  </a:ext>
                </a:extLst>
              </a:tr>
              <a:tr h="171820">
                <a:tc>
                  <a:txBody>
                    <a:bodyPr/>
                    <a:lstStyle/>
                    <a:p>
                      <a:pPr rtl="0" fontAlgn="b"/>
                      <a:r>
                        <a:rPr lang="en-GB" sz="900" b="1" dirty="0" err="1">
                          <a:effectLst/>
                        </a:rPr>
                        <a:t>akzeptieren</a:t>
                      </a:r>
                      <a:endParaRPr lang="en-GB" sz="900" b="1" dirty="0">
                        <a:effectLst/>
                      </a:endParaRPr>
                    </a:p>
                  </a:txBody>
                  <a:tcPr marL="28575" marR="28575" marT="19050" marB="19050" anchor="b"/>
                </a:tc>
                <a:tc>
                  <a:txBody>
                    <a:bodyPr/>
                    <a:lstStyle/>
                    <a:p>
                      <a:pPr rtl="0" fontAlgn="b"/>
                      <a:r>
                        <a:rPr lang="en-GB" sz="900" i="1" dirty="0">
                          <a:effectLst/>
                        </a:rPr>
                        <a:t>accept</a:t>
                      </a:r>
                    </a:p>
                  </a:txBody>
                  <a:tcPr marL="28575" marR="28575" marT="19050" marB="19050" anchor="b"/>
                </a:tc>
                <a:extLst>
                  <a:ext uri="{0D108BD9-81ED-4DB2-BD59-A6C34878D82A}">
                    <a16:rowId xmlns:a16="http://schemas.microsoft.com/office/drawing/2014/main" val="236586439"/>
                  </a:ext>
                </a:extLst>
              </a:tr>
              <a:tr h="171820">
                <a:tc>
                  <a:txBody>
                    <a:bodyPr/>
                    <a:lstStyle/>
                    <a:p>
                      <a:pPr rtl="0" fontAlgn="b"/>
                      <a:r>
                        <a:rPr lang="en-GB" sz="900" b="1" dirty="0" err="1">
                          <a:effectLst/>
                        </a:rPr>
                        <a:t>erleben</a:t>
                      </a:r>
                      <a:endParaRPr lang="en-GB" sz="900" b="1" dirty="0">
                        <a:effectLst/>
                      </a:endParaRPr>
                    </a:p>
                  </a:txBody>
                  <a:tcPr marL="28575" marR="28575" marT="19050" marB="19050" anchor="b"/>
                </a:tc>
                <a:tc>
                  <a:txBody>
                    <a:bodyPr/>
                    <a:lstStyle/>
                    <a:p>
                      <a:pPr rtl="0" fontAlgn="b"/>
                      <a:r>
                        <a:rPr lang="en-GB" sz="900" i="1">
                          <a:effectLst/>
                        </a:rPr>
                        <a:t>experience</a:t>
                      </a:r>
                    </a:p>
                  </a:txBody>
                  <a:tcPr marL="28575" marR="28575" marT="19050" marB="19050" anchor="b"/>
                </a:tc>
                <a:extLst>
                  <a:ext uri="{0D108BD9-81ED-4DB2-BD59-A6C34878D82A}">
                    <a16:rowId xmlns:a16="http://schemas.microsoft.com/office/drawing/2014/main" val="1144662147"/>
                  </a:ext>
                </a:extLst>
              </a:tr>
              <a:tr h="171820">
                <a:tc>
                  <a:txBody>
                    <a:bodyPr/>
                    <a:lstStyle/>
                    <a:p>
                      <a:pPr rtl="0" fontAlgn="b"/>
                      <a:r>
                        <a:rPr lang="en-GB" sz="900" b="1" dirty="0" err="1">
                          <a:effectLst/>
                        </a:rPr>
                        <a:t>feiern</a:t>
                      </a:r>
                      <a:endParaRPr lang="en-GB" sz="900" b="1" dirty="0">
                        <a:effectLst/>
                      </a:endParaRPr>
                    </a:p>
                  </a:txBody>
                  <a:tcPr marL="28575" marR="28575" marT="19050" marB="19050" anchor="b"/>
                </a:tc>
                <a:tc>
                  <a:txBody>
                    <a:bodyPr/>
                    <a:lstStyle/>
                    <a:p>
                      <a:pPr rtl="0" fontAlgn="b"/>
                      <a:r>
                        <a:rPr lang="en-GB" sz="900" i="1">
                          <a:effectLst/>
                        </a:rPr>
                        <a:t>celebrate</a:t>
                      </a:r>
                    </a:p>
                  </a:txBody>
                  <a:tcPr marL="28575" marR="28575" marT="19050" marB="19050" anchor="b"/>
                </a:tc>
                <a:extLst>
                  <a:ext uri="{0D108BD9-81ED-4DB2-BD59-A6C34878D82A}">
                    <a16:rowId xmlns:a16="http://schemas.microsoft.com/office/drawing/2014/main" val="2349463608"/>
                  </a:ext>
                </a:extLst>
              </a:tr>
              <a:tr h="171820">
                <a:tc>
                  <a:txBody>
                    <a:bodyPr/>
                    <a:lstStyle/>
                    <a:p>
                      <a:pPr rtl="0" fontAlgn="b"/>
                      <a:r>
                        <a:rPr lang="en-GB" sz="900" b="1" dirty="0" err="1">
                          <a:effectLst/>
                        </a:rPr>
                        <a:t>kämpfen</a:t>
                      </a:r>
                      <a:endParaRPr lang="en-GB" sz="900" b="1" dirty="0">
                        <a:effectLst/>
                      </a:endParaRPr>
                    </a:p>
                  </a:txBody>
                  <a:tcPr marL="28575" marR="28575" marT="19050" marB="19050" anchor="b"/>
                </a:tc>
                <a:tc>
                  <a:txBody>
                    <a:bodyPr/>
                    <a:lstStyle/>
                    <a:p>
                      <a:pPr rtl="0" fontAlgn="b"/>
                      <a:r>
                        <a:rPr lang="en-GB" sz="900" i="1" dirty="0">
                          <a:effectLst/>
                        </a:rPr>
                        <a:t>fight, struggle</a:t>
                      </a:r>
                    </a:p>
                  </a:txBody>
                  <a:tcPr marL="28575" marR="28575" marT="19050" marB="19050" anchor="b"/>
                </a:tc>
                <a:extLst>
                  <a:ext uri="{0D108BD9-81ED-4DB2-BD59-A6C34878D82A}">
                    <a16:rowId xmlns:a16="http://schemas.microsoft.com/office/drawing/2014/main" val="2913497479"/>
                  </a:ext>
                </a:extLst>
              </a:tr>
              <a:tr h="171820">
                <a:tc>
                  <a:txBody>
                    <a:bodyPr/>
                    <a:lstStyle/>
                    <a:p>
                      <a:pPr rtl="0" fontAlgn="b"/>
                      <a:r>
                        <a:rPr lang="en-GB" sz="900" b="1">
                          <a:effectLst/>
                        </a:rPr>
                        <a:t>respektieren</a:t>
                      </a:r>
                    </a:p>
                  </a:txBody>
                  <a:tcPr marL="28575" marR="28575" marT="19050" marB="19050" anchor="b"/>
                </a:tc>
                <a:tc>
                  <a:txBody>
                    <a:bodyPr/>
                    <a:lstStyle/>
                    <a:p>
                      <a:pPr rtl="0" fontAlgn="b"/>
                      <a:r>
                        <a:rPr lang="en-GB" sz="900" i="1" dirty="0">
                          <a:effectLst/>
                        </a:rPr>
                        <a:t>respect</a:t>
                      </a:r>
                    </a:p>
                  </a:txBody>
                  <a:tcPr marL="28575" marR="28575" marT="19050" marB="19050" anchor="b"/>
                </a:tc>
                <a:extLst>
                  <a:ext uri="{0D108BD9-81ED-4DB2-BD59-A6C34878D82A}">
                    <a16:rowId xmlns:a16="http://schemas.microsoft.com/office/drawing/2014/main" val="2062421323"/>
                  </a:ext>
                </a:extLst>
              </a:tr>
              <a:tr h="171820">
                <a:tc>
                  <a:txBody>
                    <a:bodyPr/>
                    <a:lstStyle/>
                    <a:p>
                      <a:pPr rtl="0" fontAlgn="b"/>
                      <a:r>
                        <a:rPr lang="en-GB" sz="900" b="1" dirty="0" err="1">
                          <a:effectLst/>
                        </a:rPr>
                        <a:t>sollen</a:t>
                      </a:r>
                      <a:endParaRPr lang="en-GB" sz="900" b="1" dirty="0">
                        <a:effectLst/>
                      </a:endParaRPr>
                    </a:p>
                  </a:txBody>
                  <a:tcPr marL="28575" marR="28575" marT="19050" marB="19050" anchor="b"/>
                </a:tc>
                <a:tc>
                  <a:txBody>
                    <a:bodyPr/>
                    <a:lstStyle/>
                    <a:p>
                      <a:pPr rtl="0" fontAlgn="b"/>
                      <a:r>
                        <a:rPr lang="en-GB" sz="900" i="1">
                          <a:effectLst/>
                        </a:rPr>
                        <a:t>ought/supposed to, should</a:t>
                      </a:r>
                    </a:p>
                  </a:txBody>
                  <a:tcPr marL="0" marR="0" marT="19050" marB="19050" anchor="b"/>
                </a:tc>
                <a:extLst>
                  <a:ext uri="{0D108BD9-81ED-4DB2-BD59-A6C34878D82A}">
                    <a16:rowId xmlns:a16="http://schemas.microsoft.com/office/drawing/2014/main" val="3202657105"/>
                  </a:ext>
                </a:extLst>
              </a:tr>
              <a:tr h="171820">
                <a:tc>
                  <a:txBody>
                    <a:bodyPr/>
                    <a:lstStyle/>
                    <a:p>
                      <a:pPr rtl="0" fontAlgn="b"/>
                      <a:r>
                        <a:rPr lang="en-GB" sz="900" b="1">
                          <a:effectLst/>
                        </a:rPr>
                        <a:t>unterstützen</a:t>
                      </a:r>
                    </a:p>
                  </a:txBody>
                  <a:tcPr marL="28575" marR="28575" marT="19050" marB="19050" anchor="b"/>
                </a:tc>
                <a:tc>
                  <a:txBody>
                    <a:bodyPr/>
                    <a:lstStyle/>
                    <a:p>
                      <a:pPr rtl="0" fontAlgn="b"/>
                      <a:r>
                        <a:rPr lang="en-GB" sz="900" i="1" dirty="0">
                          <a:effectLst/>
                        </a:rPr>
                        <a:t>support</a:t>
                      </a:r>
                    </a:p>
                  </a:txBody>
                  <a:tcPr marL="28575" marR="28575" marT="19050" marB="19050" anchor="b"/>
                </a:tc>
                <a:extLst>
                  <a:ext uri="{0D108BD9-81ED-4DB2-BD59-A6C34878D82A}">
                    <a16:rowId xmlns:a16="http://schemas.microsoft.com/office/drawing/2014/main" val="3672224186"/>
                  </a:ext>
                </a:extLst>
              </a:tr>
              <a:tr h="171820">
                <a:tc>
                  <a:txBody>
                    <a:bodyPr/>
                    <a:lstStyle/>
                    <a:p>
                      <a:pPr rtl="0" fontAlgn="b"/>
                      <a:r>
                        <a:rPr lang="en-GB" sz="900" b="1" dirty="0">
                          <a:effectLst/>
                        </a:rPr>
                        <a:t>alt</a:t>
                      </a:r>
                    </a:p>
                  </a:txBody>
                  <a:tcPr marL="28575" marR="28575" marT="19050" marB="19050" anchor="b"/>
                </a:tc>
                <a:tc>
                  <a:txBody>
                    <a:bodyPr/>
                    <a:lstStyle/>
                    <a:p>
                      <a:pPr rtl="0" fontAlgn="b"/>
                      <a:r>
                        <a:rPr lang="en-GB" sz="900" i="1" dirty="0">
                          <a:effectLst/>
                        </a:rPr>
                        <a:t>old</a:t>
                      </a:r>
                    </a:p>
                  </a:txBody>
                  <a:tcPr marL="28575" marR="28575" marT="19050" marB="19050" anchor="b"/>
                </a:tc>
                <a:extLst>
                  <a:ext uri="{0D108BD9-81ED-4DB2-BD59-A6C34878D82A}">
                    <a16:rowId xmlns:a16="http://schemas.microsoft.com/office/drawing/2014/main" val="2767572963"/>
                  </a:ext>
                </a:extLst>
              </a:tr>
              <a:tr h="171820">
                <a:tc>
                  <a:txBody>
                    <a:bodyPr/>
                    <a:lstStyle/>
                    <a:p>
                      <a:pPr rtl="0" fontAlgn="b"/>
                      <a:r>
                        <a:rPr lang="en-GB" sz="900" b="1" dirty="0" err="1">
                          <a:effectLst/>
                        </a:rPr>
                        <a:t>ausländisch</a:t>
                      </a:r>
                      <a:endParaRPr lang="en-GB" sz="900" b="1" dirty="0">
                        <a:effectLst/>
                      </a:endParaRPr>
                    </a:p>
                  </a:txBody>
                  <a:tcPr marL="28575" marR="28575" marT="19050" marB="19050" anchor="b"/>
                </a:tc>
                <a:tc>
                  <a:txBody>
                    <a:bodyPr/>
                    <a:lstStyle/>
                    <a:p>
                      <a:pPr rtl="0" fontAlgn="b"/>
                      <a:r>
                        <a:rPr lang="en-GB" sz="900" i="1" dirty="0">
                          <a:effectLst/>
                        </a:rPr>
                        <a:t>foreign</a:t>
                      </a:r>
                    </a:p>
                  </a:txBody>
                  <a:tcPr marL="28575" marR="28575" marT="19050" marB="19050" anchor="b"/>
                </a:tc>
                <a:extLst>
                  <a:ext uri="{0D108BD9-81ED-4DB2-BD59-A6C34878D82A}">
                    <a16:rowId xmlns:a16="http://schemas.microsoft.com/office/drawing/2014/main" val="2882273913"/>
                  </a:ext>
                </a:extLst>
              </a:tr>
              <a:tr h="171820">
                <a:tc>
                  <a:txBody>
                    <a:bodyPr/>
                    <a:lstStyle/>
                    <a:p>
                      <a:pPr rtl="0" fontAlgn="b"/>
                      <a:r>
                        <a:rPr lang="en-GB" sz="900" b="1" dirty="0" err="1">
                          <a:effectLst/>
                        </a:rPr>
                        <a:t>behindert</a:t>
                      </a:r>
                      <a:endParaRPr lang="en-GB" sz="900" b="1" dirty="0">
                        <a:effectLst/>
                      </a:endParaRPr>
                    </a:p>
                  </a:txBody>
                  <a:tcPr marL="28575" marR="28575" marT="19050" marB="19050" anchor="b"/>
                </a:tc>
                <a:tc>
                  <a:txBody>
                    <a:bodyPr/>
                    <a:lstStyle/>
                    <a:p>
                      <a:pPr rtl="0" fontAlgn="b"/>
                      <a:r>
                        <a:rPr lang="en-GB" sz="900" i="1" dirty="0">
                          <a:effectLst/>
                        </a:rPr>
                        <a:t>disabled</a:t>
                      </a:r>
                    </a:p>
                  </a:txBody>
                  <a:tcPr marL="28575" marR="28575" marT="19050" marB="19050" anchor="b"/>
                </a:tc>
                <a:extLst>
                  <a:ext uri="{0D108BD9-81ED-4DB2-BD59-A6C34878D82A}">
                    <a16:rowId xmlns:a16="http://schemas.microsoft.com/office/drawing/2014/main" val="4019510749"/>
                  </a:ext>
                </a:extLst>
              </a:tr>
              <a:tr h="171820">
                <a:tc>
                  <a:txBody>
                    <a:bodyPr/>
                    <a:lstStyle/>
                    <a:p>
                      <a:pPr rtl="0" fontAlgn="b"/>
                      <a:r>
                        <a:rPr lang="en-GB" sz="900" b="1" dirty="0" err="1">
                          <a:effectLst/>
                        </a:rPr>
                        <a:t>lesbisch</a:t>
                      </a:r>
                      <a:endParaRPr lang="en-GB" sz="900" b="1" dirty="0">
                        <a:effectLst/>
                      </a:endParaRPr>
                    </a:p>
                  </a:txBody>
                  <a:tcPr marL="28575" marR="28575" marT="19050" marB="19050" anchor="b"/>
                </a:tc>
                <a:tc>
                  <a:txBody>
                    <a:bodyPr/>
                    <a:lstStyle/>
                    <a:p>
                      <a:pPr rtl="0" fontAlgn="b"/>
                      <a:r>
                        <a:rPr lang="en-GB" sz="900" i="1" dirty="0">
                          <a:effectLst/>
                        </a:rPr>
                        <a:t>lesbian</a:t>
                      </a:r>
                    </a:p>
                  </a:txBody>
                  <a:tcPr marL="28575" marR="28575" marT="19050" marB="19050" anchor="b"/>
                </a:tc>
                <a:extLst>
                  <a:ext uri="{0D108BD9-81ED-4DB2-BD59-A6C34878D82A}">
                    <a16:rowId xmlns:a16="http://schemas.microsoft.com/office/drawing/2014/main" val="2250606450"/>
                  </a:ext>
                </a:extLst>
              </a:tr>
              <a:tr h="171820">
                <a:tc>
                  <a:txBody>
                    <a:bodyPr/>
                    <a:lstStyle/>
                    <a:p>
                      <a:pPr rtl="0" fontAlgn="b"/>
                      <a:r>
                        <a:rPr lang="en-GB" sz="900" b="1" dirty="0" err="1">
                          <a:effectLst/>
                        </a:rPr>
                        <a:t>nicht</a:t>
                      </a:r>
                      <a:r>
                        <a:rPr lang="en-GB" sz="900" b="1" dirty="0">
                          <a:effectLst/>
                        </a:rPr>
                        <a:t> </a:t>
                      </a:r>
                      <a:r>
                        <a:rPr lang="en-GB" sz="900" b="1" dirty="0" err="1">
                          <a:effectLst/>
                        </a:rPr>
                        <a:t>binär</a:t>
                      </a:r>
                      <a:endParaRPr lang="en-GB" sz="900" b="1" dirty="0">
                        <a:effectLst/>
                      </a:endParaRPr>
                    </a:p>
                  </a:txBody>
                  <a:tcPr marL="28575" marR="28575" marT="19050" marB="19050" anchor="b"/>
                </a:tc>
                <a:tc>
                  <a:txBody>
                    <a:bodyPr/>
                    <a:lstStyle/>
                    <a:p>
                      <a:pPr rtl="0" fontAlgn="b"/>
                      <a:r>
                        <a:rPr lang="en-GB" sz="900" i="1" dirty="0">
                          <a:effectLst/>
                        </a:rPr>
                        <a:t>non-binary</a:t>
                      </a:r>
                    </a:p>
                  </a:txBody>
                  <a:tcPr marL="28575" marR="28575" marT="19050" marB="19050" anchor="b"/>
                </a:tc>
                <a:extLst>
                  <a:ext uri="{0D108BD9-81ED-4DB2-BD59-A6C34878D82A}">
                    <a16:rowId xmlns:a16="http://schemas.microsoft.com/office/drawing/2014/main" val="1515495307"/>
                  </a:ext>
                </a:extLst>
              </a:tr>
              <a:tr h="171820">
                <a:tc>
                  <a:txBody>
                    <a:bodyPr/>
                    <a:lstStyle/>
                    <a:p>
                      <a:pPr rtl="0" fontAlgn="b"/>
                      <a:r>
                        <a:rPr lang="en-GB" sz="900" b="1">
                          <a:effectLst/>
                        </a:rPr>
                        <a:t>schlecht</a:t>
                      </a:r>
                    </a:p>
                  </a:txBody>
                  <a:tcPr marL="28575" marR="28575" marT="19050" marB="19050" anchor="b"/>
                </a:tc>
                <a:tc>
                  <a:txBody>
                    <a:bodyPr/>
                    <a:lstStyle/>
                    <a:p>
                      <a:pPr rtl="0" fontAlgn="b"/>
                      <a:r>
                        <a:rPr lang="en-GB" sz="900" i="1" dirty="0">
                          <a:effectLst/>
                        </a:rPr>
                        <a:t>bad</a:t>
                      </a:r>
                    </a:p>
                  </a:txBody>
                  <a:tcPr marL="28575" marR="28575" marT="19050" marB="19050" anchor="b"/>
                </a:tc>
                <a:extLst>
                  <a:ext uri="{0D108BD9-81ED-4DB2-BD59-A6C34878D82A}">
                    <a16:rowId xmlns:a16="http://schemas.microsoft.com/office/drawing/2014/main" val="2886127779"/>
                  </a:ext>
                </a:extLst>
              </a:tr>
              <a:tr h="171820">
                <a:tc>
                  <a:txBody>
                    <a:bodyPr/>
                    <a:lstStyle/>
                    <a:p>
                      <a:pPr rtl="0" fontAlgn="b"/>
                      <a:r>
                        <a:rPr lang="en-GB" sz="900" b="1">
                          <a:effectLst/>
                        </a:rPr>
                        <a:t>schwul</a:t>
                      </a:r>
                    </a:p>
                  </a:txBody>
                  <a:tcPr marL="28575" marR="28575" marT="19050" marB="19050" anchor="b"/>
                </a:tc>
                <a:tc>
                  <a:txBody>
                    <a:bodyPr/>
                    <a:lstStyle/>
                    <a:p>
                      <a:pPr rtl="0" fontAlgn="b"/>
                      <a:r>
                        <a:rPr lang="en-GB" sz="900" i="1" dirty="0">
                          <a:effectLst/>
                        </a:rPr>
                        <a:t>gay</a:t>
                      </a:r>
                    </a:p>
                  </a:txBody>
                  <a:tcPr marL="28575" marR="28575" marT="19050" marB="19050" anchor="b"/>
                </a:tc>
                <a:extLst>
                  <a:ext uri="{0D108BD9-81ED-4DB2-BD59-A6C34878D82A}">
                    <a16:rowId xmlns:a16="http://schemas.microsoft.com/office/drawing/2014/main" val="1312858405"/>
                  </a:ext>
                </a:extLst>
              </a:tr>
              <a:tr h="171820">
                <a:tc>
                  <a:txBody>
                    <a:bodyPr/>
                    <a:lstStyle/>
                    <a:p>
                      <a:pPr rtl="0" fontAlgn="b"/>
                      <a:r>
                        <a:rPr lang="en-GB" sz="900" b="1" dirty="0" err="1">
                          <a:effectLst/>
                        </a:rPr>
                        <a:t>wichtig</a:t>
                      </a:r>
                      <a:endParaRPr lang="en-GB" sz="900" b="1" dirty="0">
                        <a:effectLst/>
                      </a:endParaRPr>
                    </a:p>
                  </a:txBody>
                  <a:tcPr marL="28575" marR="28575" marT="19050" marB="19050" anchor="b"/>
                </a:tc>
                <a:tc>
                  <a:txBody>
                    <a:bodyPr/>
                    <a:lstStyle/>
                    <a:p>
                      <a:pPr rtl="0" fontAlgn="b"/>
                      <a:r>
                        <a:rPr lang="en-GB" sz="900" i="1" dirty="0">
                          <a:effectLst/>
                        </a:rPr>
                        <a:t>important</a:t>
                      </a:r>
                    </a:p>
                  </a:txBody>
                  <a:tcPr marL="28575" marR="28575" marT="19050" marB="19050" anchor="b"/>
                </a:tc>
                <a:extLst>
                  <a:ext uri="{0D108BD9-81ED-4DB2-BD59-A6C34878D82A}">
                    <a16:rowId xmlns:a16="http://schemas.microsoft.com/office/drawing/2014/main" val="1937695504"/>
                  </a:ext>
                </a:extLst>
              </a:tr>
              <a:tr h="171820">
                <a:tc>
                  <a:txBody>
                    <a:bodyPr/>
                    <a:lstStyle/>
                    <a:p>
                      <a:pPr rtl="0" fontAlgn="b"/>
                      <a:r>
                        <a:rPr lang="en-GB" sz="900" b="1" dirty="0" err="1">
                          <a:effectLst/>
                        </a:rPr>
                        <a:t>rassistisch</a:t>
                      </a:r>
                      <a:endParaRPr lang="en-GB" sz="900" b="1" dirty="0">
                        <a:effectLst/>
                      </a:endParaRPr>
                    </a:p>
                  </a:txBody>
                  <a:tcPr marL="28575" marR="28575" marT="19050" marB="19050" anchor="b"/>
                </a:tc>
                <a:tc>
                  <a:txBody>
                    <a:bodyPr/>
                    <a:lstStyle/>
                    <a:p>
                      <a:pPr rtl="0" fontAlgn="b"/>
                      <a:r>
                        <a:rPr lang="en-GB" sz="900" i="1" dirty="0">
                          <a:effectLst/>
                        </a:rPr>
                        <a:t>racist</a:t>
                      </a:r>
                    </a:p>
                  </a:txBody>
                  <a:tcPr marL="28575" marR="28575" marT="19050" marB="19050" anchor="b"/>
                </a:tc>
                <a:extLst>
                  <a:ext uri="{0D108BD9-81ED-4DB2-BD59-A6C34878D82A}">
                    <a16:rowId xmlns:a16="http://schemas.microsoft.com/office/drawing/2014/main" val="3276819182"/>
                  </a:ext>
                </a:extLst>
              </a:tr>
              <a:tr h="171820">
                <a:tc>
                  <a:txBody>
                    <a:bodyPr/>
                    <a:lstStyle/>
                    <a:p>
                      <a:pPr rtl="0" fontAlgn="b"/>
                      <a:r>
                        <a:rPr lang="en-GB" sz="900" b="1" dirty="0" err="1">
                          <a:effectLst/>
                        </a:rPr>
                        <a:t>früher</a:t>
                      </a:r>
                      <a:endParaRPr lang="en-GB" sz="900" b="1" dirty="0">
                        <a:effectLst/>
                      </a:endParaRPr>
                    </a:p>
                  </a:txBody>
                  <a:tcPr marL="28575" marR="28575" marT="19050" marB="19050" anchor="b"/>
                </a:tc>
                <a:tc>
                  <a:txBody>
                    <a:bodyPr/>
                    <a:lstStyle/>
                    <a:p>
                      <a:pPr rtl="0" fontAlgn="b"/>
                      <a:r>
                        <a:rPr lang="en-GB" sz="900" i="1" dirty="0">
                          <a:effectLst/>
                        </a:rPr>
                        <a:t>previously, in the past</a:t>
                      </a:r>
                    </a:p>
                  </a:txBody>
                  <a:tcPr marL="0" marR="0" marT="19050" marB="19050" anchor="b"/>
                </a:tc>
                <a:extLst>
                  <a:ext uri="{0D108BD9-81ED-4DB2-BD59-A6C34878D82A}">
                    <a16:rowId xmlns:a16="http://schemas.microsoft.com/office/drawing/2014/main" val="3925055340"/>
                  </a:ext>
                </a:extLst>
              </a:tr>
              <a:tr h="171820">
                <a:tc>
                  <a:txBody>
                    <a:bodyPr/>
                    <a:lstStyle/>
                    <a:p>
                      <a:pPr rtl="0" fontAlgn="b"/>
                      <a:r>
                        <a:rPr lang="en-GB" sz="900" b="1" dirty="0" err="1">
                          <a:effectLst/>
                        </a:rPr>
                        <a:t>gegen</a:t>
                      </a:r>
                      <a:endParaRPr lang="en-GB" sz="900" b="1" dirty="0">
                        <a:effectLst/>
                      </a:endParaRPr>
                    </a:p>
                  </a:txBody>
                  <a:tcPr marL="28575" marR="28575" marT="19050" marB="19050" anchor="b"/>
                </a:tc>
                <a:tc>
                  <a:txBody>
                    <a:bodyPr/>
                    <a:lstStyle/>
                    <a:p>
                      <a:pPr rtl="0" fontAlgn="b"/>
                      <a:r>
                        <a:rPr lang="en-GB" sz="900" i="1" dirty="0">
                          <a:effectLst/>
                        </a:rPr>
                        <a:t>against</a:t>
                      </a:r>
                    </a:p>
                  </a:txBody>
                  <a:tcPr marL="28575" marR="28575" marT="19050" marB="19050" anchor="b"/>
                </a:tc>
                <a:extLst>
                  <a:ext uri="{0D108BD9-81ED-4DB2-BD59-A6C34878D82A}">
                    <a16:rowId xmlns:a16="http://schemas.microsoft.com/office/drawing/2014/main" val="2140604476"/>
                  </a:ext>
                </a:extLst>
              </a:tr>
            </a:tbl>
          </a:graphicData>
        </a:graphic>
      </p:graphicFrame>
      <p:graphicFrame>
        <p:nvGraphicFramePr>
          <p:cNvPr id="11" name="Table 10">
            <a:extLst>
              <a:ext uri="{FF2B5EF4-FFF2-40B4-BE49-F238E27FC236}">
                <a16:creationId xmlns:a16="http://schemas.microsoft.com/office/drawing/2014/main" id="{13CA8BC4-14F1-67E4-B7AC-C660C5FBF09C}"/>
              </a:ext>
            </a:extLst>
          </p:cNvPr>
          <p:cNvGraphicFramePr>
            <a:graphicFrameLocks noGrp="1"/>
          </p:cNvGraphicFramePr>
          <p:nvPr/>
        </p:nvGraphicFramePr>
        <p:xfrm>
          <a:off x="3346315" y="521829"/>
          <a:ext cx="3418042" cy="3070860"/>
        </p:xfrm>
        <a:graphic>
          <a:graphicData uri="http://schemas.openxmlformats.org/drawingml/2006/table">
            <a:tbl>
              <a:tblPr firstRow="1" firstCol="1" bandRow="1">
                <a:tableStyleId>{5940675A-B579-460E-94D1-54222C63F5DA}</a:tableStyleId>
              </a:tblPr>
              <a:tblGrid>
                <a:gridCol w="1662974">
                  <a:extLst>
                    <a:ext uri="{9D8B030D-6E8A-4147-A177-3AD203B41FA5}">
                      <a16:colId xmlns:a16="http://schemas.microsoft.com/office/drawing/2014/main" val="2937262428"/>
                    </a:ext>
                  </a:extLst>
                </a:gridCol>
                <a:gridCol w="1755068">
                  <a:extLst>
                    <a:ext uri="{9D8B030D-6E8A-4147-A177-3AD203B41FA5}">
                      <a16:colId xmlns:a16="http://schemas.microsoft.com/office/drawing/2014/main" val="4239376305"/>
                    </a:ext>
                  </a:extLst>
                </a:gridCol>
              </a:tblGrid>
              <a:tr h="140383">
                <a:tc>
                  <a:txBody>
                    <a:bodyPr/>
                    <a:lstStyle/>
                    <a:p>
                      <a:pPr rtl="0" fontAlgn="b"/>
                      <a:r>
                        <a:rPr lang="en-GB" sz="850" b="1" dirty="0">
                          <a:effectLst/>
                        </a:rPr>
                        <a:t>Zu </a:t>
                      </a:r>
                      <a:r>
                        <a:rPr lang="en-GB" sz="850" b="1" dirty="0" err="1">
                          <a:effectLst/>
                        </a:rPr>
                        <a:t>Weihnachten</a:t>
                      </a:r>
                      <a:r>
                        <a:rPr lang="en-GB" sz="850" b="1" dirty="0">
                          <a:effectLst/>
                        </a:rPr>
                        <a:t>...</a:t>
                      </a:r>
                    </a:p>
                  </a:txBody>
                  <a:tcPr marL="28575" marR="28575" marT="19050" marB="19050" anchor="b">
                    <a:noFill/>
                  </a:tcPr>
                </a:tc>
                <a:tc>
                  <a:txBody>
                    <a:bodyPr/>
                    <a:lstStyle/>
                    <a:p>
                      <a:pPr rtl="0" fontAlgn="b"/>
                      <a:r>
                        <a:rPr lang="en-GB" sz="850" i="1" dirty="0">
                          <a:effectLst/>
                        </a:rPr>
                        <a:t>At Christmas...</a:t>
                      </a:r>
                    </a:p>
                  </a:txBody>
                  <a:tcPr marL="28575" marR="28575" marT="19050" marB="19050" anchor="b">
                    <a:noFill/>
                  </a:tcPr>
                </a:tc>
                <a:extLst>
                  <a:ext uri="{0D108BD9-81ED-4DB2-BD59-A6C34878D82A}">
                    <a16:rowId xmlns:a16="http://schemas.microsoft.com/office/drawing/2014/main" val="1777409067"/>
                  </a:ext>
                </a:extLst>
              </a:tr>
              <a:tr h="248861">
                <a:tc>
                  <a:txBody>
                    <a:bodyPr/>
                    <a:lstStyle/>
                    <a:p>
                      <a:pPr rtl="0" fontAlgn="b"/>
                      <a:r>
                        <a:rPr lang="en-GB" sz="850" b="1" dirty="0">
                          <a:effectLst/>
                        </a:rPr>
                        <a:t>gab es </a:t>
                      </a:r>
                      <a:r>
                        <a:rPr lang="en-GB" sz="850" b="1" dirty="0" err="1">
                          <a:effectLst/>
                        </a:rPr>
                        <a:t>eine</a:t>
                      </a:r>
                      <a:r>
                        <a:rPr lang="en-GB" sz="850" b="1" dirty="0">
                          <a:effectLst/>
                        </a:rPr>
                        <a:t> Party / </a:t>
                      </a:r>
                      <a:r>
                        <a:rPr lang="en-GB" sz="850" b="1" dirty="0" err="1">
                          <a:effectLst/>
                        </a:rPr>
                        <a:t>eine</a:t>
                      </a:r>
                      <a:r>
                        <a:rPr lang="en-GB" sz="850" b="1" dirty="0">
                          <a:effectLst/>
                        </a:rPr>
                        <a:t> </a:t>
                      </a:r>
                      <a:r>
                        <a:rPr lang="en-GB" sz="850" b="1" dirty="0" err="1">
                          <a:effectLst/>
                        </a:rPr>
                        <a:t>Feier</a:t>
                      </a:r>
                      <a:r>
                        <a:rPr lang="en-GB" sz="850" b="1" dirty="0">
                          <a:effectLst/>
                        </a:rPr>
                        <a:t> / </a:t>
                      </a:r>
                      <a:r>
                        <a:rPr lang="en-GB" sz="850" b="1" dirty="0" err="1">
                          <a:effectLst/>
                        </a:rPr>
                        <a:t>ein</a:t>
                      </a:r>
                      <a:r>
                        <a:rPr lang="en-GB" sz="850" b="1" dirty="0">
                          <a:effectLst/>
                        </a:rPr>
                        <a:t> Fest</a:t>
                      </a:r>
                    </a:p>
                  </a:txBody>
                  <a:tcPr marL="28575" marR="28575" marT="19050" marB="19050" anchor="b">
                    <a:noFill/>
                  </a:tcPr>
                </a:tc>
                <a:tc>
                  <a:txBody>
                    <a:bodyPr/>
                    <a:lstStyle/>
                    <a:p>
                      <a:pPr rtl="0" fontAlgn="b"/>
                      <a:r>
                        <a:rPr lang="en-GB" sz="850" i="1" dirty="0">
                          <a:effectLst/>
                        </a:rPr>
                        <a:t>there was a party/a celebration/a festival</a:t>
                      </a:r>
                    </a:p>
                  </a:txBody>
                  <a:tcPr marL="0" marR="0" marT="19050" marB="19050" anchor="b">
                    <a:noFill/>
                  </a:tcPr>
                </a:tc>
                <a:extLst>
                  <a:ext uri="{0D108BD9-81ED-4DB2-BD59-A6C34878D82A}">
                    <a16:rowId xmlns:a16="http://schemas.microsoft.com/office/drawing/2014/main" val="3158513603"/>
                  </a:ext>
                </a:extLst>
              </a:tr>
              <a:tr h="140383">
                <a:tc>
                  <a:txBody>
                    <a:bodyPr/>
                    <a:lstStyle/>
                    <a:p>
                      <a:pPr rtl="0" fontAlgn="b"/>
                      <a:r>
                        <a:rPr lang="en-GB" sz="850" b="1" dirty="0" err="1">
                          <a:effectLst/>
                        </a:rPr>
                        <a:t>habe</a:t>
                      </a:r>
                      <a:r>
                        <a:rPr lang="en-GB" sz="850" b="1" dirty="0">
                          <a:effectLst/>
                        </a:rPr>
                        <a:t> ich/</a:t>
                      </a:r>
                      <a:r>
                        <a:rPr lang="en-GB" sz="850" b="1" dirty="0" err="1">
                          <a:effectLst/>
                        </a:rPr>
                        <a:t>haben</a:t>
                      </a:r>
                      <a:r>
                        <a:rPr lang="en-GB" sz="850" b="1" dirty="0">
                          <a:effectLst/>
                        </a:rPr>
                        <a:t> </a:t>
                      </a:r>
                      <a:r>
                        <a:rPr lang="en-GB" sz="850" b="1" dirty="0" err="1">
                          <a:effectLst/>
                        </a:rPr>
                        <a:t>wir</a:t>
                      </a:r>
                      <a:endParaRPr lang="en-GB" sz="850" b="1" dirty="0">
                        <a:effectLst/>
                      </a:endParaRPr>
                    </a:p>
                  </a:txBody>
                  <a:tcPr marL="28575" marR="28575" marT="19050" marB="19050" anchor="b">
                    <a:noFill/>
                  </a:tcPr>
                </a:tc>
                <a:tc>
                  <a:txBody>
                    <a:bodyPr/>
                    <a:lstStyle/>
                    <a:p>
                      <a:pPr rtl="0" fontAlgn="b"/>
                      <a:r>
                        <a:rPr lang="en-GB" sz="850" i="1">
                          <a:effectLst/>
                        </a:rPr>
                        <a:t>I/we</a:t>
                      </a:r>
                    </a:p>
                  </a:txBody>
                  <a:tcPr marL="28575" marR="28575" marT="19050" marB="19050" anchor="b">
                    <a:noFill/>
                  </a:tcPr>
                </a:tc>
                <a:extLst>
                  <a:ext uri="{0D108BD9-81ED-4DB2-BD59-A6C34878D82A}">
                    <a16:rowId xmlns:a16="http://schemas.microsoft.com/office/drawing/2014/main" val="1195644224"/>
                  </a:ext>
                </a:extLst>
              </a:tr>
              <a:tr h="248861">
                <a:tc>
                  <a:txBody>
                    <a:bodyPr/>
                    <a:lstStyle/>
                    <a:p>
                      <a:pPr rtl="0" fontAlgn="b"/>
                      <a:r>
                        <a:rPr lang="en-GB" sz="850" b="1" dirty="0" err="1">
                          <a:effectLst/>
                        </a:rPr>
                        <a:t>viel</a:t>
                      </a:r>
                      <a:r>
                        <a:rPr lang="en-GB" sz="850" b="1" dirty="0">
                          <a:effectLst/>
                        </a:rPr>
                        <a:t> (</a:t>
                      </a:r>
                      <a:r>
                        <a:rPr lang="en-GB" sz="850" b="1" dirty="0" err="1">
                          <a:effectLst/>
                        </a:rPr>
                        <a:t>mit</a:t>
                      </a:r>
                      <a:r>
                        <a:rPr lang="en-GB" sz="850" b="1" dirty="0">
                          <a:effectLst/>
                        </a:rPr>
                        <a:t> </a:t>
                      </a:r>
                      <a:r>
                        <a:rPr lang="en-GB" sz="850" b="1" dirty="0" err="1">
                          <a:effectLst/>
                        </a:rPr>
                        <a:t>Freunden</a:t>
                      </a:r>
                      <a:r>
                        <a:rPr lang="en-GB" sz="850" b="1" dirty="0">
                          <a:effectLst/>
                        </a:rPr>
                        <a:t> / </a:t>
                      </a:r>
                      <a:r>
                        <a:rPr lang="en-GB" sz="850" b="1" dirty="0" err="1">
                          <a:effectLst/>
                        </a:rPr>
                        <a:t>meiner</a:t>
                      </a:r>
                      <a:r>
                        <a:rPr lang="en-GB" sz="850" b="1" dirty="0">
                          <a:effectLst/>
                        </a:rPr>
                        <a:t> </a:t>
                      </a:r>
                      <a:r>
                        <a:rPr lang="en-GB" sz="850" b="1" dirty="0" err="1">
                          <a:effectLst/>
                        </a:rPr>
                        <a:t>Familie</a:t>
                      </a:r>
                      <a:r>
                        <a:rPr lang="en-GB" sz="850" b="1" dirty="0">
                          <a:effectLst/>
                        </a:rPr>
                        <a:t> / </a:t>
                      </a:r>
                      <a:r>
                        <a:rPr lang="en-GB" sz="850" b="1" dirty="0" err="1">
                          <a:effectLst/>
                        </a:rPr>
                        <a:t>im</a:t>
                      </a:r>
                      <a:r>
                        <a:rPr lang="en-GB" sz="850" b="1" dirty="0">
                          <a:effectLst/>
                        </a:rPr>
                        <a:t> Restaurant)</a:t>
                      </a:r>
                    </a:p>
                  </a:txBody>
                  <a:tcPr marL="28575" marR="28575" marT="19050" marB="19050" anchor="b">
                    <a:noFill/>
                  </a:tcPr>
                </a:tc>
                <a:tc>
                  <a:txBody>
                    <a:bodyPr/>
                    <a:lstStyle/>
                    <a:p>
                      <a:pPr rtl="0" fontAlgn="b"/>
                      <a:r>
                        <a:rPr lang="en-GB" sz="850" i="1" dirty="0">
                          <a:effectLst/>
                        </a:rPr>
                        <a:t>a lot (with friends/my family/in a restaurant)</a:t>
                      </a:r>
                    </a:p>
                  </a:txBody>
                  <a:tcPr marL="0" marR="0" marT="19050" marB="19050" anchor="b">
                    <a:noFill/>
                  </a:tcPr>
                </a:tc>
                <a:extLst>
                  <a:ext uri="{0D108BD9-81ED-4DB2-BD59-A6C34878D82A}">
                    <a16:rowId xmlns:a16="http://schemas.microsoft.com/office/drawing/2014/main" val="3138539919"/>
                  </a:ext>
                </a:extLst>
              </a:tr>
              <a:tr h="140383">
                <a:tc>
                  <a:txBody>
                    <a:bodyPr/>
                    <a:lstStyle/>
                    <a:p>
                      <a:pPr rtl="0" fontAlgn="b"/>
                      <a:r>
                        <a:rPr lang="en-GB" sz="850" b="1" dirty="0" err="1">
                          <a:effectLst/>
                        </a:rPr>
                        <a:t>gefeiert</a:t>
                      </a:r>
                      <a:endParaRPr lang="en-GB" sz="850" b="1" dirty="0">
                        <a:effectLst/>
                      </a:endParaRPr>
                    </a:p>
                  </a:txBody>
                  <a:tcPr marL="28575" marR="28575" marT="19050" marB="19050" anchor="b">
                    <a:noFill/>
                  </a:tcPr>
                </a:tc>
                <a:tc>
                  <a:txBody>
                    <a:bodyPr/>
                    <a:lstStyle/>
                    <a:p>
                      <a:pPr rtl="0" fontAlgn="b"/>
                      <a:r>
                        <a:rPr lang="en-GB" sz="850" i="1" dirty="0">
                          <a:effectLst/>
                        </a:rPr>
                        <a:t>celebrated</a:t>
                      </a:r>
                    </a:p>
                  </a:txBody>
                  <a:tcPr marL="28575" marR="28575" marT="19050" marB="19050" anchor="b">
                    <a:noFill/>
                  </a:tcPr>
                </a:tc>
                <a:extLst>
                  <a:ext uri="{0D108BD9-81ED-4DB2-BD59-A6C34878D82A}">
                    <a16:rowId xmlns:a16="http://schemas.microsoft.com/office/drawing/2014/main" val="1387084077"/>
                  </a:ext>
                </a:extLst>
              </a:tr>
              <a:tr h="140383">
                <a:tc>
                  <a:txBody>
                    <a:bodyPr/>
                    <a:lstStyle/>
                    <a:p>
                      <a:pPr rtl="0" fontAlgn="b"/>
                      <a:r>
                        <a:rPr lang="en-GB" sz="850" b="1" dirty="0" err="1">
                          <a:effectLst/>
                        </a:rPr>
                        <a:t>gelacht</a:t>
                      </a:r>
                      <a:endParaRPr lang="en-GB" sz="850" b="1" dirty="0">
                        <a:effectLst/>
                      </a:endParaRPr>
                    </a:p>
                  </a:txBody>
                  <a:tcPr marL="28575" marR="28575" marT="19050" marB="19050" anchor="b">
                    <a:noFill/>
                  </a:tcPr>
                </a:tc>
                <a:tc>
                  <a:txBody>
                    <a:bodyPr/>
                    <a:lstStyle/>
                    <a:p>
                      <a:pPr rtl="0" fontAlgn="b"/>
                      <a:r>
                        <a:rPr lang="en-GB" sz="850" i="1">
                          <a:effectLst/>
                        </a:rPr>
                        <a:t>laughed</a:t>
                      </a:r>
                    </a:p>
                  </a:txBody>
                  <a:tcPr marL="28575" marR="28575" marT="19050" marB="19050" anchor="b">
                    <a:noFill/>
                  </a:tcPr>
                </a:tc>
                <a:extLst>
                  <a:ext uri="{0D108BD9-81ED-4DB2-BD59-A6C34878D82A}">
                    <a16:rowId xmlns:a16="http://schemas.microsoft.com/office/drawing/2014/main" val="3197532711"/>
                  </a:ext>
                </a:extLst>
              </a:tr>
              <a:tr h="140383">
                <a:tc>
                  <a:txBody>
                    <a:bodyPr/>
                    <a:lstStyle/>
                    <a:p>
                      <a:pPr rtl="0" fontAlgn="b"/>
                      <a:r>
                        <a:rPr lang="en-GB" sz="850" b="1" dirty="0" err="1">
                          <a:effectLst/>
                        </a:rPr>
                        <a:t>gesungen</a:t>
                      </a:r>
                      <a:endParaRPr lang="en-GB" sz="850" b="1" dirty="0">
                        <a:effectLst/>
                      </a:endParaRPr>
                    </a:p>
                  </a:txBody>
                  <a:tcPr marL="28575" marR="28575" marT="19050" marB="19050" anchor="b">
                    <a:noFill/>
                  </a:tcPr>
                </a:tc>
                <a:tc>
                  <a:txBody>
                    <a:bodyPr/>
                    <a:lstStyle/>
                    <a:p>
                      <a:pPr rtl="0" fontAlgn="b"/>
                      <a:r>
                        <a:rPr lang="en-GB" sz="850" i="1" dirty="0">
                          <a:effectLst/>
                        </a:rPr>
                        <a:t>sang</a:t>
                      </a:r>
                    </a:p>
                  </a:txBody>
                  <a:tcPr marL="28575" marR="28575" marT="19050" marB="19050" anchor="b">
                    <a:noFill/>
                  </a:tcPr>
                </a:tc>
                <a:extLst>
                  <a:ext uri="{0D108BD9-81ED-4DB2-BD59-A6C34878D82A}">
                    <a16:rowId xmlns:a16="http://schemas.microsoft.com/office/drawing/2014/main" val="1602589028"/>
                  </a:ext>
                </a:extLst>
              </a:tr>
              <a:tr h="140383">
                <a:tc>
                  <a:txBody>
                    <a:bodyPr/>
                    <a:lstStyle/>
                    <a:p>
                      <a:pPr rtl="0" fontAlgn="b"/>
                      <a:r>
                        <a:rPr lang="en-GB" sz="850" b="1">
                          <a:effectLst/>
                        </a:rPr>
                        <a:t>getanzt</a:t>
                      </a:r>
                    </a:p>
                  </a:txBody>
                  <a:tcPr marL="28575" marR="28575" marT="19050" marB="19050" anchor="b">
                    <a:noFill/>
                  </a:tcPr>
                </a:tc>
                <a:tc>
                  <a:txBody>
                    <a:bodyPr/>
                    <a:lstStyle/>
                    <a:p>
                      <a:pPr rtl="0" fontAlgn="b"/>
                      <a:r>
                        <a:rPr lang="en-GB" sz="850" i="1">
                          <a:effectLst/>
                        </a:rPr>
                        <a:t>danced</a:t>
                      </a:r>
                    </a:p>
                  </a:txBody>
                  <a:tcPr marL="28575" marR="28575" marT="19050" marB="19050" anchor="b">
                    <a:noFill/>
                  </a:tcPr>
                </a:tc>
                <a:extLst>
                  <a:ext uri="{0D108BD9-81ED-4DB2-BD59-A6C34878D82A}">
                    <a16:rowId xmlns:a16="http://schemas.microsoft.com/office/drawing/2014/main" val="1496415468"/>
                  </a:ext>
                </a:extLst>
              </a:tr>
              <a:tr h="140383">
                <a:tc>
                  <a:txBody>
                    <a:bodyPr/>
                    <a:lstStyle/>
                    <a:p>
                      <a:pPr rtl="0" fontAlgn="b"/>
                      <a:r>
                        <a:rPr lang="en-GB" sz="850" b="1" dirty="0" err="1">
                          <a:effectLst/>
                        </a:rPr>
                        <a:t>gegessen</a:t>
                      </a:r>
                      <a:endParaRPr lang="en-GB" sz="850" b="1" dirty="0">
                        <a:effectLst/>
                      </a:endParaRPr>
                    </a:p>
                  </a:txBody>
                  <a:tcPr marL="28575" marR="28575" marT="19050" marB="19050" anchor="b"/>
                </a:tc>
                <a:tc>
                  <a:txBody>
                    <a:bodyPr/>
                    <a:lstStyle/>
                    <a:p>
                      <a:pPr rtl="0" fontAlgn="b"/>
                      <a:r>
                        <a:rPr lang="en-GB" sz="850" i="1" dirty="0">
                          <a:effectLst/>
                        </a:rPr>
                        <a:t>ate</a:t>
                      </a:r>
                    </a:p>
                  </a:txBody>
                  <a:tcPr marL="28575" marR="28575" marT="19050" marB="19050" anchor="b"/>
                </a:tc>
                <a:extLst>
                  <a:ext uri="{0D108BD9-81ED-4DB2-BD59-A6C34878D82A}">
                    <a16:rowId xmlns:a16="http://schemas.microsoft.com/office/drawing/2014/main" val="804224611"/>
                  </a:ext>
                </a:extLst>
              </a:tr>
              <a:tr h="140383">
                <a:tc>
                  <a:txBody>
                    <a:bodyPr/>
                    <a:lstStyle/>
                    <a:p>
                      <a:pPr rtl="0" fontAlgn="b"/>
                      <a:r>
                        <a:rPr lang="en-GB" sz="850" b="1">
                          <a:effectLst/>
                        </a:rPr>
                        <a:t>getrunken</a:t>
                      </a:r>
                    </a:p>
                  </a:txBody>
                  <a:tcPr marL="28575" marR="28575" marT="19050" marB="19050" anchor="b"/>
                </a:tc>
                <a:tc>
                  <a:txBody>
                    <a:bodyPr/>
                    <a:lstStyle/>
                    <a:p>
                      <a:pPr rtl="0" fontAlgn="b"/>
                      <a:r>
                        <a:rPr lang="en-GB" sz="850" i="1">
                          <a:effectLst/>
                        </a:rPr>
                        <a:t>drank</a:t>
                      </a:r>
                    </a:p>
                  </a:txBody>
                  <a:tcPr marL="28575" marR="28575" marT="19050" marB="19050" anchor="b"/>
                </a:tc>
                <a:extLst>
                  <a:ext uri="{0D108BD9-81ED-4DB2-BD59-A6C34878D82A}">
                    <a16:rowId xmlns:a16="http://schemas.microsoft.com/office/drawing/2014/main" val="2022855937"/>
                  </a:ext>
                </a:extLst>
              </a:tr>
              <a:tr h="140383">
                <a:tc>
                  <a:txBody>
                    <a:bodyPr/>
                    <a:lstStyle/>
                    <a:p>
                      <a:pPr rtl="0" fontAlgn="b"/>
                      <a:r>
                        <a:rPr lang="en-GB" sz="850" b="1" dirty="0" err="1">
                          <a:effectLst/>
                        </a:rPr>
                        <a:t>nette</a:t>
                      </a:r>
                      <a:r>
                        <a:rPr lang="en-GB" sz="850" b="1" dirty="0">
                          <a:effectLst/>
                        </a:rPr>
                        <a:t> Leute </a:t>
                      </a:r>
                      <a:r>
                        <a:rPr lang="en-GB" sz="850" b="1" dirty="0" err="1">
                          <a:effectLst/>
                        </a:rPr>
                        <a:t>kennengelernt</a:t>
                      </a:r>
                      <a:endParaRPr lang="en-GB" sz="850" b="1" dirty="0">
                        <a:effectLst/>
                      </a:endParaRPr>
                    </a:p>
                  </a:txBody>
                  <a:tcPr marL="28575" marR="28575" marT="19050" marB="19050" anchor="b"/>
                </a:tc>
                <a:tc>
                  <a:txBody>
                    <a:bodyPr/>
                    <a:lstStyle/>
                    <a:p>
                      <a:pPr rtl="0" fontAlgn="b"/>
                      <a:r>
                        <a:rPr lang="en-GB" sz="850" i="1">
                          <a:effectLst/>
                        </a:rPr>
                        <a:t>got to know nice/kind people</a:t>
                      </a:r>
                    </a:p>
                  </a:txBody>
                  <a:tcPr marL="0" marR="0" marT="19050" marB="19050" anchor="b"/>
                </a:tc>
                <a:extLst>
                  <a:ext uri="{0D108BD9-81ED-4DB2-BD59-A6C34878D82A}">
                    <a16:rowId xmlns:a16="http://schemas.microsoft.com/office/drawing/2014/main" val="1921808175"/>
                  </a:ext>
                </a:extLst>
              </a:tr>
              <a:tr h="140383">
                <a:tc>
                  <a:txBody>
                    <a:bodyPr/>
                    <a:lstStyle/>
                    <a:p>
                      <a:pPr rtl="0" fontAlgn="b"/>
                      <a:r>
                        <a:rPr lang="en-GB" sz="850" b="1">
                          <a:effectLst/>
                        </a:rPr>
                        <a:t>Spaß gehabt</a:t>
                      </a:r>
                    </a:p>
                  </a:txBody>
                  <a:tcPr marL="28575" marR="28575" marT="19050" marB="19050" anchor="b"/>
                </a:tc>
                <a:tc>
                  <a:txBody>
                    <a:bodyPr/>
                    <a:lstStyle/>
                    <a:p>
                      <a:pPr rtl="0" fontAlgn="b"/>
                      <a:r>
                        <a:rPr lang="en-GB" sz="850" i="1" dirty="0">
                          <a:effectLst/>
                        </a:rPr>
                        <a:t>had fun</a:t>
                      </a:r>
                    </a:p>
                  </a:txBody>
                  <a:tcPr marL="28575" marR="28575" marT="19050" marB="19050" anchor="b"/>
                </a:tc>
                <a:extLst>
                  <a:ext uri="{0D108BD9-81ED-4DB2-BD59-A6C34878D82A}">
                    <a16:rowId xmlns:a16="http://schemas.microsoft.com/office/drawing/2014/main" val="1076490282"/>
                  </a:ext>
                </a:extLst>
              </a:tr>
              <a:tr h="248861">
                <a:tc>
                  <a:txBody>
                    <a:bodyPr/>
                    <a:lstStyle/>
                    <a:p>
                      <a:pPr rtl="0" fontAlgn="b"/>
                      <a:r>
                        <a:rPr lang="en-GB" sz="850" b="1" dirty="0">
                          <a:effectLst/>
                        </a:rPr>
                        <a:t>bin ich/</a:t>
                      </a:r>
                      <a:r>
                        <a:rPr lang="en-GB" sz="850" b="1" dirty="0" err="1">
                          <a:effectLst/>
                        </a:rPr>
                        <a:t>sind</a:t>
                      </a:r>
                      <a:r>
                        <a:rPr lang="en-GB" sz="850" b="1" dirty="0">
                          <a:effectLst/>
                        </a:rPr>
                        <a:t> </a:t>
                      </a:r>
                      <a:r>
                        <a:rPr lang="en-GB" sz="850" b="1" dirty="0" err="1">
                          <a:effectLst/>
                        </a:rPr>
                        <a:t>wir</a:t>
                      </a:r>
                      <a:r>
                        <a:rPr lang="en-GB" sz="850" b="1" dirty="0">
                          <a:effectLst/>
                        </a:rPr>
                        <a:t>... </a:t>
                      </a:r>
                      <a:r>
                        <a:rPr lang="en-GB" sz="850" b="1" dirty="0" err="1">
                          <a:effectLst/>
                        </a:rPr>
                        <a:t>gefahren</a:t>
                      </a:r>
                      <a:r>
                        <a:rPr lang="en-GB" sz="850" b="1" dirty="0">
                          <a:effectLst/>
                        </a:rPr>
                        <a:t>/</a:t>
                      </a:r>
                      <a:r>
                        <a:rPr lang="en-GB" sz="850" b="1" dirty="0" err="1">
                          <a:effectLst/>
                        </a:rPr>
                        <a:t>gegangen</a:t>
                      </a:r>
                      <a:endParaRPr lang="en-GB" sz="850" b="1" dirty="0">
                        <a:effectLst/>
                      </a:endParaRPr>
                    </a:p>
                  </a:txBody>
                  <a:tcPr marL="28575" marR="28575" marT="19050" marB="19050" anchor="b"/>
                </a:tc>
                <a:tc>
                  <a:txBody>
                    <a:bodyPr/>
                    <a:lstStyle/>
                    <a:p>
                      <a:pPr rtl="0" fontAlgn="b"/>
                      <a:r>
                        <a:rPr lang="en-GB" sz="850" i="1">
                          <a:effectLst/>
                        </a:rPr>
                        <a:t>I/we went...</a:t>
                      </a:r>
                    </a:p>
                  </a:txBody>
                  <a:tcPr marL="28575" marR="28575" marT="19050" marB="19050" anchor="b"/>
                </a:tc>
                <a:extLst>
                  <a:ext uri="{0D108BD9-81ED-4DB2-BD59-A6C34878D82A}">
                    <a16:rowId xmlns:a16="http://schemas.microsoft.com/office/drawing/2014/main" val="1334593737"/>
                  </a:ext>
                </a:extLst>
              </a:tr>
              <a:tr h="140383">
                <a:tc>
                  <a:txBody>
                    <a:bodyPr/>
                    <a:lstStyle/>
                    <a:p>
                      <a:pPr rtl="0" fontAlgn="b"/>
                      <a:r>
                        <a:rPr lang="en-GB" sz="850" b="1" dirty="0" err="1">
                          <a:effectLst/>
                        </a:rPr>
                        <a:t>mit</a:t>
                      </a:r>
                      <a:r>
                        <a:rPr lang="en-GB" sz="850" b="1" dirty="0">
                          <a:effectLst/>
                        </a:rPr>
                        <a:t> </a:t>
                      </a:r>
                      <a:r>
                        <a:rPr lang="en-GB" sz="850" b="1" dirty="0" err="1">
                          <a:effectLst/>
                        </a:rPr>
                        <a:t>dem</a:t>
                      </a:r>
                      <a:r>
                        <a:rPr lang="en-GB" sz="850" b="1" dirty="0">
                          <a:effectLst/>
                        </a:rPr>
                        <a:t> Bus / </a:t>
                      </a:r>
                      <a:r>
                        <a:rPr lang="en-GB" sz="850" b="1" dirty="0" err="1">
                          <a:effectLst/>
                        </a:rPr>
                        <a:t>mit</a:t>
                      </a:r>
                      <a:r>
                        <a:rPr lang="en-GB" sz="850" b="1" dirty="0">
                          <a:effectLst/>
                        </a:rPr>
                        <a:t> </a:t>
                      </a:r>
                      <a:r>
                        <a:rPr lang="en-GB" sz="850" b="1" dirty="0" err="1">
                          <a:effectLst/>
                        </a:rPr>
                        <a:t>dem</a:t>
                      </a:r>
                      <a:r>
                        <a:rPr lang="en-GB" sz="850" b="1" dirty="0">
                          <a:effectLst/>
                        </a:rPr>
                        <a:t> Zug / </a:t>
                      </a:r>
                      <a:r>
                        <a:rPr lang="en-GB" sz="850" b="1" dirty="0" err="1">
                          <a:effectLst/>
                        </a:rPr>
                        <a:t>zu</a:t>
                      </a:r>
                      <a:r>
                        <a:rPr lang="en-GB" sz="850" b="1" dirty="0">
                          <a:effectLst/>
                        </a:rPr>
                        <a:t> </a:t>
                      </a:r>
                      <a:r>
                        <a:rPr lang="en-GB" sz="850" b="1" dirty="0" err="1">
                          <a:effectLst/>
                        </a:rPr>
                        <a:t>Fuß</a:t>
                      </a:r>
                      <a:endParaRPr lang="en-GB" sz="850" b="1" dirty="0">
                        <a:effectLst/>
                      </a:endParaRPr>
                    </a:p>
                  </a:txBody>
                  <a:tcPr marL="28575" marR="28575" marT="19050" marB="19050" anchor="b"/>
                </a:tc>
                <a:tc>
                  <a:txBody>
                    <a:bodyPr/>
                    <a:lstStyle/>
                    <a:p>
                      <a:pPr rtl="0" fontAlgn="b"/>
                      <a:r>
                        <a:rPr lang="en-GB" sz="850" i="1" dirty="0">
                          <a:effectLst/>
                        </a:rPr>
                        <a:t>by bus/by train/on foot</a:t>
                      </a:r>
                    </a:p>
                  </a:txBody>
                  <a:tcPr marL="0" marR="0" marT="19050" marB="19050" anchor="b"/>
                </a:tc>
                <a:extLst>
                  <a:ext uri="{0D108BD9-81ED-4DB2-BD59-A6C34878D82A}">
                    <a16:rowId xmlns:a16="http://schemas.microsoft.com/office/drawing/2014/main" val="3014831781"/>
                  </a:ext>
                </a:extLst>
              </a:tr>
              <a:tr h="140383">
                <a:tc>
                  <a:txBody>
                    <a:bodyPr/>
                    <a:lstStyle/>
                    <a:p>
                      <a:pPr rtl="0" fontAlgn="b"/>
                      <a:r>
                        <a:rPr lang="en-GB" sz="850" b="1" dirty="0">
                          <a:effectLst/>
                        </a:rPr>
                        <a:t>ins Kino / </a:t>
                      </a:r>
                      <a:r>
                        <a:rPr lang="en-GB" sz="850" b="1" dirty="0" err="1">
                          <a:effectLst/>
                        </a:rPr>
                        <a:t>nach</a:t>
                      </a:r>
                      <a:r>
                        <a:rPr lang="en-GB" sz="850" b="1" dirty="0">
                          <a:effectLst/>
                        </a:rPr>
                        <a:t> Berlin</a:t>
                      </a:r>
                    </a:p>
                  </a:txBody>
                  <a:tcPr marL="28575" marR="28575" marT="19050" marB="19050" anchor="b"/>
                </a:tc>
                <a:tc>
                  <a:txBody>
                    <a:bodyPr/>
                    <a:lstStyle/>
                    <a:p>
                      <a:pPr rtl="0" fontAlgn="b"/>
                      <a:r>
                        <a:rPr lang="en-GB" sz="850" i="1" dirty="0">
                          <a:effectLst/>
                        </a:rPr>
                        <a:t>to the cinema/to Berlin</a:t>
                      </a:r>
                    </a:p>
                  </a:txBody>
                  <a:tcPr marL="0" marR="0" marT="19050" marB="19050" anchor="b"/>
                </a:tc>
                <a:extLst>
                  <a:ext uri="{0D108BD9-81ED-4DB2-BD59-A6C34878D82A}">
                    <a16:rowId xmlns:a16="http://schemas.microsoft.com/office/drawing/2014/main" val="29275315"/>
                  </a:ext>
                </a:extLst>
              </a:tr>
              <a:tr h="140383">
                <a:tc>
                  <a:txBody>
                    <a:bodyPr/>
                    <a:lstStyle/>
                    <a:p>
                      <a:pPr rtl="0" fontAlgn="b"/>
                      <a:r>
                        <a:rPr lang="en-GB" sz="850" b="1" dirty="0" err="1">
                          <a:effectLst/>
                        </a:rPr>
                        <a:t>zum</a:t>
                      </a:r>
                      <a:r>
                        <a:rPr lang="en-GB" sz="850" b="1" dirty="0">
                          <a:effectLst/>
                        </a:rPr>
                        <a:t> Fest / </a:t>
                      </a:r>
                      <a:r>
                        <a:rPr lang="en-GB" sz="850" b="1" dirty="0" err="1">
                          <a:effectLst/>
                        </a:rPr>
                        <a:t>zur</a:t>
                      </a:r>
                      <a:r>
                        <a:rPr lang="en-GB" sz="850" b="1" dirty="0">
                          <a:effectLst/>
                        </a:rPr>
                        <a:t> Party</a:t>
                      </a:r>
                    </a:p>
                  </a:txBody>
                  <a:tcPr marL="28575" marR="28575" marT="19050" marB="19050" anchor="b"/>
                </a:tc>
                <a:tc>
                  <a:txBody>
                    <a:bodyPr/>
                    <a:lstStyle/>
                    <a:p>
                      <a:pPr rtl="0" fontAlgn="b"/>
                      <a:r>
                        <a:rPr lang="en-GB" sz="850" i="1" dirty="0">
                          <a:effectLst/>
                        </a:rPr>
                        <a:t>to the festival/party</a:t>
                      </a:r>
                    </a:p>
                  </a:txBody>
                  <a:tcPr marL="0" marR="0" marT="19050" marB="19050" anchor="b"/>
                </a:tc>
                <a:extLst>
                  <a:ext uri="{0D108BD9-81ED-4DB2-BD59-A6C34878D82A}">
                    <a16:rowId xmlns:a16="http://schemas.microsoft.com/office/drawing/2014/main" val="515369931"/>
                  </a:ext>
                </a:extLst>
              </a:tr>
            </a:tbl>
          </a:graphicData>
        </a:graphic>
      </p:graphicFrame>
      <p:graphicFrame>
        <p:nvGraphicFramePr>
          <p:cNvPr id="2" name="Table 1">
            <a:extLst>
              <a:ext uri="{FF2B5EF4-FFF2-40B4-BE49-F238E27FC236}">
                <a16:creationId xmlns:a16="http://schemas.microsoft.com/office/drawing/2014/main" id="{DBFDD328-9E39-8B46-89A5-FC8365AC6CD6}"/>
              </a:ext>
            </a:extLst>
          </p:cNvPr>
          <p:cNvGraphicFramePr>
            <a:graphicFrameLocks noGrp="1"/>
          </p:cNvGraphicFramePr>
          <p:nvPr/>
        </p:nvGraphicFramePr>
        <p:xfrm>
          <a:off x="172840" y="7045698"/>
          <a:ext cx="3095654" cy="2766060"/>
        </p:xfrm>
        <a:graphic>
          <a:graphicData uri="http://schemas.openxmlformats.org/drawingml/2006/table">
            <a:tbl>
              <a:tblPr firstRow="1" firstCol="1" bandRow="1">
                <a:tableStyleId>{5940675A-B579-460E-94D1-54222C63F5DA}</a:tableStyleId>
              </a:tblPr>
              <a:tblGrid>
                <a:gridCol w="1616903">
                  <a:extLst>
                    <a:ext uri="{9D8B030D-6E8A-4147-A177-3AD203B41FA5}">
                      <a16:colId xmlns:a16="http://schemas.microsoft.com/office/drawing/2014/main" val="2937262428"/>
                    </a:ext>
                  </a:extLst>
                </a:gridCol>
                <a:gridCol w="1478751">
                  <a:extLst>
                    <a:ext uri="{9D8B030D-6E8A-4147-A177-3AD203B41FA5}">
                      <a16:colId xmlns:a16="http://schemas.microsoft.com/office/drawing/2014/main" val="4239376305"/>
                    </a:ext>
                  </a:extLst>
                </a:gridCol>
              </a:tblGrid>
              <a:tr h="161580">
                <a:tc>
                  <a:txBody>
                    <a:bodyPr/>
                    <a:lstStyle/>
                    <a:p>
                      <a:pPr algn="ctr" rtl="0" fontAlgn="b"/>
                      <a:r>
                        <a:rPr lang="en-GB" sz="900" b="1" dirty="0" err="1">
                          <a:effectLst/>
                          <a:latin typeface="Calibri" panose="020F0502020204030204" pitchFamily="34" charset="0"/>
                          <a:cs typeface="Calibri" panose="020F0502020204030204" pitchFamily="34" charset="0"/>
                        </a:rPr>
                        <a:t>Wir</a:t>
                      </a:r>
                      <a:r>
                        <a:rPr lang="en-GB" sz="900" b="1" dirty="0">
                          <a:effectLst/>
                          <a:latin typeface="Calibri" panose="020F0502020204030204" pitchFamily="34" charset="0"/>
                          <a:cs typeface="Calibri" panose="020F0502020204030204" pitchFamily="34" charset="0"/>
                        </a:rPr>
                        <a:t> </a:t>
                      </a:r>
                      <a:r>
                        <a:rPr lang="en-GB" sz="900" b="1" dirty="0" err="1">
                          <a:effectLst/>
                          <a:latin typeface="Calibri" panose="020F0502020204030204" pitchFamily="34" charset="0"/>
                          <a:cs typeface="Calibri" panose="020F0502020204030204" pitchFamily="34" charset="0"/>
                        </a:rPr>
                        <a:t>haben</a:t>
                      </a:r>
                      <a:r>
                        <a:rPr lang="en-GB" sz="900" b="1" dirty="0">
                          <a:effectLst/>
                          <a:latin typeface="Calibri" panose="020F0502020204030204" pitchFamily="34" charset="0"/>
                          <a:cs typeface="Calibri" panose="020F0502020204030204" pitchFamily="34" charset="0"/>
                        </a:rPr>
                        <a:t> </a:t>
                      </a:r>
                      <a:r>
                        <a:rPr lang="en-GB" sz="900" b="1" dirty="0" err="1">
                          <a:effectLst/>
                          <a:latin typeface="Calibri" panose="020F0502020204030204" pitchFamily="34" charset="0"/>
                          <a:cs typeface="Calibri" panose="020F0502020204030204" pitchFamily="34" charset="0"/>
                        </a:rPr>
                        <a:t>gefeiert</a:t>
                      </a:r>
                      <a:r>
                        <a:rPr lang="en-GB" sz="900" b="1" dirty="0">
                          <a:effectLst/>
                          <a:latin typeface="Calibri" panose="020F0502020204030204" pitchFamily="34" charset="0"/>
                          <a:cs typeface="Calibri" panose="020F0502020204030204" pitchFamily="34" charset="0"/>
                        </a:rPr>
                        <a:t>!</a:t>
                      </a:r>
                    </a:p>
                  </a:txBody>
                  <a:tcPr marL="28575" marR="28575" marT="19050" marB="19050" anchor="b">
                    <a:solidFill>
                      <a:schemeClr val="accent5">
                        <a:lumMod val="20000"/>
                        <a:lumOff val="80000"/>
                      </a:schemeClr>
                    </a:solidFill>
                  </a:tcPr>
                </a:tc>
                <a:tc>
                  <a:txBody>
                    <a:bodyPr/>
                    <a:lstStyle/>
                    <a:p>
                      <a:pPr algn="ctr" rtl="0" fontAlgn="b"/>
                      <a:r>
                        <a:rPr lang="en-GB" sz="900" b="1" i="1" dirty="0">
                          <a:effectLst/>
                          <a:latin typeface="Calibri" panose="020F0502020204030204" pitchFamily="34" charset="0"/>
                          <a:cs typeface="Calibri" panose="020F0502020204030204" pitchFamily="34" charset="0"/>
                        </a:rPr>
                        <a:t>We celebrated!</a:t>
                      </a:r>
                    </a:p>
                  </a:txBody>
                  <a:tcPr marL="0" marR="0" marT="19050" marB="19050" anchor="b">
                    <a:solidFill>
                      <a:schemeClr val="accent5">
                        <a:lumMod val="20000"/>
                        <a:lumOff val="80000"/>
                      </a:schemeClr>
                    </a:solidFill>
                  </a:tcPr>
                </a:tc>
                <a:extLst>
                  <a:ext uri="{0D108BD9-81ED-4DB2-BD59-A6C34878D82A}">
                    <a16:rowId xmlns:a16="http://schemas.microsoft.com/office/drawing/2014/main" val="1777409067"/>
                  </a:ext>
                </a:extLst>
              </a:tr>
              <a:tr h="161580">
                <a:tc>
                  <a:txBody>
                    <a:bodyPr/>
                    <a:lstStyle/>
                    <a:p>
                      <a:pPr rtl="0" fontAlgn="b"/>
                      <a:r>
                        <a:rPr lang="en-GB" sz="900" b="1" dirty="0" err="1">
                          <a:effectLst/>
                        </a:rPr>
                        <a:t>gestern</a:t>
                      </a:r>
                      <a:endParaRPr lang="en-GB" sz="900" b="1" dirty="0">
                        <a:effectLst/>
                      </a:endParaRPr>
                    </a:p>
                  </a:txBody>
                  <a:tcPr marL="28575" marR="28575" marT="19050" marB="19050" anchor="b">
                    <a:noFill/>
                  </a:tcPr>
                </a:tc>
                <a:tc>
                  <a:txBody>
                    <a:bodyPr/>
                    <a:lstStyle/>
                    <a:p>
                      <a:pPr rtl="0" fontAlgn="b"/>
                      <a:r>
                        <a:rPr lang="en-GB" sz="900" i="1" dirty="0">
                          <a:effectLst/>
                        </a:rPr>
                        <a:t>yesterday</a:t>
                      </a:r>
                    </a:p>
                  </a:txBody>
                  <a:tcPr marL="28575" marR="28575" marT="19050" marB="19050" anchor="b">
                    <a:noFill/>
                  </a:tcPr>
                </a:tc>
                <a:extLst>
                  <a:ext uri="{0D108BD9-81ED-4DB2-BD59-A6C34878D82A}">
                    <a16:rowId xmlns:a16="http://schemas.microsoft.com/office/drawing/2014/main" val="3158513603"/>
                  </a:ext>
                </a:extLst>
              </a:tr>
              <a:tr h="161580">
                <a:tc>
                  <a:txBody>
                    <a:bodyPr/>
                    <a:lstStyle/>
                    <a:p>
                      <a:pPr rtl="0" fontAlgn="b"/>
                      <a:r>
                        <a:rPr lang="en-GB" sz="900" b="1" dirty="0">
                          <a:effectLst/>
                        </a:rPr>
                        <a:t>am </a:t>
                      </a:r>
                      <a:r>
                        <a:rPr lang="en-GB" sz="900" b="1" dirty="0" err="1">
                          <a:effectLst/>
                        </a:rPr>
                        <a:t>Wochenende</a:t>
                      </a:r>
                      <a:endParaRPr lang="en-GB" sz="900" b="1" dirty="0">
                        <a:effectLst/>
                      </a:endParaRPr>
                    </a:p>
                  </a:txBody>
                  <a:tcPr marL="28575" marR="28575" marT="19050" marB="19050" anchor="b">
                    <a:noFill/>
                  </a:tcPr>
                </a:tc>
                <a:tc>
                  <a:txBody>
                    <a:bodyPr/>
                    <a:lstStyle/>
                    <a:p>
                      <a:pPr rtl="0" fontAlgn="b"/>
                      <a:r>
                        <a:rPr lang="en-GB" sz="900" i="1" dirty="0">
                          <a:effectLst/>
                        </a:rPr>
                        <a:t>at the weekend</a:t>
                      </a:r>
                    </a:p>
                  </a:txBody>
                  <a:tcPr marL="28575" marR="28575" marT="19050" marB="19050" anchor="b">
                    <a:noFill/>
                  </a:tcPr>
                </a:tc>
                <a:extLst>
                  <a:ext uri="{0D108BD9-81ED-4DB2-BD59-A6C34878D82A}">
                    <a16:rowId xmlns:a16="http://schemas.microsoft.com/office/drawing/2014/main" val="3138539919"/>
                  </a:ext>
                </a:extLst>
              </a:tr>
              <a:tr h="161580">
                <a:tc>
                  <a:txBody>
                    <a:bodyPr/>
                    <a:lstStyle/>
                    <a:p>
                      <a:pPr rtl="0" fontAlgn="b"/>
                      <a:r>
                        <a:rPr lang="en-GB" sz="900" b="1" dirty="0" err="1">
                          <a:effectLst/>
                        </a:rPr>
                        <a:t>letzte</a:t>
                      </a:r>
                      <a:r>
                        <a:rPr lang="en-GB" sz="900" b="1" dirty="0">
                          <a:effectLst/>
                        </a:rPr>
                        <a:t> </a:t>
                      </a:r>
                      <a:r>
                        <a:rPr lang="en-GB" sz="900" b="1" dirty="0" err="1">
                          <a:effectLst/>
                        </a:rPr>
                        <a:t>Woche</a:t>
                      </a:r>
                      <a:endParaRPr lang="en-GB" sz="900" b="1" dirty="0">
                        <a:effectLst/>
                      </a:endParaRPr>
                    </a:p>
                  </a:txBody>
                  <a:tcPr marL="28575" marR="28575" marT="19050" marB="19050" anchor="b">
                    <a:noFill/>
                  </a:tcPr>
                </a:tc>
                <a:tc>
                  <a:txBody>
                    <a:bodyPr/>
                    <a:lstStyle/>
                    <a:p>
                      <a:pPr rtl="0" fontAlgn="b"/>
                      <a:r>
                        <a:rPr lang="en-GB" sz="900" i="1" dirty="0">
                          <a:effectLst/>
                        </a:rPr>
                        <a:t>last week</a:t>
                      </a:r>
                    </a:p>
                  </a:txBody>
                  <a:tcPr marL="28575" marR="28575" marT="19050" marB="19050" anchor="b">
                    <a:noFill/>
                  </a:tcPr>
                </a:tc>
                <a:extLst>
                  <a:ext uri="{0D108BD9-81ED-4DB2-BD59-A6C34878D82A}">
                    <a16:rowId xmlns:a16="http://schemas.microsoft.com/office/drawing/2014/main" val="1387084077"/>
                  </a:ext>
                </a:extLst>
              </a:tr>
              <a:tr h="161580">
                <a:tc>
                  <a:txBody>
                    <a:bodyPr/>
                    <a:lstStyle/>
                    <a:p>
                      <a:pPr rtl="0" fontAlgn="b"/>
                      <a:r>
                        <a:rPr lang="en-GB" sz="900" b="1" dirty="0" err="1">
                          <a:effectLst/>
                        </a:rPr>
                        <a:t>neulich</a:t>
                      </a:r>
                      <a:endParaRPr lang="en-GB" sz="900" b="1" dirty="0">
                        <a:effectLst/>
                      </a:endParaRPr>
                    </a:p>
                  </a:txBody>
                  <a:tcPr marL="28575" marR="28575" marT="19050" marB="19050" anchor="b">
                    <a:noFill/>
                  </a:tcPr>
                </a:tc>
                <a:tc>
                  <a:txBody>
                    <a:bodyPr/>
                    <a:lstStyle/>
                    <a:p>
                      <a:pPr rtl="0" fontAlgn="b"/>
                      <a:r>
                        <a:rPr lang="en-GB" sz="900" i="1">
                          <a:effectLst/>
                        </a:rPr>
                        <a:t>recently, the other day</a:t>
                      </a:r>
                    </a:p>
                  </a:txBody>
                  <a:tcPr marL="0" marR="0" marT="19050" marB="19050" anchor="b">
                    <a:noFill/>
                  </a:tcPr>
                </a:tc>
                <a:extLst>
                  <a:ext uri="{0D108BD9-81ED-4DB2-BD59-A6C34878D82A}">
                    <a16:rowId xmlns:a16="http://schemas.microsoft.com/office/drawing/2014/main" val="3197532711"/>
                  </a:ext>
                </a:extLst>
              </a:tr>
              <a:tr h="161580">
                <a:tc>
                  <a:txBody>
                    <a:bodyPr/>
                    <a:lstStyle/>
                    <a:p>
                      <a:pPr rtl="0" fontAlgn="b"/>
                      <a:r>
                        <a:rPr lang="en-GB" sz="900" b="1">
                          <a:effectLst/>
                        </a:rPr>
                        <a:t>letztes Jahr</a:t>
                      </a:r>
                    </a:p>
                  </a:txBody>
                  <a:tcPr marL="28575" marR="28575" marT="19050" marB="19050" anchor="b">
                    <a:noFill/>
                  </a:tcPr>
                </a:tc>
                <a:tc>
                  <a:txBody>
                    <a:bodyPr/>
                    <a:lstStyle/>
                    <a:p>
                      <a:pPr rtl="0" fontAlgn="b"/>
                      <a:r>
                        <a:rPr lang="en-GB" sz="900" i="1" dirty="0">
                          <a:effectLst/>
                        </a:rPr>
                        <a:t>last year</a:t>
                      </a:r>
                    </a:p>
                  </a:txBody>
                  <a:tcPr marL="28575" marR="28575" marT="19050" marB="19050" anchor="b">
                    <a:noFill/>
                  </a:tcPr>
                </a:tc>
                <a:extLst>
                  <a:ext uri="{0D108BD9-81ED-4DB2-BD59-A6C34878D82A}">
                    <a16:rowId xmlns:a16="http://schemas.microsoft.com/office/drawing/2014/main" val="1602589028"/>
                  </a:ext>
                </a:extLst>
              </a:tr>
              <a:tr h="161580">
                <a:tc>
                  <a:txBody>
                    <a:bodyPr/>
                    <a:lstStyle/>
                    <a:p>
                      <a:pPr rtl="0" fontAlgn="b"/>
                      <a:r>
                        <a:rPr lang="en-GB" sz="900" b="1" dirty="0">
                          <a:effectLst/>
                        </a:rPr>
                        <a:t>in den </a:t>
                      </a:r>
                      <a:r>
                        <a:rPr lang="en-GB" sz="900" b="1" dirty="0" err="1">
                          <a:effectLst/>
                        </a:rPr>
                        <a:t>Ferien</a:t>
                      </a:r>
                      <a:endParaRPr lang="en-GB" sz="900" b="1" dirty="0">
                        <a:effectLst/>
                      </a:endParaRPr>
                    </a:p>
                  </a:txBody>
                  <a:tcPr marL="28575" marR="28575" marT="19050" marB="19050" anchor="b">
                    <a:noFill/>
                  </a:tcPr>
                </a:tc>
                <a:tc>
                  <a:txBody>
                    <a:bodyPr/>
                    <a:lstStyle/>
                    <a:p>
                      <a:pPr rtl="0" fontAlgn="b"/>
                      <a:r>
                        <a:rPr lang="en-GB" sz="900" i="1">
                          <a:effectLst/>
                        </a:rPr>
                        <a:t>in the holidays</a:t>
                      </a:r>
                    </a:p>
                  </a:txBody>
                  <a:tcPr marL="28575" marR="28575" marT="19050" marB="19050" anchor="b">
                    <a:noFill/>
                  </a:tcPr>
                </a:tc>
                <a:extLst>
                  <a:ext uri="{0D108BD9-81ED-4DB2-BD59-A6C34878D82A}">
                    <a16:rowId xmlns:a16="http://schemas.microsoft.com/office/drawing/2014/main" val="1496415468"/>
                  </a:ext>
                </a:extLst>
              </a:tr>
              <a:tr h="161580">
                <a:tc>
                  <a:txBody>
                    <a:bodyPr/>
                    <a:lstStyle/>
                    <a:p>
                      <a:pPr rtl="0" fontAlgn="b"/>
                      <a:r>
                        <a:rPr lang="en-GB" sz="900" b="1">
                          <a:effectLst/>
                        </a:rPr>
                        <a:t>im Winter</a:t>
                      </a:r>
                    </a:p>
                  </a:txBody>
                  <a:tcPr marL="28575" marR="28575" marT="19050" marB="19050" anchor="b"/>
                </a:tc>
                <a:tc>
                  <a:txBody>
                    <a:bodyPr/>
                    <a:lstStyle/>
                    <a:p>
                      <a:pPr rtl="0" fontAlgn="b"/>
                      <a:r>
                        <a:rPr lang="en-GB" sz="900" i="1" dirty="0">
                          <a:effectLst/>
                        </a:rPr>
                        <a:t>in winter</a:t>
                      </a:r>
                    </a:p>
                  </a:txBody>
                  <a:tcPr marL="28575" marR="28575" marT="19050" marB="19050" anchor="b"/>
                </a:tc>
                <a:extLst>
                  <a:ext uri="{0D108BD9-81ED-4DB2-BD59-A6C34878D82A}">
                    <a16:rowId xmlns:a16="http://schemas.microsoft.com/office/drawing/2014/main" val="804224611"/>
                  </a:ext>
                </a:extLst>
              </a:tr>
              <a:tr h="288033">
                <a:tc>
                  <a:txBody>
                    <a:bodyPr/>
                    <a:lstStyle/>
                    <a:p>
                      <a:pPr rtl="0" fontAlgn="b"/>
                      <a:r>
                        <a:rPr lang="en-GB" sz="900" b="1" dirty="0">
                          <a:effectLst/>
                        </a:rPr>
                        <a:t>Am (Musik-/*Diwali-/*</a:t>
                      </a:r>
                      <a:r>
                        <a:rPr lang="en-GB" sz="900" b="1" dirty="0" err="1">
                          <a:effectLst/>
                        </a:rPr>
                        <a:t>Vesakh</a:t>
                      </a:r>
                      <a:r>
                        <a:rPr lang="en-GB" sz="900" b="1" dirty="0">
                          <a:effectLst/>
                        </a:rPr>
                        <a:t>-) Fest...</a:t>
                      </a:r>
                    </a:p>
                  </a:txBody>
                  <a:tcPr marL="28575" marR="28575" marT="19050" marB="19050" anchor="b"/>
                </a:tc>
                <a:tc>
                  <a:txBody>
                    <a:bodyPr/>
                    <a:lstStyle/>
                    <a:p>
                      <a:pPr rtl="0" fontAlgn="b"/>
                      <a:r>
                        <a:rPr lang="en-GB" sz="900" i="1" dirty="0">
                          <a:effectLst/>
                        </a:rPr>
                        <a:t>At a music/Diwali/</a:t>
                      </a:r>
                      <a:r>
                        <a:rPr lang="en-GB" sz="900" i="1" dirty="0" err="1">
                          <a:effectLst/>
                        </a:rPr>
                        <a:t>Vesakh</a:t>
                      </a:r>
                      <a:r>
                        <a:rPr lang="en-GB" sz="900" i="1" dirty="0">
                          <a:effectLst/>
                        </a:rPr>
                        <a:t> festival...</a:t>
                      </a:r>
                    </a:p>
                  </a:txBody>
                  <a:tcPr marL="0" marR="0" marT="19050" marB="19050" anchor="b"/>
                </a:tc>
                <a:extLst>
                  <a:ext uri="{0D108BD9-81ED-4DB2-BD59-A6C34878D82A}">
                    <a16:rowId xmlns:a16="http://schemas.microsoft.com/office/drawing/2014/main" val="2022855937"/>
                  </a:ext>
                </a:extLst>
              </a:tr>
              <a:tr h="161580">
                <a:tc>
                  <a:txBody>
                    <a:bodyPr/>
                    <a:lstStyle/>
                    <a:p>
                      <a:pPr rtl="0" fontAlgn="b"/>
                      <a:r>
                        <a:rPr lang="en-GB" sz="900" b="1">
                          <a:effectLst/>
                        </a:rPr>
                        <a:t>Am Karneval...</a:t>
                      </a:r>
                    </a:p>
                  </a:txBody>
                  <a:tcPr marL="28575" marR="28575" marT="19050" marB="19050" anchor="b"/>
                </a:tc>
                <a:tc>
                  <a:txBody>
                    <a:bodyPr/>
                    <a:lstStyle/>
                    <a:p>
                      <a:pPr rtl="0" fontAlgn="b"/>
                      <a:r>
                        <a:rPr lang="en-GB" sz="900" i="1" dirty="0">
                          <a:effectLst/>
                        </a:rPr>
                        <a:t>At Carnival...</a:t>
                      </a:r>
                    </a:p>
                  </a:txBody>
                  <a:tcPr marL="28575" marR="28575" marT="19050" marB="19050" anchor="b"/>
                </a:tc>
                <a:extLst>
                  <a:ext uri="{0D108BD9-81ED-4DB2-BD59-A6C34878D82A}">
                    <a16:rowId xmlns:a16="http://schemas.microsoft.com/office/drawing/2014/main" val="1921808175"/>
                  </a:ext>
                </a:extLst>
              </a:tr>
              <a:tr h="161580">
                <a:tc>
                  <a:txBody>
                    <a:bodyPr/>
                    <a:lstStyle/>
                    <a:p>
                      <a:pPr rtl="0" fontAlgn="b"/>
                      <a:r>
                        <a:rPr lang="en-GB" sz="900" b="1" dirty="0">
                          <a:effectLst/>
                        </a:rPr>
                        <a:t>An </a:t>
                      </a:r>
                      <a:r>
                        <a:rPr lang="en-GB" sz="900" b="1" dirty="0" err="1">
                          <a:effectLst/>
                        </a:rPr>
                        <a:t>Neujahr</a:t>
                      </a:r>
                      <a:r>
                        <a:rPr lang="en-GB" sz="900" b="1" dirty="0">
                          <a:effectLst/>
                        </a:rPr>
                        <a:t>...</a:t>
                      </a:r>
                    </a:p>
                  </a:txBody>
                  <a:tcPr marL="28575" marR="28575" marT="19050" marB="19050" anchor="b"/>
                </a:tc>
                <a:tc>
                  <a:txBody>
                    <a:bodyPr/>
                    <a:lstStyle/>
                    <a:p>
                      <a:pPr rtl="0" fontAlgn="b"/>
                      <a:r>
                        <a:rPr lang="en-GB" sz="900" i="1">
                          <a:effectLst/>
                        </a:rPr>
                        <a:t>On New Year's Day...</a:t>
                      </a:r>
                    </a:p>
                  </a:txBody>
                  <a:tcPr marL="0" marR="0" marT="19050" marB="19050" anchor="b"/>
                </a:tc>
                <a:extLst>
                  <a:ext uri="{0D108BD9-81ED-4DB2-BD59-A6C34878D82A}">
                    <a16:rowId xmlns:a16="http://schemas.microsoft.com/office/drawing/2014/main" val="1076490282"/>
                  </a:ext>
                </a:extLst>
              </a:tr>
              <a:tr h="161580">
                <a:tc>
                  <a:txBody>
                    <a:bodyPr/>
                    <a:lstStyle/>
                    <a:p>
                      <a:pPr rtl="0" fontAlgn="b"/>
                      <a:r>
                        <a:rPr lang="en-GB" sz="900" b="1" dirty="0">
                          <a:effectLst/>
                        </a:rPr>
                        <a:t>An Silvester...</a:t>
                      </a:r>
                    </a:p>
                  </a:txBody>
                  <a:tcPr marL="28575" marR="28575" marT="19050" marB="19050" anchor="b"/>
                </a:tc>
                <a:tc>
                  <a:txBody>
                    <a:bodyPr/>
                    <a:lstStyle/>
                    <a:p>
                      <a:pPr rtl="0" fontAlgn="b"/>
                      <a:r>
                        <a:rPr lang="en-GB" sz="900" i="1" dirty="0">
                          <a:effectLst/>
                        </a:rPr>
                        <a:t>On New Year's Eve...</a:t>
                      </a:r>
                    </a:p>
                  </a:txBody>
                  <a:tcPr marL="0" marR="0" marT="19050" marB="19050" anchor="b"/>
                </a:tc>
                <a:extLst>
                  <a:ext uri="{0D108BD9-81ED-4DB2-BD59-A6C34878D82A}">
                    <a16:rowId xmlns:a16="http://schemas.microsoft.com/office/drawing/2014/main" val="1334593737"/>
                  </a:ext>
                </a:extLst>
              </a:tr>
              <a:tr h="161580">
                <a:tc>
                  <a:txBody>
                    <a:bodyPr/>
                    <a:lstStyle/>
                    <a:p>
                      <a:pPr rtl="0" fontAlgn="b"/>
                      <a:r>
                        <a:rPr lang="en-GB" sz="900" b="1" dirty="0">
                          <a:effectLst/>
                        </a:rPr>
                        <a:t>Auf </a:t>
                      </a:r>
                      <a:r>
                        <a:rPr lang="en-GB" sz="900" b="1" dirty="0" err="1">
                          <a:effectLst/>
                        </a:rPr>
                        <a:t>einer</a:t>
                      </a:r>
                      <a:r>
                        <a:rPr lang="en-GB" sz="900" b="1" dirty="0">
                          <a:effectLst/>
                        </a:rPr>
                        <a:t> Party/*</a:t>
                      </a:r>
                      <a:r>
                        <a:rPr lang="en-GB" sz="900" b="1" dirty="0" err="1">
                          <a:effectLst/>
                        </a:rPr>
                        <a:t>Feier</a:t>
                      </a:r>
                      <a:r>
                        <a:rPr lang="en-GB" sz="900" b="1" dirty="0">
                          <a:effectLst/>
                        </a:rPr>
                        <a:t>....</a:t>
                      </a:r>
                    </a:p>
                  </a:txBody>
                  <a:tcPr marL="28575" marR="28575" marT="19050" marB="19050" anchor="b"/>
                </a:tc>
                <a:tc>
                  <a:txBody>
                    <a:bodyPr/>
                    <a:lstStyle/>
                    <a:p>
                      <a:pPr rtl="0" fontAlgn="b"/>
                      <a:r>
                        <a:rPr lang="en-GB" sz="900" i="1" dirty="0">
                          <a:effectLst/>
                        </a:rPr>
                        <a:t>At a party/celebration...</a:t>
                      </a:r>
                    </a:p>
                  </a:txBody>
                  <a:tcPr marL="0" marR="0" marT="19050" marB="19050" anchor="b"/>
                </a:tc>
                <a:extLst>
                  <a:ext uri="{0D108BD9-81ED-4DB2-BD59-A6C34878D82A}">
                    <a16:rowId xmlns:a16="http://schemas.microsoft.com/office/drawing/2014/main" val="3014831781"/>
                  </a:ext>
                </a:extLst>
              </a:tr>
              <a:tr h="161580">
                <a:tc>
                  <a:txBody>
                    <a:bodyPr/>
                    <a:lstStyle/>
                    <a:p>
                      <a:pPr rtl="0" fontAlgn="b"/>
                      <a:r>
                        <a:rPr lang="en-GB" sz="900" b="1" dirty="0">
                          <a:effectLst/>
                        </a:rPr>
                        <a:t>An *</a:t>
                      </a:r>
                      <a:r>
                        <a:rPr lang="en-GB" sz="900" b="1" dirty="0" err="1">
                          <a:effectLst/>
                        </a:rPr>
                        <a:t>Chanukka</a:t>
                      </a:r>
                      <a:r>
                        <a:rPr lang="en-GB" sz="900" b="1" dirty="0">
                          <a:effectLst/>
                        </a:rPr>
                        <a:t> /*Eid al-Fitr...</a:t>
                      </a:r>
                    </a:p>
                  </a:txBody>
                  <a:tcPr marL="28575" marR="28575" marT="19050" marB="19050" anchor="b"/>
                </a:tc>
                <a:tc>
                  <a:txBody>
                    <a:bodyPr/>
                    <a:lstStyle/>
                    <a:p>
                      <a:pPr rtl="0" fontAlgn="b"/>
                      <a:r>
                        <a:rPr lang="en-GB" sz="900" i="1" dirty="0">
                          <a:effectLst/>
                        </a:rPr>
                        <a:t>At Hanukkah/Eid al-Fitr...</a:t>
                      </a:r>
                    </a:p>
                  </a:txBody>
                  <a:tcPr marL="0" marR="0" marT="19050" marB="19050" anchor="b"/>
                </a:tc>
                <a:extLst>
                  <a:ext uri="{0D108BD9-81ED-4DB2-BD59-A6C34878D82A}">
                    <a16:rowId xmlns:a16="http://schemas.microsoft.com/office/drawing/2014/main" val="29275315"/>
                  </a:ext>
                </a:extLst>
              </a:tr>
              <a:tr h="161580">
                <a:tc>
                  <a:txBody>
                    <a:bodyPr/>
                    <a:lstStyle/>
                    <a:p>
                      <a:pPr rtl="0" fontAlgn="b"/>
                      <a:r>
                        <a:rPr lang="en-GB" sz="900" b="1" dirty="0">
                          <a:effectLst/>
                        </a:rPr>
                        <a:t>Zu </a:t>
                      </a:r>
                      <a:r>
                        <a:rPr lang="en-GB" sz="900" b="1" dirty="0" err="1">
                          <a:effectLst/>
                        </a:rPr>
                        <a:t>meinem</a:t>
                      </a:r>
                      <a:r>
                        <a:rPr lang="en-GB" sz="900" b="1" dirty="0">
                          <a:effectLst/>
                        </a:rPr>
                        <a:t> </a:t>
                      </a:r>
                      <a:r>
                        <a:rPr lang="en-GB" sz="900" b="1" dirty="0" err="1">
                          <a:effectLst/>
                        </a:rPr>
                        <a:t>Geburtstag</a:t>
                      </a:r>
                      <a:r>
                        <a:rPr lang="en-GB" sz="900" b="1" dirty="0">
                          <a:effectLst/>
                        </a:rPr>
                        <a:t>...</a:t>
                      </a:r>
                    </a:p>
                  </a:txBody>
                  <a:tcPr marL="28575" marR="28575" marT="19050" marB="19050" anchor="b"/>
                </a:tc>
                <a:tc>
                  <a:txBody>
                    <a:bodyPr/>
                    <a:lstStyle/>
                    <a:p>
                      <a:pPr rtl="0" fontAlgn="b"/>
                      <a:r>
                        <a:rPr lang="en-GB" sz="900" i="1" dirty="0">
                          <a:effectLst/>
                        </a:rPr>
                        <a:t>On my birthday...</a:t>
                      </a:r>
                    </a:p>
                  </a:txBody>
                  <a:tcPr marL="0" marR="0" marT="19050" marB="19050" anchor="b"/>
                </a:tc>
                <a:extLst>
                  <a:ext uri="{0D108BD9-81ED-4DB2-BD59-A6C34878D82A}">
                    <a16:rowId xmlns:a16="http://schemas.microsoft.com/office/drawing/2014/main" val="515369931"/>
                  </a:ext>
                </a:extLst>
              </a:tr>
            </a:tbl>
          </a:graphicData>
        </a:graphic>
      </p:graphicFrame>
      <p:graphicFrame>
        <p:nvGraphicFramePr>
          <p:cNvPr id="8" name="Table 7">
            <a:extLst>
              <a:ext uri="{FF2B5EF4-FFF2-40B4-BE49-F238E27FC236}">
                <a16:creationId xmlns:a16="http://schemas.microsoft.com/office/drawing/2014/main" id="{9FCEA38F-0C3D-A609-81E1-4C1924D9DC28}"/>
              </a:ext>
            </a:extLst>
          </p:cNvPr>
          <p:cNvGraphicFramePr>
            <a:graphicFrameLocks noGrp="1"/>
          </p:cNvGraphicFramePr>
          <p:nvPr/>
        </p:nvGraphicFramePr>
        <p:xfrm>
          <a:off x="3346315" y="3677875"/>
          <a:ext cx="3418042" cy="6134100"/>
        </p:xfrm>
        <a:graphic>
          <a:graphicData uri="http://schemas.openxmlformats.org/drawingml/2006/table">
            <a:tbl>
              <a:tblPr firstRow="1" firstCol="1" bandRow="1">
                <a:tableStyleId>{5940675A-B579-460E-94D1-54222C63F5DA}</a:tableStyleId>
              </a:tblPr>
              <a:tblGrid>
                <a:gridCol w="1670837">
                  <a:extLst>
                    <a:ext uri="{9D8B030D-6E8A-4147-A177-3AD203B41FA5}">
                      <a16:colId xmlns:a16="http://schemas.microsoft.com/office/drawing/2014/main" val="2937262428"/>
                    </a:ext>
                  </a:extLst>
                </a:gridCol>
                <a:gridCol w="1747205">
                  <a:extLst>
                    <a:ext uri="{9D8B030D-6E8A-4147-A177-3AD203B41FA5}">
                      <a16:colId xmlns:a16="http://schemas.microsoft.com/office/drawing/2014/main" val="4239376305"/>
                    </a:ext>
                  </a:extLst>
                </a:gridCol>
              </a:tblGrid>
              <a:tr h="163684">
                <a:tc>
                  <a:txBody>
                    <a:bodyPr/>
                    <a:lstStyle/>
                    <a:p>
                      <a:pPr algn="ctr" rtl="0" fontAlgn="b"/>
                      <a:r>
                        <a:rPr lang="en-GB" sz="900" b="1" dirty="0" err="1">
                          <a:effectLst/>
                          <a:latin typeface="Calibri" panose="020F0502020204030204" pitchFamily="34" charset="0"/>
                          <a:cs typeface="Calibri" panose="020F0502020204030204" pitchFamily="34" charset="0"/>
                        </a:rPr>
                        <a:t>Partyzeit</a:t>
                      </a:r>
                      <a:r>
                        <a:rPr lang="en-GB" sz="900" b="1" dirty="0">
                          <a:effectLst/>
                          <a:latin typeface="Calibri" panose="020F0502020204030204" pitchFamily="34" charset="0"/>
                          <a:cs typeface="Calibri" panose="020F0502020204030204" pitchFamily="34" charset="0"/>
                        </a:rPr>
                        <a:t>!</a:t>
                      </a:r>
                    </a:p>
                  </a:txBody>
                  <a:tcPr marL="28575" marR="28575" marT="19050" marB="19050" anchor="b">
                    <a:solidFill>
                      <a:schemeClr val="accent5">
                        <a:lumMod val="20000"/>
                        <a:lumOff val="80000"/>
                      </a:schemeClr>
                    </a:solidFill>
                  </a:tcPr>
                </a:tc>
                <a:tc>
                  <a:txBody>
                    <a:bodyPr/>
                    <a:lstStyle/>
                    <a:p>
                      <a:pPr algn="ctr" rtl="0" fontAlgn="b"/>
                      <a:r>
                        <a:rPr lang="en-GB" sz="900" b="1" i="1" dirty="0">
                          <a:effectLst/>
                          <a:latin typeface="Calibri" panose="020F0502020204030204" pitchFamily="34" charset="0"/>
                          <a:cs typeface="Calibri" panose="020F0502020204030204" pitchFamily="34" charset="0"/>
                        </a:rPr>
                        <a:t>Party time!</a:t>
                      </a:r>
                    </a:p>
                  </a:txBody>
                  <a:tcPr marL="0" marR="0" marT="19050" marB="19050" anchor="b">
                    <a:solidFill>
                      <a:schemeClr val="accent5">
                        <a:lumMod val="20000"/>
                        <a:lumOff val="80000"/>
                      </a:schemeClr>
                    </a:solidFill>
                  </a:tcPr>
                </a:tc>
                <a:extLst>
                  <a:ext uri="{0D108BD9-81ED-4DB2-BD59-A6C34878D82A}">
                    <a16:rowId xmlns:a16="http://schemas.microsoft.com/office/drawing/2014/main" val="1777409067"/>
                  </a:ext>
                </a:extLst>
              </a:tr>
              <a:tr h="156567">
                <a:tc>
                  <a:txBody>
                    <a:bodyPr/>
                    <a:lstStyle/>
                    <a:p>
                      <a:pPr rtl="0" fontAlgn="b"/>
                      <a:r>
                        <a:rPr lang="en-GB" sz="850" b="1" dirty="0">
                          <a:effectLst/>
                        </a:rPr>
                        <a:t>der </a:t>
                      </a:r>
                      <a:r>
                        <a:rPr lang="en-GB" sz="850" b="1" dirty="0" err="1">
                          <a:effectLst/>
                        </a:rPr>
                        <a:t>Anfang</a:t>
                      </a:r>
                      <a:endParaRPr lang="en-GB" sz="850" b="1" dirty="0">
                        <a:effectLst/>
                      </a:endParaRPr>
                    </a:p>
                  </a:txBody>
                  <a:tcPr marL="28575" marR="28575" marT="19050" marB="19050" anchor="b">
                    <a:noFill/>
                  </a:tcPr>
                </a:tc>
                <a:tc>
                  <a:txBody>
                    <a:bodyPr/>
                    <a:lstStyle/>
                    <a:p>
                      <a:pPr rtl="0" fontAlgn="b"/>
                      <a:r>
                        <a:rPr lang="en-GB" sz="850" i="1" dirty="0">
                          <a:effectLst/>
                        </a:rPr>
                        <a:t>start, beginning</a:t>
                      </a:r>
                    </a:p>
                  </a:txBody>
                  <a:tcPr marL="28575" marR="28575" marT="19050" marB="19050" anchor="b">
                    <a:noFill/>
                  </a:tcPr>
                </a:tc>
                <a:extLst>
                  <a:ext uri="{0D108BD9-81ED-4DB2-BD59-A6C34878D82A}">
                    <a16:rowId xmlns:a16="http://schemas.microsoft.com/office/drawing/2014/main" val="1353652676"/>
                  </a:ext>
                </a:extLst>
              </a:tr>
              <a:tr h="156567">
                <a:tc>
                  <a:txBody>
                    <a:bodyPr/>
                    <a:lstStyle/>
                    <a:p>
                      <a:pPr rtl="0" fontAlgn="b"/>
                      <a:r>
                        <a:rPr lang="en-GB" sz="850" b="1">
                          <a:effectLst/>
                        </a:rPr>
                        <a:t>der Geburtstag</a:t>
                      </a:r>
                    </a:p>
                  </a:txBody>
                  <a:tcPr marL="28575" marR="28575" marT="19050" marB="19050" anchor="b">
                    <a:noFill/>
                  </a:tcPr>
                </a:tc>
                <a:tc>
                  <a:txBody>
                    <a:bodyPr/>
                    <a:lstStyle/>
                    <a:p>
                      <a:pPr rtl="0" fontAlgn="b"/>
                      <a:r>
                        <a:rPr lang="en-GB" sz="850" i="1" dirty="0">
                          <a:effectLst/>
                        </a:rPr>
                        <a:t>birthday</a:t>
                      </a:r>
                    </a:p>
                  </a:txBody>
                  <a:tcPr marL="28575" marR="28575" marT="19050" marB="19050" anchor="b">
                    <a:noFill/>
                  </a:tcPr>
                </a:tc>
                <a:extLst>
                  <a:ext uri="{0D108BD9-81ED-4DB2-BD59-A6C34878D82A}">
                    <a16:rowId xmlns:a16="http://schemas.microsoft.com/office/drawing/2014/main" val="3138539919"/>
                  </a:ext>
                </a:extLst>
              </a:tr>
              <a:tr h="156567">
                <a:tc>
                  <a:txBody>
                    <a:bodyPr/>
                    <a:lstStyle/>
                    <a:p>
                      <a:pPr rtl="0" fontAlgn="b"/>
                      <a:r>
                        <a:rPr lang="en-GB" sz="850" b="1">
                          <a:effectLst/>
                        </a:rPr>
                        <a:t>der Kuchen</a:t>
                      </a:r>
                    </a:p>
                  </a:txBody>
                  <a:tcPr marL="28575" marR="28575" marT="19050" marB="19050" anchor="b">
                    <a:noFill/>
                  </a:tcPr>
                </a:tc>
                <a:tc>
                  <a:txBody>
                    <a:bodyPr/>
                    <a:lstStyle/>
                    <a:p>
                      <a:pPr rtl="0" fontAlgn="b"/>
                      <a:r>
                        <a:rPr lang="en-GB" sz="850" i="1">
                          <a:effectLst/>
                        </a:rPr>
                        <a:t>cake</a:t>
                      </a:r>
                    </a:p>
                  </a:txBody>
                  <a:tcPr marL="28575" marR="28575" marT="19050" marB="19050" anchor="b">
                    <a:noFill/>
                  </a:tcPr>
                </a:tc>
                <a:extLst>
                  <a:ext uri="{0D108BD9-81ED-4DB2-BD59-A6C34878D82A}">
                    <a16:rowId xmlns:a16="http://schemas.microsoft.com/office/drawing/2014/main" val="1387084077"/>
                  </a:ext>
                </a:extLst>
              </a:tr>
              <a:tr h="156567">
                <a:tc>
                  <a:txBody>
                    <a:bodyPr/>
                    <a:lstStyle/>
                    <a:p>
                      <a:pPr rtl="0" fontAlgn="b"/>
                      <a:r>
                        <a:rPr lang="en-GB" sz="850" b="1">
                          <a:effectLst/>
                        </a:rPr>
                        <a:t>der Silvester</a:t>
                      </a:r>
                    </a:p>
                  </a:txBody>
                  <a:tcPr marL="28575" marR="28575" marT="19050" marB="19050" anchor="b">
                    <a:noFill/>
                  </a:tcPr>
                </a:tc>
                <a:tc>
                  <a:txBody>
                    <a:bodyPr/>
                    <a:lstStyle/>
                    <a:p>
                      <a:pPr rtl="0" fontAlgn="b"/>
                      <a:r>
                        <a:rPr lang="en-GB" sz="850" i="1" dirty="0">
                          <a:effectLst/>
                        </a:rPr>
                        <a:t>New Year's Eve</a:t>
                      </a:r>
                    </a:p>
                  </a:txBody>
                  <a:tcPr marL="28575" marR="28575" marT="19050" marB="19050" anchor="b">
                    <a:noFill/>
                  </a:tcPr>
                </a:tc>
                <a:extLst>
                  <a:ext uri="{0D108BD9-81ED-4DB2-BD59-A6C34878D82A}">
                    <a16:rowId xmlns:a16="http://schemas.microsoft.com/office/drawing/2014/main" val="3197532711"/>
                  </a:ext>
                </a:extLst>
              </a:tr>
              <a:tr h="156567">
                <a:tc>
                  <a:txBody>
                    <a:bodyPr/>
                    <a:lstStyle/>
                    <a:p>
                      <a:pPr rtl="0" fontAlgn="b"/>
                      <a:r>
                        <a:rPr lang="en-GB" sz="850" b="1">
                          <a:effectLst/>
                        </a:rPr>
                        <a:t>der Sommer</a:t>
                      </a:r>
                    </a:p>
                  </a:txBody>
                  <a:tcPr marL="28575" marR="28575" marT="19050" marB="19050" anchor="b">
                    <a:noFill/>
                  </a:tcPr>
                </a:tc>
                <a:tc>
                  <a:txBody>
                    <a:bodyPr/>
                    <a:lstStyle/>
                    <a:p>
                      <a:pPr rtl="0" fontAlgn="b"/>
                      <a:r>
                        <a:rPr lang="en-GB" sz="850" i="1">
                          <a:effectLst/>
                        </a:rPr>
                        <a:t>summer</a:t>
                      </a:r>
                    </a:p>
                  </a:txBody>
                  <a:tcPr marL="28575" marR="28575" marT="19050" marB="19050" anchor="b">
                    <a:noFill/>
                  </a:tcPr>
                </a:tc>
                <a:extLst>
                  <a:ext uri="{0D108BD9-81ED-4DB2-BD59-A6C34878D82A}">
                    <a16:rowId xmlns:a16="http://schemas.microsoft.com/office/drawing/2014/main" val="1602589028"/>
                  </a:ext>
                </a:extLst>
              </a:tr>
              <a:tr h="156567">
                <a:tc>
                  <a:txBody>
                    <a:bodyPr/>
                    <a:lstStyle/>
                    <a:p>
                      <a:pPr rtl="0" fontAlgn="b"/>
                      <a:r>
                        <a:rPr lang="en-GB" sz="850" b="1" dirty="0">
                          <a:effectLst/>
                        </a:rPr>
                        <a:t>die </a:t>
                      </a:r>
                      <a:r>
                        <a:rPr lang="en-GB" sz="850" b="1" dirty="0" err="1">
                          <a:effectLst/>
                        </a:rPr>
                        <a:t>Feier</a:t>
                      </a:r>
                      <a:endParaRPr lang="en-GB" sz="850" b="1" dirty="0">
                        <a:effectLst/>
                      </a:endParaRPr>
                    </a:p>
                  </a:txBody>
                  <a:tcPr marL="28575" marR="28575" marT="19050" marB="19050" anchor="b">
                    <a:noFill/>
                  </a:tcPr>
                </a:tc>
                <a:tc>
                  <a:txBody>
                    <a:bodyPr/>
                    <a:lstStyle/>
                    <a:p>
                      <a:pPr rtl="0" fontAlgn="b"/>
                      <a:r>
                        <a:rPr lang="en-GB" sz="850" i="1">
                          <a:effectLst/>
                        </a:rPr>
                        <a:t>party, festival</a:t>
                      </a:r>
                    </a:p>
                  </a:txBody>
                  <a:tcPr marL="28575" marR="28575" marT="19050" marB="19050" anchor="b">
                    <a:noFill/>
                  </a:tcPr>
                </a:tc>
                <a:extLst>
                  <a:ext uri="{0D108BD9-81ED-4DB2-BD59-A6C34878D82A}">
                    <a16:rowId xmlns:a16="http://schemas.microsoft.com/office/drawing/2014/main" val="1496415468"/>
                  </a:ext>
                </a:extLst>
              </a:tr>
              <a:tr h="156567">
                <a:tc>
                  <a:txBody>
                    <a:bodyPr/>
                    <a:lstStyle/>
                    <a:p>
                      <a:pPr rtl="0" fontAlgn="b"/>
                      <a:r>
                        <a:rPr lang="en-GB" sz="850" b="1" dirty="0">
                          <a:effectLst/>
                        </a:rPr>
                        <a:t>die </a:t>
                      </a:r>
                      <a:r>
                        <a:rPr lang="en-GB" sz="850" b="1" dirty="0" err="1">
                          <a:effectLst/>
                        </a:rPr>
                        <a:t>Ferien</a:t>
                      </a:r>
                      <a:endParaRPr lang="en-GB" sz="850" b="1" dirty="0">
                        <a:effectLst/>
                      </a:endParaRPr>
                    </a:p>
                  </a:txBody>
                  <a:tcPr marL="28575" marR="28575" marT="19050" marB="19050" anchor="b"/>
                </a:tc>
                <a:tc>
                  <a:txBody>
                    <a:bodyPr/>
                    <a:lstStyle/>
                    <a:p>
                      <a:pPr rtl="0" fontAlgn="b"/>
                      <a:r>
                        <a:rPr lang="en-GB" sz="850" i="1">
                          <a:effectLst/>
                        </a:rPr>
                        <a:t>holidays</a:t>
                      </a:r>
                    </a:p>
                  </a:txBody>
                  <a:tcPr marL="28575" marR="28575" marT="19050" marB="19050" anchor="b"/>
                </a:tc>
                <a:extLst>
                  <a:ext uri="{0D108BD9-81ED-4DB2-BD59-A6C34878D82A}">
                    <a16:rowId xmlns:a16="http://schemas.microsoft.com/office/drawing/2014/main" val="804224611"/>
                  </a:ext>
                </a:extLst>
              </a:tr>
              <a:tr h="156567">
                <a:tc>
                  <a:txBody>
                    <a:bodyPr/>
                    <a:lstStyle/>
                    <a:p>
                      <a:pPr rtl="0" fontAlgn="b"/>
                      <a:r>
                        <a:rPr lang="en-GB" sz="850" b="1" dirty="0">
                          <a:effectLst/>
                        </a:rPr>
                        <a:t>die Musik</a:t>
                      </a:r>
                    </a:p>
                  </a:txBody>
                  <a:tcPr marL="28575" marR="28575" marT="19050" marB="19050" anchor="b"/>
                </a:tc>
                <a:tc>
                  <a:txBody>
                    <a:bodyPr/>
                    <a:lstStyle/>
                    <a:p>
                      <a:pPr rtl="0" fontAlgn="b"/>
                      <a:r>
                        <a:rPr lang="en-GB" sz="850" i="1">
                          <a:effectLst/>
                        </a:rPr>
                        <a:t>music</a:t>
                      </a:r>
                    </a:p>
                  </a:txBody>
                  <a:tcPr marL="28575" marR="28575" marT="19050" marB="19050" anchor="b"/>
                </a:tc>
                <a:extLst>
                  <a:ext uri="{0D108BD9-81ED-4DB2-BD59-A6C34878D82A}">
                    <a16:rowId xmlns:a16="http://schemas.microsoft.com/office/drawing/2014/main" val="2022855937"/>
                  </a:ext>
                </a:extLst>
              </a:tr>
              <a:tr h="156567">
                <a:tc>
                  <a:txBody>
                    <a:bodyPr/>
                    <a:lstStyle/>
                    <a:p>
                      <a:pPr rtl="0" fontAlgn="b"/>
                      <a:r>
                        <a:rPr lang="en-GB" sz="850" b="1" dirty="0">
                          <a:effectLst/>
                        </a:rPr>
                        <a:t>das </a:t>
                      </a:r>
                      <a:r>
                        <a:rPr lang="en-GB" sz="850" b="1" dirty="0" err="1">
                          <a:effectLst/>
                        </a:rPr>
                        <a:t>Jahr</a:t>
                      </a:r>
                      <a:endParaRPr lang="en-GB" sz="850" b="1" dirty="0">
                        <a:effectLst/>
                      </a:endParaRPr>
                    </a:p>
                  </a:txBody>
                  <a:tcPr marL="28575" marR="28575" marT="19050" marB="19050" anchor="b"/>
                </a:tc>
                <a:tc>
                  <a:txBody>
                    <a:bodyPr/>
                    <a:lstStyle/>
                    <a:p>
                      <a:pPr rtl="0" fontAlgn="b"/>
                      <a:r>
                        <a:rPr lang="en-GB" sz="850" i="1">
                          <a:effectLst/>
                        </a:rPr>
                        <a:t>year</a:t>
                      </a:r>
                    </a:p>
                  </a:txBody>
                  <a:tcPr marL="28575" marR="28575" marT="19050" marB="19050" anchor="b"/>
                </a:tc>
                <a:extLst>
                  <a:ext uri="{0D108BD9-81ED-4DB2-BD59-A6C34878D82A}">
                    <a16:rowId xmlns:a16="http://schemas.microsoft.com/office/drawing/2014/main" val="1921808175"/>
                  </a:ext>
                </a:extLst>
              </a:tr>
              <a:tr h="156567">
                <a:tc>
                  <a:txBody>
                    <a:bodyPr/>
                    <a:lstStyle/>
                    <a:p>
                      <a:pPr rtl="0" fontAlgn="b"/>
                      <a:r>
                        <a:rPr lang="en-GB" sz="850" b="1">
                          <a:effectLst/>
                        </a:rPr>
                        <a:t>das Kino</a:t>
                      </a:r>
                    </a:p>
                  </a:txBody>
                  <a:tcPr marL="28575" marR="28575" marT="19050" marB="19050" anchor="b"/>
                </a:tc>
                <a:tc>
                  <a:txBody>
                    <a:bodyPr/>
                    <a:lstStyle/>
                    <a:p>
                      <a:pPr rtl="0" fontAlgn="b"/>
                      <a:r>
                        <a:rPr lang="en-GB" sz="850" i="1" dirty="0">
                          <a:effectLst/>
                        </a:rPr>
                        <a:t>cinema</a:t>
                      </a:r>
                    </a:p>
                  </a:txBody>
                  <a:tcPr marL="28575" marR="28575" marT="19050" marB="19050" anchor="b"/>
                </a:tc>
                <a:extLst>
                  <a:ext uri="{0D108BD9-81ED-4DB2-BD59-A6C34878D82A}">
                    <a16:rowId xmlns:a16="http://schemas.microsoft.com/office/drawing/2014/main" val="1076490282"/>
                  </a:ext>
                </a:extLst>
              </a:tr>
              <a:tr h="156567">
                <a:tc>
                  <a:txBody>
                    <a:bodyPr/>
                    <a:lstStyle/>
                    <a:p>
                      <a:pPr rtl="0" fontAlgn="b"/>
                      <a:r>
                        <a:rPr lang="en-GB" sz="850" b="1" dirty="0">
                          <a:effectLst/>
                        </a:rPr>
                        <a:t>das </a:t>
                      </a:r>
                      <a:r>
                        <a:rPr lang="en-GB" sz="850" b="1" dirty="0" err="1">
                          <a:effectLst/>
                        </a:rPr>
                        <a:t>Neujahr</a:t>
                      </a:r>
                      <a:endParaRPr lang="en-GB" sz="850" b="1" dirty="0">
                        <a:effectLst/>
                      </a:endParaRPr>
                    </a:p>
                  </a:txBody>
                  <a:tcPr marL="28575" marR="28575" marT="19050" marB="19050" anchor="b"/>
                </a:tc>
                <a:tc>
                  <a:txBody>
                    <a:bodyPr/>
                    <a:lstStyle/>
                    <a:p>
                      <a:pPr rtl="0" fontAlgn="b"/>
                      <a:r>
                        <a:rPr lang="en-GB" sz="850" i="1">
                          <a:effectLst/>
                        </a:rPr>
                        <a:t>New Year, New Year's Day</a:t>
                      </a:r>
                    </a:p>
                  </a:txBody>
                  <a:tcPr marL="0" marR="0" marT="19050" marB="19050" anchor="b"/>
                </a:tc>
                <a:extLst>
                  <a:ext uri="{0D108BD9-81ED-4DB2-BD59-A6C34878D82A}">
                    <a16:rowId xmlns:a16="http://schemas.microsoft.com/office/drawing/2014/main" val="1334593737"/>
                  </a:ext>
                </a:extLst>
              </a:tr>
              <a:tr h="156567">
                <a:tc>
                  <a:txBody>
                    <a:bodyPr/>
                    <a:lstStyle/>
                    <a:p>
                      <a:pPr rtl="0" fontAlgn="b"/>
                      <a:r>
                        <a:rPr lang="en-GB" sz="850" b="1">
                          <a:effectLst/>
                        </a:rPr>
                        <a:t>das *Weihnachten</a:t>
                      </a:r>
                    </a:p>
                  </a:txBody>
                  <a:tcPr marL="28575" marR="28575" marT="19050" marB="19050" anchor="b"/>
                </a:tc>
                <a:tc>
                  <a:txBody>
                    <a:bodyPr/>
                    <a:lstStyle/>
                    <a:p>
                      <a:pPr rtl="0" fontAlgn="b"/>
                      <a:r>
                        <a:rPr lang="en-GB" sz="850" i="1">
                          <a:effectLst/>
                        </a:rPr>
                        <a:t>Christmas</a:t>
                      </a:r>
                    </a:p>
                  </a:txBody>
                  <a:tcPr marL="28575" marR="28575" marT="19050" marB="19050" anchor="b"/>
                </a:tc>
                <a:extLst>
                  <a:ext uri="{0D108BD9-81ED-4DB2-BD59-A6C34878D82A}">
                    <a16:rowId xmlns:a16="http://schemas.microsoft.com/office/drawing/2014/main" val="3014831781"/>
                  </a:ext>
                </a:extLst>
              </a:tr>
              <a:tr h="156567">
                <a:tc>
                  <a:txBody>
                    <a:bodyPr/>
                    <a:lstStyle/>
                    <a:p>
                      <a:pPr rtl="0" fontAlgn="b"/>
                      <a:r>
                        <a:rPr lang="en-GB" sz="850" b="1">
                          <a:effectLst/>
                        </a:rPr>
                        <a:t>einladen</a:t>
                      </a:r>
                    </a:p>
                  </a:txBody>
                  <a:tcPr marL="28575" marR="28575" marT="19050" marB="19050" anchor="b"/>
                </a:tc>
                <a:tc>
                  <a:txBody>
                    <a:bodyPr/>
                    <a:lstStyle/>
                    <a:p>
                      <a:pPr rtl="0" fontAlgn="b"/>
                      <a:r>
                        <a:rPr lang="en-GB" sz="850" i="1">
                          <a:effectLst/>
                        </a:rPr>
                        <a:t>invite</a:t>
                      </a:r>
                    </a:p>
                  </a:txBody>
                  <a:tcPr marL="28575" marR="28575" marT="19050" marB="19050" anchor="b"/>
                </a:tc>
                <a:extLst>
                  <a:ext uri="{0D108BD9-81ED-4DB2-BD59-A6C34878D82A}">
                    <a16:rowId xmlns:a16="http://schemas.microsoft.com/office/drawing/2014/main" val="29275315"/>
                  </a:ext>
                </a:extLst>
              </a:tr>
              <a:tr h="156567">
                <a:tc>
                  <a:txBody>
                    <a:bodyPr/>
                    <a:lstStyle/>
                    <a:p>
                      <a:pPr rtl="0" fontAlgn="b"/>
                      <a:r>
                        <a:rPr lang="en-GB" sz="850" b="1">
                          <a:effectLst/>
                        </a:rPr>
                        <a:t>essen</a:t>
                      </a:r>
                    </a:p>
                  </a:txBody>
                  <a:tcPr marL="28575" marR="28575" marT="19050" marB="19050" anchor="b"/>
                </a:tc>
                <a:tc>
                  <a:txBody>
                    <a:bodyPr/>
                    <a:lstStyle/>
                    <a:p>
                      <a:pPr rtl="0" fontAlgn="b"/>
                      <a:r>
                        <a:rPr lang="en-GB" sz="850" i="1">
                          <a:effectLst/>
                        </a:rPr>
                        <a:t>eat</a:t>
                      </a:r>
                    </a:p>
                  </a:txBody>
                  <a:tcPr marL="28575" marR="28575" marT="19050" marB="19050" anchor="b"/>
                </a:tc>
                <a:extLst>
                  <a:ext uri="{0D108BD9-81ED-4DB2-BD59-A6C34878D82A}">
                    <a16:rowId xmlns:a16="http://schemas.microsoft.com/office/drawing/2014/main" val="515369931"/>
                  </a:ext>
                </a:extLst>
              </a:tr>
              <a:tr h="156567">
                <a:tc>
                  <a:txBody>
                    <a:bodyPr/>
                    <a:lstStyle/>
                    <a:p>
                      <a:pPr rtl="0" fontAlgn="b"/>
                      <a:r>
                        <a:rPr lang="en-GB" sz="850" b="1">
                          <a:effectLst/>
                        </a:rPr>
                        <a:t>feiern</a:t>
                      </a:r>
                    </a:p>
                  </a:txBody>
                  <a:tcPr marL="28575" marR="28575" marT="19050" marB="19050" anchor="b"/>
                </a:tc>
                <a:tc>
                  <a:txBody>
                    <a:bodyPr/>
                    <a:lstStyle/>
                    <a:p>
                      <a:pPr rtl="0" fontAlgn="b"/>
                      <a:r>
                        <a:rPr lang="en-GB" sz="850" i="1">
                          <a:effectLst/>
                        </a:rPr>
                        <a:t>celebrate</a:t>
                      </a:r>
                    </a:p>
                  </a:txBody>
                  <a:tcPr marL="28575" marR="28575" marT="19050" marB="19050" anchor="b"/>
                </a:tc>
                <a:extLst>
                  <a:ext uri="{0D108BD9-81ED-4DB2-BD59-A6C34878D82A}">
                    <a16:rowId xmlns:a16="http://schemas.microsoft.com/office/drawing/2014/main" val="3672224186"/>
                  </a:ext>
                </a:extLst>
              </a:tr>
              <a:tr h="156567">
                <a:tc>
                  <a:txBody>
                    <a:bodyPr/>
                    <a:lstStyle/>
                    <a:p>
                      <a:pPr rtl="0" fontAlgn="b"/>
                      <a:r>
                        <a:rPr lang="en-GB" sz="850" b="1">
                          <a:effectLst/>
                        </a:rPr>
                        <a:t>gehen</a:t>
                      </a:r>
                    </a:p>
                  </a:txBody>
                  <a:tcPr marL="28575" marR="28575" marT="19050" marB="19050" anchor="b"/>
                </a:tc>
                <a:tc>
                  <a:txBody>
                    <a:bodyPr/>
                    <a:lstStyle/>
                    <a:p>
                      <a:pPr rtl="0" fontAlgn="b"/>
                      <a:r>
                        <a:rPr lang="en-GB" sz="850" i="1">
                          <a:effectLst/>
                        </a:rPr>
                        <a:t>go</a:t>
                      </a:r>
                    </a:p>
                  </a:txBody>
                  <a:tcPr marL="28575" marR="28575" marT="19050" marB="19050" anchor="b"/>
                </a:tc>
                <a:extLst>
                  <a:ext uri="{0D108BD9-81ED-4DB2-BD59-A6C34878D82A}">
                    <a16:rowId xmlns:a16="http://schemas.microsoft.com/office/drawing/2014/main" val="3272092155"/>
                  </a:ext>
                </a:extLst>
              </a:tr>
              <a:tr h="156567">
                <a:tc>
                  <a:txBody>
                    <a:bodyPr/>
                    <a:lstStyle/>
                    <a:p>
                      <a:pPr rtl="0" fontAlgn="b"/>
                      <a:r>
                        <a:rPr lang="en-GB" sz="850" b="1">
                          <a:effectLst/>
                        </a:rPr>
                        <a:t>hören</a:t>
                      </a:r>
                    </a:p>
                  </a:txBody>
                  <a:tcPr marL="28575" marR="28575" marT="19050" marB="19050" anchor="b"/>
                </a:tc>
                <a:tc>
                  <a:txBody>
                    <a:bodyPr/>
                    <a:lstStyle/>
                    <a:p>
                      <a:pPr rtl="0" fontAlgn="b"/>
                      <a:r>
                        <a:rPr lang="en-GB" sz="850" i="1" dirty="0">
                          <a:effectLst/>
                        </a:rPr>
                        <a:t>hear, listen (to)</a:t>
                      </a:r>
                    </a:p>
                  </a:txBody>
                  <a:tcPr marL="28575" marR="28575" marT="19050" marB="19050" anchor="b"/>
                </a:tc>
                <a:extLst>
                  <a:ext uri="{0D108BD9-81ED-4DB2-BD59-A6C34878D82A}">
                    <a16:rowId xmlns:a16="http://schemas.microsoft.com/office/drawing/2014/main" val="3777275478"/>
                  </a:ext>
                </a:extLst>
              </a:tr>
              <a:tr h="156567">
                <a:tc>
                  <a:txBody>
                    <a:bodyPr/>
                    <a:lstStyle/>
                    <a:p>
                      <a:pPr rtl="0" fontAlgn="b"/>
                      <a:r>
                        <a:rPr lang="en-GB" sz="850" b="1" dirty="0" err="1">
                          <a:effectLst/>
                        </a:rPr>
                        <a:t>lachen</a:t>
                      </a:r>
                      <a:endParaRPr lang="en-GB" sz="850" b="1" dirty="0">
                        <a:effectLst/>
                      </a:endParaRPr>
                    </a:p>
                  </a:txBody>
                  <a:tcPr marL="28575" marR="28575" marT="19050" marB="19050" anchor="b"/>
                </a:tc>
                <a:tc>
                  <a:txBody>
                    <a:bodyPr/>
                    <a:lstStyle/>
                    <a:p>
                      <a:pPr rtl="0" fontAlgn="b"/>
                      <a:r>
                        <a:rPr lang="en-GB" sz="850" i="1" dirty="0">
                          <a:effectLst/>
                        </a:rPr>
                        <a:t>laugh</a:t>
                      </a:r>
                    </a:p>
                  </a:txBody>
                  <a:tcPr marL="28575" marR="28575" marT="19050" marB="19050" anchor="b"/>
                </a:tc>
                <a:extLst>
                  <a:ext uri="{0D108BD9-81ED-4DB2-BD59-A6C34878D82A}">
                    <a16:rowId xmlns:a16="http://schemas.microsoft.com/office/drawing/2014/main" val="3522160592"/>
                  </a:ext>
                </a:extLst>
              </a:tr>
              <a:tr h="156567">
                <a:tc>
                  <a:txBody>
                    <a:bodyPr/>
                    <a:lstStyle/>
                    <a:p>
                      <a:pPr rtl="0" fontAlgn="b"/>
                      <a:r>
                        <a:rPr lang="en-GB" sz="850" b="1" dirty="0" err="1">
                          <a:effectLst/>
                        </a:rPr>
                        <a:t>organisieren</a:t>
                      </a:r>
                      <a:endParaRPr lang="en-GB" sz="850" b="1" dirty="0">
                        <a:effectLst/>
                      </a:endParaRPr>
                    </a:p>
                  </a:txBody>
                  <a:tcPr marL="28575" marR="28575" marT="19050" marB="19050" anchor="b"/>
                </a:tc>
                <a:tc>
                  <a:txBody>
                    <a:bodyPr/>
                    <a:lstStyle/>
                    <a:p>
                      <a:pPr rtl="0" fontAlgn="b"/>
                      <a:r>
                        <a:rPr lang="en-GB" sz="850" i="1" dirty="0">
                          <a:effectLst/>
                        </a:rPr>
                        <a:t>organize</a:t>
                      </a:r>
                    </a:p>
                  </a:txBody>
                  <a:tcPr marL="28575" marR="28575" marT="19050" marB="19050" anchor="b"/>
                </a:tc>
                <a:extLst>
                  <a:ext uri="{0D108BD9-81ED-4DB2-BD59-A6C34878D82A}">
                    <a16:rowId xmlns:a16="http://schemas.microsoft.com/office/drawing/2014/main" val="1430132264"/>
                  </a:ext>
                </a:extLst>
              </a:tr>
              <a:tr h="156567">
                <a:tc>
                  <a:txBody>
                    <a:bodyPr/>
                    <a:lstStyle/>
                    <a:p>
                      <a:pPr rtl="0" fontAlgn="b"/>
                      <a:r>
                        <a:rPr lang="en-GB" sz="850" b="1" dirty="0" err="1">
                          <a:effectLst/>
                        </a:rPr>
                        <a:t>planen</a:t>
                      </a:r>
                      <a:endParaRPr lang="en-GB" sz="850" b="1" dirty="0">
                        <a:effectLst/>
                      </a:endParaRPr>
                    </a:p>
                  </a:txBody>
                  <a:tcPr marL="28575" marR="28575" marT="19050" marB="19050" anchor="b"/>
                </a:tc>
                <a:tc>
                  <a:txBody>
                    <a:bodyPr/>
                    <a:lstStyle/>
                    <a:p>
                      <a:pPr rtl="0" fontAlgn="b"/>
                      <a:r>
                        <a:rPr lang="en-GB" sz="850" i="1" dirty="0">
                          <a:effectLst/>
                        </a:rPr>
                        <a:t>plan</a:t>
                      </a:r>
                    </a:p>
                  </a:txBody>
                  <a:tcPr marL="28575" marR="28575" marT="19050" marB="19050" anchor="b"/>
                </a:tc>
                <a:extLst>
                  <a:ext uri="{0D108BD9-81ED-4DB2-BD59-A6C34878D82A}">
                    <a16:rowId xmlns:a16="http://schemas.microsoft.com/office/drawing/2014/main" val="1293613894"/>
                  </a:ext>
                </a:extLst>
              </a:tr>
              <a:tr h="156567">
                <a:tc>
                  <a:txBody>
                    <a:bodyPr/>
                    <a:lstStyle/>
                    <a:p>
                      <a:pPr rtl="0" fontAlgn="b"/>
                      <a:r>
                        <a:rPr lang="en-GB" sz="850" b="1">
                          <a:effectLst/>
                        </a:rPr>
                        <a:t>singen</a:t>
                      </a:r>
                    </a:p>
                  </a:txBody>
                  <a:tcPr marL="28575" marR="28575" marT="19050" marB="19050" anchor="b"/>
                </a:tc>
                <a:tc>
                  <a:txBody>
                    <a:bodyPr/>
                    <a:lstStyle/>
                    <a:p>
                      <a:pPr rtl="0" fontAlgn="b"/>
                      <a:r>
                        <a:rPr lang="en-GB" sz="850" i="1">
                          <a:effectLst/>
                        </a:rPr>
                        <a:t>sing</a:t>
                      </a:r>
                    </a:p>
                  </a:txBody>
                  <a:tcPr marL="28575" marR="28575" marT="19050" marB="19050" anchor="b"/>
                </a:tc>
                <a:extLst>
                  <a:ext uri="{0D108BD9-81ED-4DB2-BD59-A6C34878D82A}">
                    <a16:rowId xmlns:a16="http://schemas.microsoft.com/office/drawing/2014/main" val="2877366434"/>
                  </a:ext>
                </a:extLst>
              </a:tr>
              <a:tr h="156567">
                <a:tc>
                  <a:txBody>
                    <a:bodyPr/>
                    <a:lstStyle/>
                    <a:p>
                      <a:pPr rtl="0" fontAlgn="b"/>
                      <a:r>
                        <a:rPr lang="en-GB" sz="850" b="1">
                          <a:effectLst/>
                        </a:rPr>
                        <a:t>tanzen</a:t>
                      </a:r>
                    </a:p>
                  </a:txBody>
                  <a:tcPr marL="28575" marR="28575" marT="19050" marB="19050" anchor="b"/>
                </a:tc>
                <a:tc>
                  <a:txBody>
                    <a:bodyPr/>
                    <a:lstStyle/>
                    <a:p>
                      <a:pPr rtl="0" fontAlgn="b"/>
                      <a:r>
                        <a:rPr lang="en-GB" sz="850" i="1" dirty="0">
                          <a:effectLst/>
                        </a:rPr>
                        <a:t>dance</a:t>
                      </a:r>
                    </a:p>
                  </a:txBody>
                  <a:tcPr marL="28575" marR="28575" marT="19050" marB="19050" anchor="b"/>
                </a:tc>
                <a:extLst>
                  <a:ext uri="{0D108BD9-81ED-4DB2-BD59-A6C34878D82A}">
                    <a16:rowId xmlns:a16="http://schemas.microsoft.com/office/drawing/2014/main" val="2119006524"/>
                  </a:ext>
                </a:extLst>
              </a:tr>
              <a:tr h="156567">
                <a:tc>
                  <a:txBody>
                    <a:bodyPr/>
                    <a:lstStyle/>
                    <a:p>
                      <a:pPr rtl="0" fontAlgn="b"/>
                      <a:r>
                        <a:rPr lang="en-GB" sz="850" b="1">
                          <a:effectLst/>
                        </a:rPr>
                        <a:t>trinken</a:t>
                      </a:r>
                    </a:p>
                  </a:txBody>
                  <a:tcPr marL="28575" marR="28575" marT="19050" marB="19050" anchor="b"/>
                </a:tc>
                <a:tc>
                  <a:txBody>
                    <a:bodyPr/>
                    <a:lstStyle/>
                    <a:p>
                      <a:pPr rtl="0" fontAlgn="b"/>
                      <a:r>
                        <a:rPr lang="en-GB" sz="850" i="1">
                          <a:effectLst/>
                        </a:rPr>
                        <a:t>drink</a:t>
                      </a:r>
                    </a:p>
                  </a:txBody>
                  <a:tcPr marL="28575" marR="28575" marT="19050" marB="19050" anchor="b"/>
                </a:tc>
                <a:extLst>
                  <a:ext uri="{0D108BD9-81ED-4DB2-BD59-A6C34878D82A}">
                    <a16:rowId xmlns:a16="http://schemas.microsoft.com/office/drawing/2014/main" val="3132504498"/>
                  </a:ext>
                </a:extLst>
              </a:tr>
              <a:tr h="156567">
                <a:tc>
                  <a:txBody>
                    <a:bodyPr/>
                    <a:lstStyle/>
                    <a:p>
                      <a:pPr rtl="0" fontAlgn="b"/>
                      <a:r>
                        <a:rPr lang="en-GB" sz="850" b="1" dirty="0" err="1">
                          <a:effectLst/>
                        </a:rPr>
                        <a:t>stattfinden</a:t>
                      </a:r>
                      <a:endParaRPr lang="en-GB" sz="850" b="1" dirty="0">
                        <a:effectLst/>
                      </a:endParaRPr>
                    </a:p>
                  </a:txBody>
                  <a:tcPr marL="28575" marR="28575" marT="19050" marB="19050" anchor="b"/>
                </a:tc>
                <a:tc>
                  <a:txBody>
                    <a:bodyPr/>
                    <a:lstStyle/>
                    <a:p>
                      <a:pPr rtl="0" fontAlgn="b"/>
                      <a:r>
                        <a:rPr lang="en-GB" sz="850" i="1" dirty="0">
                          <a:effectLst/>
                        </a:rPr>
                        <a:t>take place</a:t>
                      </a:r>
                    </a:p>
                  </a:txBody>
                  <a:tcPr marL="28575" marR="28575" marT="19050" marB="19050" anchor="b"/>
                </a:tc>
                <a:extLst>
                  <a:ext uri="{0D108BD9-81ED-4DB2-BD59-A6C34878D82A}">
                    <a16:rowId xmlns:a16="http://schemas.microsoft.com/office/drawing/2014/main" val="787919576"/>
                  </a:ext>
                </a:extLst>
              </a:tr>
              <a:tr h="156567">
                <a:tc>
                  <a:txBody>
                    <a:bodyPr/>
                    <a:lstStyle/>
                    <a:p>
                      <a:pPr rtl="0" fontAlgn="b"/>
                      <a:r>
                        <a:rPr lang="en-GB" sz="850" b="1">
                          <a:effectLst/>
                        </a:rPr>
                        <a:t>danach</a:t>
                      </a:r>
                    </a:p>
                  </a:txBody>
                  <a:tcPr marL="28575" marR="28575" marT="19050" marB="19050" anchor="b"/>
                </a:tc>
                <a:tc>
                  <a:txBody>
                    <a:bodyPr/>
                    <a:lstStyle/>
                    <a:p>
                      <a:pPr rtl="0" fontAlgn="b"/>
                      <a:r>
                        <a:rPr lang="en-GB" sz="850" i="1">
                          <a:effectLst/>
                        </a:rPr>
                        <a:t>afterwards</a:t>
                      </a:r>
                    </a:p>
                  </a:txBody>
                  <a:tcPr marL="28575" marR="28575" marT="19050" marB="19050" anchor="b"/>
                </a:tc>
                <a:extLst>
                  <a:ext uri="{0D108BD9-81ED-4DB2-BD59-A6C34878D82A}">
                    <a16:rowId xmlns:a16="http://schemas.microsoft.com/office/drawing/2014/main" val="2769188621"/>
                  </a:ext>
                </a:extLst>
              </a:tr>
              <a:tr h="156567">
                <a:tc>
                  <a:txBody>
                    <a:bodyPr/>
                    <a:lstStyle/>
                    <a:p>
                      <a:pPr rtl="0" fontAlgn="b"/>
                      <a:r>
                        <a:rPr lang="en-GB" sz="850" b="1">
                          <a:effectLst/>
                        </a:rPr>
                        <a:t>letzt</a:t>
                      </a:r>
                    </a:p>
                  </a:txBody>
                  <a:tcPr marL="28575" marR="28575" marT="19050" marB="19050" anchor="b"/>
                </a:tc>
                <a:tc>
                  <a:txBody>
                    <a:bodyPr/>
                    <a:lstStyle/>
                    <a:p>
                      <a:pPr rtl="0" fontAlgn="b"/>
                      <a:r>
                        <a:rPr lang="en-GB" sz="850" i="1" dirty="0">
                          <a:effectLst/>
                        </a:rPr>
                        <a:t>last</a:t>
                      </a:r>
                    </a:p>
                  </a:txBody>
                  <a:tcPr marL="28575" marR="28575" marT="19050" marB="19050" anchor="b"/>
                </a:tc>
                <a:extLst>
                  <a:ext uri="{0D108BD9-81ED-4DB2-BD59-A6C34878D82A}">
                    <a16:rowId xmlns:a16="http://schemas.microsoft.com/office/drawing/2014/main" val="1183626923"/>
                  </a:ext>
                </a:extLst>
              </a:tr>
              <a:tr h="156567">
                <a:tc>
                  <a:txBody>
                    <a:bodyPr/>
                    <a:lstStyle/>
                    <a:p>
                      <a:pPr rtl="0" fontAlgn="b"/>
                      <a:r>
                        <a:rPr lang="en-GB" sz="850" b="1">
                          <a:effectLst/>
                        </a:rPr>
                        <a:t>nächst</a:t>
                      </a:r>
                    </a:p>
                  </a:txBody>
                  <a:tcPr marL="28575" marR="28575" marT="19050" marB="19050" anchor="b"/>
                </a:tc>
                <a:tc>
                  <a:txBody>
                    <a:bodyPr/>
                    <a:lstStyle/>
                    <a:p>
                      <a:pPr rtl="0" fontAlgn="b"/>
                      <a:r>
                        <a:rPr lang="en-GB" sz="850" i="1" dirty="0">
                          <a:effectLst/>
                        </a:rPr>
                        <a:t>next</a:t>
                      </a:r>
                    </a:p>
                  </a:txBody>
                  <a:tcPr marL="28575" marR="28575" marT="19050" marB="19050" anchor="b"/>
                </a:tc>
                <a:extLst>
                  <a:ext uri="{0D108BD9-81ED-4DB2-BD59-A6C34878D82A}">
                    <a16:rowId xmlns:a16="http://schemas.microsoft.com/office/drawing/2014/main" val="3017761011"/>
                  </a:ext>
                </a:extLst>
              </a:tr>
              <a:tr h="156567">
                <a:tc>
                  <a:txBody>
                    <a:bodyPr/>
                    <a:lstStyle/>
                    <a:p>
                      <a:pPr rtl="0" fontAlgn="b"/>
                      <a:r>
                        <a:rPr lang="en-GB" sz="850" b="1">
                          <a:effectLst/>
                        </a:rPr>
                        <a:t>normalerweise</a:t>
                      </a:r>
                    </a:p>
                  </a:txBody>
                  <a:tcPr marL="28575" marR="28575" marT="19050" marB="19050" anchor="b"/>
                </a:tc>
                <a:tc>
                  <a:txBody>
                    <a:bodyPr/>
                    <a:lstStyle/>
                    <a:p>
                      <a:pPr rtl="0" fontAlgn="b"/>
                      <a:r>
                        <a:rPr lang="en-GB" sz="850" i="1" dirty="0">
                          <a:effectLst/>
                        </a:rPr>
                        <a:t>normally</a:t>
                      </a:r>
                    </a:p>
                  </a:txBody>
                  <a:tcPr marL="28575" marR="28575" marT="19050" marB="19050" anchor="b"/>
                </a:tc>
                <a:extLst>
                  <a:ext uri="{0D108BD9-81ED-4DB2-BD59-A6C34878D82A}">
                    <a16:rowId xmlns:a16="http://schemas.microsoft.com/office/drawing/2014/main" val="875045726"/>
                  </a:ext>
                </a:extLst>
              </a:tr>
              <a:tr h="156567">
                <a:tc>
                  <a:txBody>
                    <a:bodyPr/>
                    <a:lstStyle/>
                    <a:p>
                      <a:pPr rtl="0" fontAlgn="b"/>
                      <a:r>
                        <a:rPr lang="en-GB" sz="850" b="1">
                          <a:effectLst/>
                        </a:rPr>
                        <a:t>Es gibt ...</a:t>
                      </a:r>
                    </a:p>
                  </a:txBody>
                  <a:tcPr marL="28575" marR="28575" marT="19050" marB="19050" anchor="b"/>
                </a:tc>
                <a:tc>
                  <a:txBody>
                    <a:bodyPr/>
                    <a:lstStyle/>
                    <a:p>
                      <a:pPr rtl="0" fontAlgn="b"/>
                      <a:r>
                        <a:rPr lang="en-GB" sz="850" i="1" dirty="0">
                          <a:effectLst/>
                        </a:rPr>
                        <a:t>There is/are...</a:t>
                      </a:r>
                    </a:p>
                  </a:txBody>
                  <a:tcPr marL="28575" marR="28575" marT="19050" marB="19050" anchor="b"/>
                </a:tc>
                <a:extLst>
                  <a:ext uri="{0D108BD9-81ED-4DB2-BD59-A6C34878D82A}">
                    <a16:rowId xmlns:a16="http://schemas.microsoft.com/office/drawing/2014/main" val="338497195"/>
                  </a:ext>
                </a:extLst>
              </a:tr>
              <a:tr h="156567">
                <a:tc>
                  <a:txBody>
                    <a:bodyPr/>
                    <a:lstStyle/>
                    <a:p>
                      <a:pPr rtl="0" fontAlgn="b"/>
                      <a:r>
                        <a:rPr lang="en-GB" sz="850" b="1">
                          <a:effectLst/>
                        </a:rPr>
                        <a:t>Es gab ...</a:t>
                      </a:r>
                    </a:p>
                  </a:txBody>
                  <a:tcPr marL="28575" marR="28575" marT="19050" marB="19050" anchor="b"/>
                </a:tc>
                <a:tc>
                  <a:txBody>
                    <a:bodyPr/>
                    <a:lstStyle/>
                    <a:p>
                      <a:pPr rtl="0" fontAlgn="b"/>
                      <a:r>
                        <a:rPr lang="en-GB" sz="850" i="1">
                          <a:effectLst/>
                        </a:rPr>
                        <a:t>There was/were...</a:t>
                      </a:r>
                    </a:p>
                  </a:txBody>
                  <a:tcPr marL="0" marR="0" marT="19050" marB="19050" anchor="b"/>
                </a:tc>
                <a:extLst>
                  <a:ext uri="{0D108BD9-81ED-4DB2-BD59-A6C34878D82A}">
                    <a16:rowId xmlns:a16="http://schemas.microsoft.com/office/drawing/2014/main" val="1936155410"/>
                  </a:ext>
                </a:extLst>
              </a:tr>
              <a:tr h="156567">
                <a:tc>
                  <a:txBody>
                    <a:bodyPr/>
                    <a:lstStyle/>
                    <a:p>
                      <a:pPr rtl="0" fontAlgn="b"/>
                      <a:r>
                        <a:rPr lang="en-GB" sz="850" b="1">
                          <a:effectLst/>
                        </a:rPr>
                        <a:t>Es wird... geben</a:t>
                      </a:r>
                    </a:p>
                  </a:txBody>
                  <a:tcPr marL="28575" marR="28575" marT="19050" marB="19050" anchor="b"/>
                </a:tc>
                <a:tc>
                  <a:txBody>
                    <a:bodyPr/>
                    <a:lstStyle/>
                    <a:p>
                      <a:pPr rtl="0" fontAlgn="b"/>
                      <a:r>
                        <a:rPr lang="en-GB" sz="850" i="1">
                          <a:effectLst/>
                        </a:rPr>
                        <a:t>There will be....</a:t>
                      </a:r>
                    </a:p>
                  </a:txBody>
                  <a:tcPr marL="28575" marR="28575" marT="19050" marB="19050" anchor="b"/>
                </a:tc>
                <a:extLst>
                  <a:ext uri="{0D108BD9-81ED-4DB2-BD59-A6C34878D82A}">
                    <a16:rowId xmlns:a16="http://schemas.microsoft.com/office/drawing/2014/main" val="1453282186"/>
                  </a:ext>
                </a:extLst>
              </a:tr>
              <a:tr h="245375">
                <a:tc>
                  <a:txBody>
                    <a:bodyPr/>
                    <a:lstStyle/>
                    <a:p>
                      <a:pPr rtl="0" fontAlgn="b"/>
                      <a:r>
                        <a:rPr lang="en-GB" sz="850" b="1" dirty="0" err="1">
                          <a:effectLst/>
                        </a:rPr>
                        <a:t>Normalerweise</a:t>
                      </a:r>
                      <a:r>
                        <a:rPr lang="en-GB" sz="850" b="1" dirty="0">
                          <a:effectLst/>
                        </a:rPr>
                        <a:t> </a:t>
                      </a:r>
                      <a:r>
                        <a:rPr lang="en-GB" sz="850" b="1" dirty="0" err="1">
                          <a:effectLst/>
                        </a:rPr>
                        <a:t>feiere</a:t>
                      </a:r>
                      <a:r>
                        <a:rPr lang="en-GB" sz="850" b="1" dirty="0">
                          <a:effectLst/>
                        </a:rPr>
                        <a:t> ich…</a:t>
                      </a:r>
                      <a:r>
                        <a:rPr lang="en-GB" sz="850" b="1" dirty="0" err="1">
                          <a:effectLst/>
                        </a:rPr>
                        <a:t>mit</a:t>
                      </a:r>
                      <a:r>
                        <a:rPr lang="en-GB" sz="850" b="1" dirty="0">
                          <a:effectLst/>
                        </a:rPr>
                        <a:t> </a:t>
                      </a:r>
                      <a:r>
                        <a:rPr lang="en-GB" sz="850" b="1" dirty="0" err="1">
                          <a:effectLst/>
                        </a:rPr>
                        <a:t>meiner</a:t>
                      </a:r>
                      <a:r>
                        <a:rPr lang="en-GB" sz="850" b="1" dirty="0">
                          <a:effectLst/>
                        </a:rPr>
                        <a:t> </a:t>
                      </a:r>
                      <a:r>
                        <a:rPr lang="en-GB" sz="850" b="1" dirty="0" err="1">
                          <a:effectLst/>
                        </a:rPr>
                        <a:t>Familie</a:t>
                      </a:r>
                      <a:r>
                        <a:rPr lang="en-GB" sz="850" b="1" dirty="0">
                          <a:effectLst/>
                        </a:rPr>
                        <a:t>.</a:t>
                      </a:r>
                    </a:p>
                  </a:txBody>
                  <a:tcPr marL="28575" marR="28575" marT="19050" marB="19050" anchor="b"/>
                </a:tc>
                <a:tc>
                  <a:txBody>
                    <a:bodyPr/>
                    <a:lstStyle/>
                    <a:p>
                      <a:pPr rtl="0" fontAlgn="b"/>
                      <a:r>
                        <a:rPr lang="en-GB" sz="850" i="1" dirty="0">
                          <a:effectLst/>
                        </a:rPr>
                        <a:t>Normally I celebrate…with my family.</a:t>
                      </a:r>
                    </a:p>
                  </a:txBody>
                  <a:tcPr marL="0" marR="0" marT="19050" marB="19050" anchor="b"/>
                </a:tc>
                <a:extLst>
                  <a:ext uri="{0D108BD9-81ED-4DB2-BD59-A6C34878D82A}">
                    <a16:rowId xmlns:a16="http://schemas.microsoft.com/office/drawing/2014/main" val="1107225186"/>
                  </a:ext>
                </a:extLst>
              </a:tr>
              <a:tr h="149395">
                <a:tc>
                  <a:txBody>
                    <a:bodyPr/>
                    <a:lstStyle/>
                    <a:p>
                      <a:pPr rtl="0" fontAlgn="b"/>
                      <a:r>
                        <a:rPr lang="en-GB" sz="850" b="1" dirty="0" err="1">
                          <a:effectLst/>
                        </a:rPr>
                        <a:t>Letztes</a:t>
                      </a:r>
                      <a:r>
                        <a:rPr lang="en-GB" sz="850" b="1" dirty="0">
                          <a:effectLst/>
                        </a:rPr>
                        <a:t> </a:t>
                      </a:r>
                      <a:r>
                        <a:rPr lang="en-GB" sz="850" b="1" dirty="0" err="1">
                          <a:effectLst/>
                        </a:rPr>
                        <a:t>Jahr</a:t>
                      </a:r>
                      <a:r>
                        <a:rPr lang="en-GB" sz="850" b="1" dirty="0">
                          <a:effectLst/>
                        </a:rPr>
                        <a:t> </a:t>
                      </a:r>
                      <a:r>
                        <a:rPr lang="en-GB" sz="850" b="1" dirty="0" err="1">
                          <a:effectLst/>
                        </a:rPr>
                        <a:t>haben</a:t>
                      </a:r>
                      <a:r>
                        <a:rPr lang="en-GB" sz="850" b="1" dirty="0">
                          <a:effectLst/>
                        </a:rPr>
                        <a:t> </a:t>
                      </a:r>
                      <a:r>
                        <a:rPr lang="en-GB" sz="850" b="1" dirty="0" err="1">
                          <a:effectLst/>
                        </a:rPr>
                        <a:t>wir</a:t>
                      </a:r>
                      <a:r>
                        <a:rPr lang="en-GB" sz="850" b="1" dirty="0">
                          <a:effectLst/>
                        </a:rPr>
                        <a:t>…</a:t>
                      </a:r>
                      <a:r>
                        <a:rPr lang="en-GB" sz="850" b="1" dirty="0" err="1">
                          <a:effectLst/>
                        </a:rPr>
                        <a:t>gefeiert</a:t>
                      </a:r>
                      <a:r>
                        <a:rPr lang="en-GB" sz="850" b="1" dirty="0">
                          <a:effectLst/>
                        </a:rPr>
                        <a:t>.</a:t>
                      </a:r>
                    </a:p>
                  </a:txBody>
                  <a:tcPr marL="28575" marR="28575" marT="19050" marB="19050" anchor="b"/>
                </a:tc>
                <a:tc>
                  <a:txBody>
                    <a:bodyPr/>
                    <a:lstStyle/>
                    <a:p>
                      <a:pPr rtl="0" fontAlgn="b"/>
                      <a:r>
                        <a:rPr lang="en-GB" sz="850" i="1" dirty="0">
                          <a:effectLst/>
                        </a:rPr>
                        <a:t>Last year we celebrated…</a:t>
                      </a:r>
                    </a:p>
                  </a:txBody>
                  <a:tcPr marL="0" marR="0" marT="19050" marB="19050" anchor="b"/>
                </a:tc>
                <a:extLst>
                  <a:ext uri="{0D108BD9-81ED-4DB2-BD59-A6C34878D82A}">
                    <a16:rowId xmlns:a16="http://schemas.microsoft.com/office/drawing/2014/main" val="2944280245"/>
                  </a:ext>
                </a:extLst>
              </a:tr>
              <a:tr h="277551">
                <a:tc>
                  <a:txBody>
                    <a:bodyPr/>
                    <a:lstStyle/>
                    <a:p>
                      <a:pPr rtl="0" fontAlgn="b"/>
                      <a:r>
                        <a:rPr lang="en-GB" sz="850" b="1" dirty="0" err="1">
                          <a:effectLst/>
                        </a:rPr>
                        <a:t>Nächstes</a:t>
                      </a:r>
                      <a:r>
                        <a:rPr lang="en-GB" sz="850" b="1" dirty="0">
                          <a:effectLst/>
                        </a:rPr>
                        <a:t> </a:t>
                      </a:r>
                      <a:r>
                        <a:rPr lang="en-GB" sz="850" b="1" dirty="0" err="1">
                          <a:effectLst/>
                        </a:rPr>
                        <a:t>Jahr</a:t>
                      </a:r>
                      <a:r>
                        <a:rPr lang="en-GB" sz="850" b="1" dirty="0">
                          <a:effectLst/>
                        </a:rPr>
                        <a:t> </a:t>
                      </a:r>
                      <a:r>
                        <a:rPr lang="en-GB" sz="850" b="1" dirty="0" err="1">
                          <a:effectLst/>
                        </a:rPr>
                        <a:t>werde</a:t>
                      </a:r>
                      <a:r>
                        <a:rPr lang="en-GB" sz="850" b="1" dirty="0">
                          <a:effectLst/>
                        </a:rPr>
                        <a:t> ich (</a:t>
                      </a:r>
                      <a:r>
                        <a:rPr lang="en-GB" sz="850" b="1" dirty="0" err="1">
                          <a:effectLst/>
                        </a:rPr>
                        <a:t>meinen</a:t>
                      </a:r>
                      <a:r>
                        <a:rPr lang="en-GB" sz="850" b="1" dirty="0">
                          <a:effectLst/>
                        </a:rPr>
                        <a:t> </a:t>
                      </a:r>
                      <a:r>
                        <a:rPr lang="en-GB" sz="850" b="1" dirty="0" err="1">
                          <a:effectLst/>
                        </a:rPr>
                        <a:t>Geburtstag</a:t>
                      </a:r>
                      <a:r>
                        <a:rPr lang="en-GB" sz="850" b="1" dirty="0">
                          <a:effectLst/>
                        </a:rPr>
                        <a:t>) </a:t>
                      </a:r>
                      <a:r>
                        <a:rPr lang="en-GB" sz="850" b="1" dirty="0" err="1">
                          <a:effectLst/>
                        </a:rPr>
                        <a:t>feiern</a:t>
                      </a:r>
                      <a:r>
                        <a:rPr lang="en-GB" sz="850" b="1" dirty="0">
                          <a:effectLst/>
                        </a:rPr>
                        <a:t>.</a:t>
                      </a:r>
                    </a:p>
                  </a:txBody>
                  <a:tcPr marL="28575" marR="28575" marT="19050" marB="19050" anchor="b"/>
                </a:tc>
                <a:tc>
                  <a:txBody>
                    <a:bodyPr/>
                    <a:lstStyle/>
                    <a:p>
                      <a:pPr rtl="0" fontAlgn="b"/>
                      <a:r>
                        <a:rPr lang="en-GB" sz="850" i="1" dirty="0">
                          <a:effectLst/>
                        </a:rPr>
                        <a:t>Next year I will celebrate (my birthday).</a:t>
                      </a:r>
                    </a:p>
                  </a:txBody>
                  <a:tcPr marL="0" marR="0" marT="19050" marB="19050" anchor="b"/>
                </a:tc>
                <a:extLst>
                  <a:ext uri="{0D108BD9-81ED-4DB2-BD59-A6C34878D82A}">
                    <a16:rowId xmlns:a16="http://schemas.microsoft.com/office/drawing/2014/main" val="947322923"/>
                  </a:ext>
                </a:extLst>
              </a:tr>
            </a:tbl>
          </a:graphicData>
        </a:graphic>
      </p:graphicFrame>
    </p:spTree>
    <p:extLst>
      <p:ext uri="{BB962C8B-B14F-4D97-AF65-F5344CB8AC3E}">
        <p14:creationId xmlns:p14="http://schemas.microsoft.com/office/powerpoint/2010/main" val="1818402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a:extLst>
              <a:ext uri="{FF2B5EF4-FFF2-40B4-BE49-F238E27FC236}">
                <a16:creationId xmlns:a16="http://schemas.microsoft.com/office/drawing/2014/main" id="{4A5C3D5B-E221-4A6B-E35B-972BD59CE2A5}"/>
              </a:ext>
            </a:extLst>
          </p:cNvPr>
          <p:cNvSpPr txBox="1">
            <a:spLocks noChangeArrowheads="1"/>
          </p:cNvSpPr>
          <p:nvPr/>
        </p:nvSpPr>
        <p:spPr bwMode="auto">
          <a:xfrm>
            <a:off x="121187" y="105197"/>
            <a:ext cx="6643170" cy="326993"/>
          </a:xfrm>
          <a:prstGeom prst="rect">
            <a:avLst/>
          </a:prstGeom>
          <a:noFill/>
          <a:ln w="381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29713" tIns="29713" rIns="29713" bIns="29713" numCol="1" anchor="t" anchorCtr="0" compatLnSpc="1">
            <a:prstTxWarp prst="textNoShape">
              <a:avLst/>
            </a:prstTxWarp>
          </a:bodyPr>
          <a:lstStyle/>
          <a:p>
            <a:pPr algn="ctr" defTabSz="742801" eaLnBrk="0" fontAlgn="base" hangingPunct="0">
              <a:spcBef>
                <a:spcPts val="488"/>
              </a:spcBef>
              <a:spcAft>
                <a:spcPct val="0"/>
              </a:spcAft>
            </a:pPr>
            <a:r>
              <a:rPr lang="en-GB" altLang="en-US" sz="1600" b="1" dirty="0">
                <a:solidFill>
                  <a:srgbClr val="000000"/>
                </a:solidFill>
                <a:latin typeface="Calibri" panose="020F0502020204030204" pitchFamily="34" charset="0"/>
                <a:cs typeface="Calibri" panose="020F0502020204030204" pitchFamily="34" charset="0"/>
              </a:rPr>
              <a:t>Year 10 German: Tenses</a:t>
            </a:r>
            <a:endParaRPr lang="en-US" altLang="en-US" sz="1050" dirty="0">
              <a:latin typeface="Calibri" panose="020F0502020204030204" pitchFamily="34" charset="0"/>
              <a:cs typeface="Calibri" panose="020F0502020204030204" pitchFamily="34" charset="0"/>
            </a:endParaRPr>
          </a:p>
        </p:txBody>
      </p:sp>
      <p:pic>
        <p:nvPicPr>
          <p:cNvPr id="5" name="Picture 3">
            <a:extLst>
              <a:ext uri="{FF2B5EF4-FFF2-40B4-BE49-F238E27FC236}">
                <a16:creationId xmlns:a16="http://schemas.microsoft.com/office/drawing/2014/main" id="{BA7DFF30-41E5-752B-D253-F6687FE9CB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051" y="158947"/>
            <a:ext cx="207723" cy="2440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4">
            <a:extLst>
              <a:ext uri="{FF2B5EF4-FFF2-40B4-BE49-F238E27FC236}">
                <a16:creationId xmlns:a16="http://schemas.microsoft.com/office/drawing/2014/main" id="{064C42FD-9703-2C3F-8BF6-E81FD38C60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652" y="148565"/>
            <a:ext cx="263297" cy="2544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extBox 1">
            <a:extLst>
              <a:ext uri="{FF2B5EF4-FFF2-40B4-BE49-F238E27FC236}">
                <a16:creationId xmlns:a16="http://schemas.microsoft.com/office/drawing/2014/main" id="{2E415BEE-13EA-3F3F-0A27-78B98732609B}"/>
              </a:ext>
            </a:extLst>
          </p:cNvPr>
          <p:cNvSpPr txBox="1"/>
          <p:nvPr/>
        </p:nvSpPr>
        <p:spPr>
          <a:xfrm>
            <a:off x="2594516" y="542328"/>
            <a:ext cx="1984917" cy="338554"/>
          </a:xfrm>
          <a:prstGeom prst="rect">
            <a:avLst/>
          </a:prstGeom>
          <a:noFill/>
        </p:spPr>
        <p:txBody>
          <a:bodyPr wrap="square" rtlCol="0">
            <a:spAutoFit/>
          </a:bodyPr>
          <a:lstStyle/>
          <a:p>
            <a:r>
              <a:rPr lang="en-GB" sz="1600" b="1" u="sng" dirty="0"/>
              <a:t>The present tense</a:t>
            </a:r>
          </a:p>
        </p:txBody>
      </p:sp>
      <p:sp>
        <p:nvSpPr>
          <p:cNvPr id="4" name="TextBox 3">
            <a:extLst>
              <a:ext uri="{FF2B5EF4-FFF2-40B4-BE49-F238E27FC236}">
                <a16:creationId xmlns:a16="http://schemas.microsoft.com/office/drawing/2014/main" id="{B7BBE763-8C69-1B78-D345-F9BAFEEC95E1}"/>
              </a:ext>
            </a:extLst>
          </p:cNvPr>
          <p:cNvSpPr txBox="1"/>
          <p:nvPr/>
        </p:nvSpPr>
        <p:spPr>
          <a:xfrm>
            <a:off x="2445834" y="3494048"/>
            <a:ext cx="2133600" cy="338554"/>
          </a:xfrm>
          <a:prstGeom prst="rect">
            <a:avLst/>
          </a:prstGeom>
          <a:noFill/>
        </p:spPr>
        <p:txBody>
          <a:bodyPr wrap="square" rtlCol="0">
            <a:spAutoFit/>
          </a:bodyPr>
          <a:lstStyle/>
          <a:p>
            <a:r>
              <a:rPr lang="en-GB" sz="1600" b="1" u="sng" dirty="0"/>
              <a:t>The past perfect tense</a:t>
            </a:r>
          </a:p>
        </p:txBody>
      </p:sp>
      <p:sp>
        <p:nvSpPr>
          <p:cNvPr id="7" name="TextBox 6">
            <a:extLst>
              <a:ext uri="{FF2B5EF4-FFF2-40B4-BE49-F238E27FC236}">
                <a16:creationId xmlns:a16="http://schemas.microsoft.com/office/drawing/2014/main" id="{5051D171-A28F-700F-BDA6-34EA85AE56E5}"/>
              </a:ext>
            </a:extLst>
          </p:cNvPr>
          <p:cNvSpPr txBox="1"/>
          <p:nvPr/>
        </p:nvSpPr>
        <p:spPr>
          <a:xfrm>
            <a:off x="2033239" y="7338626"/>
            <a:ext cx="3107472" cy="338554"/>
          </a:xfrm>
          <a:prstGeom prst="rect">
            <a:avLst/>
          </a:prstGeom>
          <a:noFill/>
        </p:spPr>
        <p:txBody>
          <a:bodyPr wrap="square" rtlCol="0">
            <a:spAutoFit/>
          </a:bodyPr>
          <a:lstStyle/>
          <a:p>
            <a:pPr algn="ctr"/>
            <a:r>
              <a:rPr lang="en-GB" sz="1600" b="1" u="sng" dirty="0"/>
              <a:t>The future and conditional tenses</a:t>
            </a:r>
          </a:p>
        </p:txBody>
      </p:sp>
      <p:pic>
        <p:nvPicPr>
          <p:cNvPr id="10" name="Picture 9" descr="A table with black and white text&#10;&#10;Description automatically generated">
            <a:extLst>
              <a:ext uri="{FF2B5EF4-FFF2-40B4-BE49-F238E27FC236}">
                <a16:creationId xmlns:a16="http://schemas.microsoft.com/office/drawing/2014/main" id="{F1D37CE8-C9D3-1E0A-01D2-2153F96286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45834" y="7803794"/>
            <a:ext cx="4039054" cy="1710658"/>
          </a:xfrm>
          <a:prstGeom prst="rect">
            <a:avLst/>
          </a:prstGeom>
        </p:spPr>
      </p:pic>
      <p:pic>
        <p:nvPicPr>
          <p:cNvPr id="12" name="Picture 11" descr="A table with black and white text&#10;&#10;Description automatically generated">
            <a:extLst>
              <a:ext uri="{FF2B5EF4-FFF2-40B4-BE49-F238E27FC236}">
                <a16:creationId xmlns:a16="http://schemas.microsoft.com/office/drawing/2014/main" id="{A06C9CE1-3E86-3FCA-A2DC-12D5F95D4B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04017" y="5814116"/>
            <a:ext cx="4039054" cy="1397896"/>
          </a:xfrm>
          <a:prstGeom prst="rect">
            <a:avLst/>
          </a:prstGeom>
        </p:spPr>
      </p:pic>
      <p:pic>
        <p:nvPicPr>
          <p:cNvPr id="14" name="Picture 13" descr="A screenshot of a computer&#10;&#10;Description automatically generated">
            <a:extLst>
              <a:ext uri="{FF2B5EF4-FFF2-40B4-BE49-F238E27FC236}">
                <a16:creationId xmlns:a16="http://schemas.microsoft.com/office/drawing/2014/main" id="{6668D3CA-B80E-BEB3-C002-54EE909133C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45834" y="4074248"/>
            <a:ext cx="3955420" cy="1515486"/>
          </a:xfrm>
          <a:prstGeom prst="rect">
            <a:avLst/>
          </a:prstGeom>
        </p:spPr>
      </p:pic>
      <p:pic>
        <p:nvPicPr>
          <p:cNvPr id="16" name="Picture 15" descr="A white rectangular box with black text&#10;&#10;Description automatically generated">
            <a:extLst>
              <a:ext uri="{FF2B5EF4-FFF2-40B4-BE49-F238E27FC236}">
                <a16:creationId xmlns:a16="http://schemas.microsoft.com/office/drawing/2014/main" id="{B758583D-D801-F923-D1DC-DCFD2C0110B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60822" y="2779260"/>
            <a:ext cx="3371478" cy="636700"/>
          </a:xfrm>
          <a:prstGeom prst="rect">
            <a:avLst/>
          </a:prstGeom>
        </p:spPr>
      </p:pic>
      <p:pic>
        <p:nvPicPr>
          <p:cNvPr id="18" name="Picture 17" descr="A table with words on it&#10;&#10;Description automatically generated">
            <a:extLst>
              <a:ext uri="{FF2B5EF4-FFF2-40B4-BE49-F238E27FC236}">
                <a16:creationId xmlns:a16="http://schemas.microsoft.com/office/drawing/2014/main" id="{BD8F1CA5-5F13-711A-0309-9A51E576DA8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0916" y="2095892"/>
            <a:ext cx="2133600" cy="1319534"/>
          </a:xfrm>
          <a:prstGeom prst="rect">
            <a:avLst/>
          </a:prstGeom>
        </p:spPr>
      </p:pic>
      <p:pic>
        <p:nvPicPr>
          <p:cNvPr id="20" name="Picture 19" descr="A table with words on it&#10;&#10;Description automatically generated">
            <a:extLst>
              <a:ext uri="{FF2B5EF4-FFF2-40B4-BE49-F238E27FC236}">
                <a16:creationId xmlns:a16="http://schemas.microsoft.com/office/drawing/2014/main" id="{ED7A0DAB-9CD9-1EB2-0751-6E383212DC4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160822" y="1056997"/>
            <a:ext cx="3371478" cy="1524886"/>
          </a:xfrm>
          <a:prstGeom prst="rect">
            <a:avLst/>
          </a:prstGeom>
        </p:spPr>
      </p:pic>
      <p:sp>
        <p:nvSpPr>
          <p:cNvPr id="21" name="TextBox 20">
            <a:extLst>
              <a:ext uri="{FF2B5EF4-FFF2-40B4-BE49-F238E27FC236}">
                <a16:creationId xmlns:a16="http://schemas.microsoft.com/office/drawing/2014/main" id="{E559ADDB-C6B1-7CE9-FBA8-4F10EEA124FC}"/>
              </a:ext>
            </a:extLst>
          </p:cNvPr>
          <p:cNvSpPr txBox="1"/>
          <p:nvPr/>
        </p:nvSpPr>
        <p:spPr>
          <a:xfrm>
            <a:off x="194051" y="4529628"/>
            <a:ext cx="2133600" cy="738664"/>
          </a:xfrm>
          <a:prstGeom prst="rect">
            <a:avLst/>
          </a:prstGeom>
          <a:noFill/>
          <a:ln>
            <a:solidFill>
              <a:schemeClr val="tx1"/>
            </a:solidFill>
          </a:ln>
        </p:spPr>
        <p:txBody>
          <a:bodyPr wrap="square" rtlCol="0">
            <a:spAutoFit/>
          </a:bodyPr>
          <a:lstStyle/>
          <a:p>
            <a:pPr algn="ctr"/>
            <a:r>
              <a:rPr lang="en-GB" sz="1400" i="1" dirty="0"/>
              <a:t>Most verbs will have ‘</a:t>
            </a:r>
            <a:r>
              <a:rPr lang="en-GB" sz="1400" i="1" dirty="0" err="1"/>
              <a:t>haben</a:t>
            </a:r>
            <a:r>
              <a:rPr lang="en-GB" sz="1400" i="1" dirty="0"/>
              <a:t>’ as their auxiliary verb.</a:t>
            </a:r>
          </a:p>
        </p:txBody>
      </p:sp>
      <p:sp>
        <p:nvSpPr>
          <p:cNvPr id="22" name="TextBox 21">
            <a:extLst>
              <a:ext uri="{FF2B5EF4-FFF2-40B4-BE49-F238E27FC236}">
                <a16:creationId xmlns:a16="http://schemas.microsoft.com/office/drawing/2014/main" id="{A1A5128D-CCA7-0B83-658E-986E9251085B}"/>
              </a:ext>
            </a:extLst>
          </p:cNvPr>
          <p:cNvSpPr txBox="1"/>
          <p:nvPr/>
        </p:nvSpPr>
        <p:spPr>
          <a:xfrm>
            <a:off x="194051" y="6072082"/>
            <a:ext cx="2133600" cy="954107"/>
          </a:xfrm>
          <a:prstGeom prst="rect">
            <a:avLst/>
          </a:prstGeom>
          <a:noFill/>
          <a:ln>
            <a:solidFill>
              <a:schemeClr val="tx1"/>
            </a:solidFill>
          </a:ln>
        </p:spPr>
        <p:txBody>
          <a:bodyPr wrap="square" rtlCol="0">
            <a:spAutoFit/>
          </a:bodyPr>
          <a:lstStyle/>
          <a:p>
            <a:pPr algn="ctr"/>
            <a:r>
              <a:rPr lang="en-GB" sz="1400" i="1" dirty="0"/>
              <a:t>Some verbs (usually involving movement) use ‘sein’ as their auxiliary verb.</a:t>
            </a:r>
          </a:p>
        </p:txBody>
      </p:sp>
      <p:sp>
        <p:nvSpPr>
          <p:cNvPr id="23" name="TextBox 22">
            <a:extLst>
              <a:ext uri="{FF2B5EF4-FFF2-40B4-BE49-F238E27FC236}">
                <a16:creationId xmlns:a16="http://schemas.microsoft.com/office/drawing/2014/main" id="{80DD6666-A844-0339-85AD-0603D905024C}"/>
              </a:ext>
            </a:extLst>
          </p:cNvPr>
          <p:cNvSpPr txBox="1"/>
          <p:nvPr/>
        </p:nvSpPr>
        <p:spPr>
          <a:xfrm>
            <a:off x="270417" y="8102007"/>
            <a:ext cx="2133600" cy="1015663"/>
          </a:xfrm>
          <a:prstGeom prst="rect">
            <a:avLst/>
          </a:prstGeom>
          <a:noFill/>
          <a:ln>
            <a:solidFill>
              <a:schemeClr val="tx1"/>
            </a:solidFill>
          </a:ln>
        </p:spPr>
        <p:txBody>
          <a:bodyPr wrap="square" rtlCol="0">
            <a:spAutoFit/>
          </a:bodyPr>
          <a:lstStyle/>
          <a:p>
            <a:pPr algn="ctr"/>
            <a:r>
              <a:rPr lang="en-GB" sz="1200" i="1" dirty="0"/>
              <a:t>Both the future and conditional tenses have infinitives at the end of sentences. </a:t>
            </a:r>
          </a:p>
          <a:p>
            <a:pPr algn="ctr"/>
            <a:r>
              <a:rPr lang="en-GB" sz="1200" i="1" dirty="0"/>
              <a:t>The conditional tense is used to say what you would do.</a:t>
            </a:r>
          </a:p>
        </p:txBody>
      </p:sp>
      <p:sp>
        <p:nvSpPr>
          <p:cNvPr id="24" name="TextBox 23">
            <a:extLst>
              <a:ext uri="{FF2B5EF4-FFF2-40B4-BE49-F238E27FC236}">
                <a16:creationId xmlns:a16="http://schemas.microsoft.com/office/drawing/2014/main" id="{8B6606F2-C9FC-E8B3-3BA2-9D9F48758598}"/>
              </a:ext>
            </a:extLst>
          </p:cNvPr>
          <p:cNvSpPr txBox="1"/>
          <p:nvPr/>
        </p:nvSpPr>
        <p:spPr>
          <a:xfrm>
            <a:off x="295034" y="1045466"/>
            <a:ext cx="2699906" cy="938719"/>
          </a:xfrm>
          <a:prstGeom prst="rect">
            <a:avLst/>
          </a:prstGeom>
          <a:noFill/>
          <a:ln>
            <a:solidFill>
              <a:schemeClr val="tx1"/>
            </a:solidFill>
          </a:ln>
        </p:spPr>
        <p:txBody>
          <a:bodyPr wrap="square" rtlCol="0">
            <a:spAutoFit/>
          </a:bodyPr>
          <a:lstStyle/>
          <a:p>
            <a:pPr algn="ctr"/>
            <a:r>
              <a:rPr lang="en-GB" sz="1100" i="1" dirty="0"/>
              <a:t>Regular present tense verbs follow this pattern.</a:t>
            </a:r>
          </a:p>
          <a:p>
            <a:pPr algn="ctr"/>
            <a:endParaRPr lang="en-GB" sz="1100" i="1" dirty="0"/>
          </a:p>
          <a:p>
            <a:pPr algn="ctr"/>
            <a:r>
              <a:rPr lang="en-GB" sz="1100" i="1" dirty="0"/>
              <a:t>‘</a:t>
            </a:r>
            <a:r>
              <a:rPr lang="en-GB" sz="1100" i="1" dirty="0" err="1"/>
              <a:t>haben</a:t>
            </a:r>
            <a:r>
              <a:rPr lang="en-GB" sz="1100" i="1" dirty="0"/>
              <a:t>’, ‘sein’ and some other irregular verbs have some slight changes.</a:t>
            </a:r>
          </a:p>
        </p:txBody>
      </p:sp>
      <p:sp>
        <p:nvSpPr>
          <p:cNvPr id="25" name="Right Arrow 24">
            <a:extLst>
              <a:ext uri="{FF2B5EF4-FFF2-40B4-BE49-F238E27FC236}">
                <a16:creationId xmlns:a16="http://schemas.microsoft.com/office/drawing/2014/main" id="{7B1F15A5-0E5A-043B-FA81-47420A126172}"/>
              </a:ext>
            </a:extLst>
          </p:cNvPr>
          <p:cNvSpPr/>
          <p:nvPr/>
        </p:nvSpPr>
        <p:spPr>
          <a:xfrm>
            <a:off x="2748740" y="1270884"/>
            <a:ext cx="329141" cy="13417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ight Arrow 25">
            <a:extLst>
              <a:ext uri="{FF2B5EF4-FFF2-40B4-BE49-F238E27FC236}">
                <a16:creationId xmlns:a16="http://schemas.microsoft.com/office/drawing/2014/main" id="{2841AFDA-6F44-51D1-33AE-A5FCBE97B10B}"/>
              </a:ext>
            </a:extLst>
          </p:cNvPr>
          <p:cNvSpPr/>
          <p:nvPr/>
        </p:nvSpPr>
        <p:spPr>
          <a:xfrm rot="3147450">
            <a:off x="2585185" y="1998624"/>
            <a:ext cx="350427" cy="14580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ight Arrow 26">
            <a:extLst>
              <a:ext uri="{FF2B5EF4-FFF2-40B4-BE49-F238E27FC236}">
                <a16:creationId xmlns:a16="http://schemas.microsoft.com/office/drawing/2014/main" id="{9038CDEF-8FB6-ED3B-4902-9FE49F0C3E9E}"/>
              </a:ext>
            </a:extLst>
          </p:cNvPr>
          <p:cNvSpPr/>
          <p:nvPr/>
        </p:nvSpPr>
        <p:spPr>
          <a:xfrm rot="5400000">
            <a:off x="410134" y="1970461"/>
            <a:ext cx="350427" cy="14580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ight Arrow 28">
            <a:extLst>
              <a:ext uri="{FF2B5EF4-FFF2-40B4-BE49-F238E27FC236}">
                <a16:creationId xmlns:a16="http://schemas.microsoft.com/office/drawing/2014/main" id="{EEB0B9AB-544F-B91C-7B67-49663F1B4281}"/>
              </a:ext>
            </a:extLst>
          </p:cNvPr>
          <p:cNvSpPr/>
          <p:nvPr/>
        </p:nvSpPr>
        <p:spPr>
          <a:xfrm>
            <a:off x="2116693" y="4654598"/>
            <a:ext cx="329141" cy="13417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ight Arrow 29">
            <a:extLst>
              <a:ext uri="{FF2B5EF4-FFF2-40B4-BE49-F238E27FC236}">
                <a16:creationId xmlns:a16="http://schemas.microsoft.com/office/drawing/2014/main" id="{A0144478-5520-CC02-BE3F-C4CC2018FDD4}"/>
              </a:ext>
            </a:extLst>
          </p:cNvPr>
          <p:cNvSpPr/>
          <p:nvPr/>
        </p:nvSpPr>
        <p:spPr>
          <a:xfrm>
            <a:off x="2116693" y="6208616"/>
            <a:ext cx="329141" cy="13417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ight Arrow 30">
            <a:extLst>
              <a:ext uri="{FF2B5EF4-FFF2-40B4-BE49-F238E27FC236}">
                <a16:creationId xmlns:a16="http://schemas.microsoft.com/office/drawing/2014/main" id="{C96C7D70-C18D-DFE1-C245-0B9D7E2AD0F9}"/>
              </a:ext>
            </a:extLst>
          </p:cNvPr>
          <p:cNvSpPr/>
          <p:nvPr/>
        </p:nvSpPr>
        <p:spPr>
          <a:xfrm>
            <a:off x="2116692" y="8542753"/>
            <a:ext cx="329141" cy="13417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078052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B7E5D-B49C-6C38-9CBA-56B71D541A87}"/>
              </a:ext>
            </a:extLst>
          </p:cNvPr>
          <p:cNvSpPr>
            <a:spLocks noGrp="1"/>
          </p:cNvSpPr>
          <p:nvPr>
            <p:ph type="title"/>
          </p:nvPr>
        </p:nvSpPr>
        <p:spPr>
          <a:xfrm>
            <a:off x="471488" y="237473"/>
            <a:ext cx="5915025" cy="175122"/>
          </a:xfrm>
        </p:spPr>
        <p:txBody>
          <a:bodyPr>
            <a:normAutofit fontScale="90000"/>
          </a:bodyPr>
          <a:lstStyle/>
          <a:p>
            <a:r>
              <a:rPr lang="en-GB"/>
              <a:t>History</a:t>
            </a:r>
          </a:p>
        </p:txBody>
      </p:sp>
      <p:sp>
        <p:nvSpPr>
          <p:cNvPr id="3" name="Content Placeholder 2">
            <a:extLst>
              <a:ext uri="{FF2B5EF4-FFF2-40B4-BE49-F238E27FC236}">
                <a16:creationId xmlns:a16="http://schemas.microsoft.com/office/drawing/2014/main" id="{5CCE2D14-15B3-29C5-A95B-D8B3F2309E0B}"/>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EE2B6355-68E1-CFDB-143B-DFB2B2A840A8}"/>
              </a:ext>
            </a:extLst>
          </p:cNvPr>
          <p:cNvPicPr>
            <a:picLocks noChangeAspect="1"/>
          </p:cNvPicPr>
          <p:nvPr/>
        </p:nvPicPr>
        <p:blipFill>
          <a:blip r:embed="rId2"/>
          <a:stretch>
            <a:fillRect/>
          </a:stretch>
        </p:blipFill>
        <p:spPr>
          <a:xfrm rot="16200000">
            <a:off x="-771294" y="2025951"/>
            <a:ext cx="8400588" cy="6316126"/>
          </a:xfrm>
          <a:prstGeom prst="rect">
            <a:avLst/>
          </a:prstGeom>
        </p:spPr>
      </p:pic>
    </p:spTree>
    <p:extLst>
      <p:ext uri="{BB962C8B-B14F-4D97-AF65-F5344CB8AC3E}">
        <p14:creationId xmlns:p14="http://schemas.microsoft.com/office/powerpoint/2010/main" val="22157795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5181C-DDBA-1749-3288-D9A9B6E8D125}"/>
              </a:ext>
            </a:extLst>
          </p:cNvPr>
          <p:cNvSpPr>
            <a:spLocks noGrp="1"/>
          </p:cNvSpPr>
          <p:nvPr>
            <p:ph type="title"/>
          </p:nvPr>
        </p:nvSpPr>
        <p:spPr>
          <a:xfrm>
            <a:off x="438034" y="304381"/>
            <a:ext cx="5915025" cy="264332"/>
          </a:xfrm>
        </p:spPr>
        <p:txBody>
          <a:bodyPr>
            <a:normAutofit fontScale="90000"/>
          </a:bodyPr>
          <a:lstStyle/>
          <a:p>
            <a:r>
              <a:rPr lang="en-GB"/>
              <a:t>History</a:t>
            </a:r>
          </a:p>
        </p:txBody>
      </p:sp>
      <p:sp>
        <p:nvSpPr>
          <p:cNvPr id="3" name="Content Placeholder 2">
            <a:extLst>
              <a:ext uri="{FF2B5EF4-FFF2-40B4-BE49-F238E27FC236}">
                <a16:creationId xmlns:a16="http://schemas.microsoft.com/office/drawing/2014/main" id="{F6E89F8A-14F9-4A92-77EA-D85543561BAD}"/>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C70F3532-3284-AEAA-D78A-0264506076EB}"/>
              </a:ext>
            </a:extLst>
          </p:cNvPr>
          <p:cNvPicPr>
            <a:picLocks noChangeAspect="1"/>
          </p:cNvPicPr>
          <p:nvPr/>
        </p:nvPicPr>
        <p:blipFill>
          <a:blip r:embed="rId2"/>
          <a:stretch>
            <a:fillRect/>
          </a:stretch>
        </p:blipFill>
        <p:spPr>
          <a:xfrm rot="16200000">
            <a:off x="-932986" y="1994236"/>
            <a:ext cx="8723971" cy="6333842"/>
          </a:xfrm>
          <a:prstGeom prst="rect">
            <a:avLst/>
          </a:prstGeom>
        </p:spPr>
      </p:pic>
    </p:spTree>
    <p:extLst>
      <p:ext uri="{BB962C8B-B14F-4D97-AF65-F5344CB8AC3E}">
        <p14:creationId xmlns:p14="http://schemas.microsoft.com/office/powerpoint/2010/main" val="19275655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844A1-17BF-6895-9F3E-9E80706D7D93}"/>
              </a:ext>
            </a:extLst>
          </p:cNvPr>
          <p:cNvSpPr>
            <a:spLocks noGrp="1"/>
          </p:cNvSpPr>
          <p:nvPr>
            <p:ph type="title"/>
          </p:nvPr>
        </p:nvSpPr>
        <p:spPr>
          <a:xfrm>
            <a:off x="471487" y="125961"/>
            <a:ext cx="5915025" cy="456314"/>
          </a:xfrm>
        </p:spPr>
        <p:txBody>
          <a:bodyPr>
            <a:normAutofit fontScale="90000"/>
          </a:bodyPr>
          <a:lstStyle/>
          <a:p>
            <a:r>
              <a:rPr lang="en-GB"/>
              <a:t>History</a:t>
            </a:r>
          </a:p>
        </p:txBody>
      </p:sp>
      <p:sp>
        <p:nvSpPr>
          <p:cNvPr id="3" name="Content Placeholder 2">
            <a:extLst>
              <a:ext uri="{FF2B5EF4-FFF2-40B4-BE49-F238E27FC236}">
                <a16:creationId xmlns:a16="http://schemas.microsoft.com/office/drawing/2014/main" id="{8D1FA34F-85CC-14AC-B0AD-E90EE9A7F43A}"/>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5004D396-9324-2436-CD87-F5C497633F17}"/>
              </a:ext>
            </a:extLst>
          </p:cNvPr>
          <p:cNvPicPr>
            <a:picLocks noChangeAspect="1"/>
          </p:cNvPicPr>
          <p:nvPr/>
        </p:nvPicPr>
        <p:blipFill>
          <a:blip r:embed="rId2"/>
          <a:stretch>
            <a:fillRect/>
          </a:stretch>
        </p:blipFill>
        <p:spPr>
          <a:xfrm rot="16200000">
            <a:off x="-667362" y="1904566"/>
            <a:ext cx="8374566" cy="6096868"/>
          </a:xfrm>
          <a:prstGeom prst="rect">
            <a:avLst/>
          </a:prstGeom>
        </p:spPr>
      </p:pic>
    </p:spTree>
    <p:extLst>
      <p:ext uri="{BB962C8B-B14F-4D97-AF65-F5344CB8AC3E}">
        <p14:creationId xmlns:p14="http://schemas.microsoft.com/office/powerpoint/2010/main" val="23648200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AB6E0-EE94-40A0-7025-1E5D6B201D79}"/>
              </a:ext>
            </a:extLst>
          </p:cNvPr>
          <p:cNvSpPr>
            <a:spLocks noGrp="1"/>
          </p:cNvSpPr>
          <p:nvPr>
            <p:ph type="title"/>
          </p:nvPr>
        </p:nvSpPr>
        <p:spPr>
          <a:xfrm>
            <a:off x="471488" y="192868"/>
            <a:ext cx="5915025" cy="119366"/>
          </a:xfrm>
        </p:spPr>
        <p:txBody>
          <a:bodyPr>
            <a:normAutofit fontScale="90000"/>
          </a:bodyPr>
          <a:lstStyle/>
          <a:p>
            <a:r>
              <a:rPr lang="en-GB"/>
              <a:t>History</a:t>
            </a:r>
          </a:p>
        </p:txBody>
      </p:sp>
      <p:sp>
        <p:nvSpPr>
          <p:cNvPr id="3" name="Content Placeholder 2">
            <a:extLst>
              <a:ext uri="{FF2B5EF4-FFF2-40B4-BE49-F238E27FC236}">
                <a16:creationId xmlns:a16="http://schemas.microsoft.com/office/drawing/2014/main" id="{A76F87D1-7D6A-BF65-BB97-AE2D9674E792}"/>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04834663-1A14-E1CE-4C17-49C4329128CA}"/>
              </a:ext>
            </a:extLst>
          </p:cNvPr>
          <p:cNvPicPr>
            <a:picLocks noChangeAspect="1"/>
          </p:cNvPicPr>
          <p:nvPr/>
        </p:nvPicPr>
        <p:blipFill>
          <a:blip r:embed="rId2"/>
          <a:stretch>
            <a:fillRect/>
          </a:stretch>
        </p:blipFill>
        <p:spPr>
          <a:xfrm rot="16200000">
            <a:off x="-799528" y="2036733"/>
            <a:ext cx="8545551" cy="6003520"/>
          </a:xfrm>
          <a:prstGeom prst="rect">
            <a:avLst/>
          </a:prstGeom>
        </p:spPr>
      </p:pic>
    </p:spTree>
    <p:extLst>
      <p:ext uri="{BB962C8B-B14F-4D97-AF65-F5344CB8AC3E}">
        <p14:creationId xmlns:p14="http://schemas.microsoft.com/office/powerpoint/2010/main" val="4142797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1EDBA-C906-9766-D2C0-4F53EDBA2B5D}"/>
              </a:ext>
            </a:extLst>
          </p:cNvPr>
          <p:cNvSpPr>
            <a:spLocks noGrp="1"/>
          </p:cNvSpPr>
          <p:nvPr>
            <p:ph type="title"/>
          </p:nvPr>
        </p:nvSpPr>
        <p:spPr>
          <a:xfrm>
            <a:off x="471488" y="461277"/>
            <a:ext cx="5915025" cy="76339"/>
          </a:xfrm>
        </p:spPr>
        <p:txBody>
          <a:bodyPr>
            <a:normAutofit fontScale="90000"/>
          </a:bodyPr>
          <a:lstStyle/>
          <a:p>
            <a:r>
              <a:rPr lang="en-US" dirty="0">
                <a:ea typeface="Calibri Light"/>
                <a:cs typeface="Calibri Light"/>
              </a:rPr>
              <a:t>Mathematics</a:t>
            </a:r>
            <a:endParaRPr lang="en-US" dirty="0"/>
          </a:p>
        </p:txBody>
      </p:sp>
      <p:pic>
        <p:nvPicPr>
          <p:cNvPr id="4" name="Content Placeholder 3" descr="A white sheet with black text&#10;&#10;Description automatically generated">
            <a:extLst>
              <a:ext uri="{FF2B5EF4-FFF2-40B4-BE49-F238E27FC236}">
                <a16:creationId xmlns:a16="http://schemas.microsoft.com/office/drawing/2014/main" id="{ED1145A6-0A65-2553-1EC0-8D58E815C7B7}"/>
              </a:ext>
            </a:extLst>
          </p:cNvPr>
          <p:cNvPicPr>
            <a:picLocks noGrp="1" noChangeAspect="1"/>
          </p:cNvPicPr>
          <p:nvPr>
            <p:ph idx="1"/>
          </p:nvPr>
        </p:nvPicPr>
        <p:blipFill>
          <a:blip r:embed="rId2"/>
          <a:stretch>
            <a:fillRect/>
          </a:stretch>
        </p:blipFill>
        <p:spPr>
          <a:xfrm>
            <a:off x="473796" y="1089615"/>
            <a:ext cx="5791484" cy="7713634"/>
          </a:xfrm>
        </p:spPr>
      </p:pic>
    </p:spTree>
    <p:extLst>
      <p:ext uri="{BB962C8B-B14F-4D97-AF65-F5344CB8AC3E}">
        <p14:creationId xmlns:p14="http://schemas.microsoft.com/office/powerpoint/2010/main" val="1102778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1EDBA-C906-9766-D2C0-4F53EDBA2B5D}"/>
              </a:ext>
            </a:extLst>
          </p:cNvPr>
          <p:cNvSpPr>
            <a:spLocks noGrp="1"/>
          </p:cNvSpPr>
          <p:nvPr>
            <p:ph type="title"/>
          </p:nvPr>
        </p:nvSpPr>
        <p:spPr>
          <a:xfrm>
            <a:off x="471488" y="461277"/>
            <a:ext cx="5915025" cy="76339"/>
          </a:xfrm>
        </p:spPr>
        <p:txBody>
          <a:bodyPr>
            <a:normAutofit fontScale="90000"/>
          </a:bodyPr>
          <a:lstStyle/>
          <a:p>
            <a:r>
              <a:rPr lang="en-US" dirty="0">
                <a:ea typeface="Calibri Light"/>
                <a:cs typeface="Calibri Light"/>
              </a:rPr>
              <a:t>Mathematics</a:t>
            </a:r>
            <a:endParaRPr lang="en-US" dirty="0"/>
          </a:p>
        </p:txBody>
      </p:sp>
      <p:pic>
        <p:nvPicPr>
          <p:cNvPr id="6" name="Content Placeholder 5">
            <a:extLst>
              <a:ext uri="{FF2B5EF4-FFF2-40B4-BE49-F238E27FC236}">
                <a16:creationId xmlns:a16="http://schemas.microsoft.com/office/drawing/2014/main" id="{78BB51EB-8764-3B8E-B7EE-CF8183748BB1}"/>
              </a:ext>
            </a:extLst>
          </p:cNvPr>
          <p:cNvPicPr>
            <a:picLocks noGrp="1" noChangeAspect="1"/>
          </p:cNvPicPr>
          <p:nvPr>
            <p:ph idx="1"/>
          </p:nvPr>
        </p:nvPicPr>
        <p:blipFill>
          <a:blip r:embed="rId2"/>
          <a:stretch>
            <a:fillRect/>
          </a:stretch>
        </p:blipFill>
        <p:spPr>
          <a:xfrm rot="-5400000">
            <a:off x="-826696" y="2172675"/>
            <a:ext cx="8354331" cy="5743723"/>
          </a:xfrm>
        </p:spPr>
      </p:pic>
    </p:spTree>
    <p:extLst>
      <p:ext uri="{BB962C8B-B14F-4D97-AF65-F5344CB8AC3E}">
        <p14:creationId xmlns:p14="http://schemas.microsoft.com/office/powerpoint/2010/main" val="33819824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1EDBA-C906-9766-D2C0-4F53EDBA2B5D}"/>
              </a:ext>
            </a:extLst>
          </p:cNvPr>
          <p:cNvSpPr>
            <a:spLocks noGrp="1"/>
          </p:cNvSpPr>
          <p:nvPr>
            <p:ph type="title"/>
          </p:nvPr>
        </p:nvSpPr>
        <p:spPr>
          <a:xfrm>
            <a:off x="471488" y="461277"/>
            <a:ext cx="5915025" cy="76339"/>
          </a:xfrm>
        </p:spPr>
        <p:txBody>
          <a:bodyPr>
            <a:normAutofit fontScale="90000"/>
          </a:bodyPr>
          <a:lstStyle/>
          <a:p>
            <a:r>
              <a:rPr lang="en-US" dirty="0">
                <a:ea typeface="Calibri Light"/>
                <a:cs typeface="Calibri Light"/>
              </a:rPr>
              <a:t>Mathematics</a:t>
            </a:r>
            <a:endParaRPr lang="en-US" dirty="0"/>
          </a:p>
        </p:txBody>
      </p:sp>
      <p:pic>
        <p:nvPicPr>
          <p:cNvPr id="5" name="Content Placeholder 4">
            <a:extLst>
              <a:ext uri="{FF2B5EF4-FFF2-40B4-BE49-F238E27FC236}">
                <a16:creationId xmlns:a16="http://schemas.microsoft.com/office/drawing/2014/main" id="{7CC6C0D4-90F3-0763-738A-4A668474D56E}"/>
              </a:ext>
            </a:extLst>
          </p:cNvPr>
          <p:cNvPicPr>
            <a:picLocks noGrp="1" noChangeAspect="1"/>
          </p:cNvPicPr>
          <p:nvPr>
            <p:ph idx="1"/>
          </p:nvPr>
        </p:nvPicPr>
        <p:blipFill>
          <a:blip r:embed="rId2"/>
          <a:stretch>
            <a:fillRect/>
          </a:stretch>
        </p:blipFill>
        <p:spPr>
          <a:xfrm>
            <a:off x="471010" y="944132"/>
            <a:ext cx="5915980" cy="8388141"/>
          </a:xfrm>
        </p:spPr>
      </p:pic>
    </p:spTree>
    <p:extLst>
      <p:ext uri="{BB962C8B-B14F-4D97-AF65-F5344CB8AC3E}">
        <p14:creationId xmlns:p14="http://schemas.microsoft.com/office/powerpoint/2010/main" val="40014058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1EDBA-C906-9766-D2C0-4F53EDBA2B5D}"/>
              </a:ext>
            </a:extLst>
          </p:cNvPr>
          <p:cNvSpPr>
            <a:spLocks noGrp="1"/>
          </p:cNvSpPr>
          <p:nvPr>
            <p:ph type="title"/>
          </p:nvPr>
        </p:nvSpPr>
        <p:spPr>
          <a:xfrm>
            <a:off x="471488" y="461277"/>
            <a:ext cx="5915025" cy="76339"/>
          </a:xfrm>
        </p:spPr>
        <p:txBody>
          <a:bodyPr>
            <a:normAutofit fontScale="90000"/>
          </a:bodyPr>
          <a:lstStyle/>
          <a:p>
            <a:r>
              <a:rPr lang="en-US" dirty="0">
                <a:ea typeface="Calibri Light"/>
                <a:cs typeface="Calibri Light"/>
              </a:rPr>
              <a:t>Mathematics</a:t>
            </a:r>
            <a:endParaRPr lang="en-US" dirty="0"/>
          </a:p>
        </p:txBody>
      </p:sp>
      <p:pic>
        <p:nvPicPr>
          <p:cNvPr id="6" name="Content Placeholder 5">
            <a:extLst>
              <a:ext uri="{FF2B5EF4-FFF2-40B4-BE49-F238E27FC236}">
                <a16:creationId xmlns:a16="http://schemas.microsoft.com/office/drawing/2014/main" id="{B3D24CEB-6F60-EF82-1BB2-F047CC81D2C4}"/>
              </a:ext>
            </a:extLst>
          </p:cNvPr>
          <p:cNvPicPr>
            <a:picLocks noGrp="1" noChangeAspect="1"/>
          </p:cNvPicPr>
          <p:nvPr>
            <p:ph idx="1"/>
          </p:nvPr>
        </p:nvPicPr>
        <p:blipFill>
          <a:blip r:embed="rId2"/>
          <a:stretch>
            <a:fillRect/>
          </a:stretch>
        </p:blipFill>
        <p:spPr>
          <a:xfrm rot="-5400000">
            <a:off x="-720991" y="2410325"/>
            <a:ext cx="8288261" cy="5890135"/>
          </a:xfrm>
        </p:spPr>
      </p:pic>
    </p:spTree>
    <p:extLst>
      <p:ext uri="{BB962C8B-B14F-4D97-AF65-F5344CB8AC3E}">
        <p14:creationId xmlns:p14="http://schemas.microsoft.com/office/powerpoint/2010/main" val="39254531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503D9-A0E7-E22A-7154-A61CEB3804A1}"/>
              </a:ext>
            </a:extLst>
          </p:cNvPr>
          <p:cNvSpPr>
            <a:spLocks noGrp="1"/>
          </p:cNvSpPr>
          <p:nvPr>
            <p:ph type="title"/>
          </p:nvPr>
        </p:nvSpPr>
        <p:spPr>
          <a:xfrm>
            <a:off x="471487" y="248625"/>
            <a:ext cx="5915025" cy="175122"/>
          </a:xfrm>
        </p:spPr>
        <p:txBody>
          <a:bodyPr>
            <a:normAutofit fontScale="90000"/>
          </a:bodyPr>
          <a:lstStyle/>
          <a:p>
            <a:r>
              <a:rPr lang="en-GB"/>
              <a:t>Mathematics</a:t>
            </a:r>
          </a:p>
        </p:txBody>
      </p:sp>
      <p:sp>
        <p:nvSpPr>
          <p:cNvPr id="3" name="Content Placeholder 2">
            <a:extLst>
              <a:ext uri="{FF2B5EF4-FFF2-40B4-BE49-F238E27FC236}">
                <a16:creationId xmlns:a16="http://schemas.microsoft.com/office/drawing/2014/main" id="{A155995A-1E8E-B9E8-4B9C-E63F9F676B96}"/>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ACBEF6F4-75B5-F6D5-7C25-B44EA7F31295}"/>
              </a:ext>
            </a:extLst>
          </p:cNvPr>
          <p:cNvPicPr>
            <a:picLocks noChangeAspect="1"/>
          </p:cNvPicPr>
          <p:nvPr/>
        </p:nvPicPr>
        <p:blipFill>
          <a:blip r:embed="rId2"/>
          <a:stretch>
            <a:fillRect/>
          </a:stretch>
        </p:blipFill>
        <p:spPr>
          <a:xfrm>
            <a:off x="176268" y="695463"/>
            <a:ext cx="6436405" cy="8791187"/>
          </a:xfrm>
          <a:prstGeom prst="rect">
            <a:avLst/>
          </a:prstGeom>
        </p:spPr>
      </p:pic>
    </p:spTree>
    <p:extLst>
      <p:ext uri="{BB962C8B-B14F-4D97-AF65-F5344CB8AC3E}">
        <p14:creationId xmlns:p14="http://schemas.microsoft.com/office/powerpoint/2010/main" val="14050567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0FADD-3C67-368A-2A23-B8D23592861F}"/>
              </a:ext>
            </a:extLst>
          </p:cNvPr>
          <p:cNvSpPr>
            <a:spLocks noGrp="1"/>
          </p:cNvSpPr>
          <p:nvPr>
            <p:ph type="title"/>
          </p:nvPr>
        </p:nvSpPr>
        <p:spPr>
          <a:xfrm>
            <a:off x="471487" y="259776"/>
            <a:ext cx="5915025" cy="45719"/>
          </a:xfrm>
        </p:spPr>
        <p:txBody>
          <a:bodyPr>
            <a:normAutofit fontScale="90000"/>
          </a:bodyPr>
          <a:lstStyle/>
          <a:p>
            <a:r>
              <a:rPr lang="en-GB"/>
              <a:t>Mathematics</a:t>
            </a:r>
          </a:p>
        </p:txBody>
      </p:sp>
      <p:sp>
        <p:nvSpPr>
          <p:cNvPr id="3" name="Content Placeholder 2">
            <a:extLst>
              <a:ext uri="{FF2B5EF4-FFF2-40B4-BE49-F238E27FC236}">
                <a16:creationId xmlns:a16="http://schemas.microsoft.com/office/drawing/2014/main" id="{698A019B-0777-0D35-9AE2-59947DAD16DB}"/>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C737C0E4-5E14-D91F-1AE7-AB031983FA75}"/>
              </a:ext>
            </a:extLst>
          </p:cNvPr>
          <p:cNvPicPr>
            <a:picLocks noChangeAspect="1"/>
          </p:cNvPicPr>
          <p:nvPr/>
        </p:nvPicPr>
        <p:blipFill>
          <a:blip r:embed="rId2"/>
          <a:stretch>
            <a:fillRect/>
          </a:stretch>
        </p:blipFill>
        <p:spPr>
          <a:xfrm rot="16200000">
            <a:off x="-1004912" y="2063390"/>
            <a:ext cx="8867821" cy="6297847"/>
          </a:xfrm>
          <a:prstGeom prst="rect">
            <a:avLst/>
          </a:prstGeom>
        </p:spPr>
      </p:pic>
    </p:spTree>
    <p:extLst>
      <p:ext uri="{BB962C8B-B14F-4D97-AF65-F5344CB8AC3E}">
        <p14:creationId xmlns:p14="http://schemas.microsoft.com/office/powerpoint/2010/main" val="39587766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6CB8D-2EE2-567A-16C1-009B0B8ECE1F}"/>
              </a:ext>
            </a:extLst>
          </p:cNvPr>
          <p:cNvSpPr>
            <a:spLocks noGrp="1"/>
          </p:cNvSpPr>
          <p:nvPr>
            <p:ph type="title"/>
          </p:nvPr>
        </p:nvSpPr>
        <p:spPr>
          <a:xfrm>
            <a:off x="471487" y="282078"/>
            <a:ext cx="5915025" cy="230878"/>
          </a:xfrm>
        </p:spPr>
        <p:txBody>
          <a:bodyPr>
            <a:normAutofit fontScale="90000"/>
          </a:bodyPr>
          <a:lstStyle/>
          <a:p>
            <a:r>
              <a:rPr lang="en-GB"/>
              <a:t>Mathematics</a:t>
            </a:r>
          </a:p>
        </p:txBody>
      </p:sp>
      <p:sp>
        <p:nvSpPr>
          <p:cNvPr id="3" name="Content Placeholder 2">
            <a:extLst>
              <a:ext uri="{FF2B5EF4-FFF2-40B4-BE49-F238E27FC236}">
                <a16:creationId xmlns:a16="http://schemas.microsoft.com/office/drawing/2014/main" id="{E6AFAD6A-736D-7915-32C1-85201CD4A41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9D3B89F2-F6AC-0F7C-6942-68C148A7FD2D}"/>
              </a:ext>
            </a:extLst>
          </p:cNvPr>
          <p:cNvPicPr>
            <a:picLocks noChangeAspect="1"/>
          </p:cNvPicPr>
          <p:nvPr/>
        </p:nvPicPr>
        <p:blipFill>
          <a:blip r:embed="rId2"/>
          <a:stretch>
            <a:fillRect/>
          </a:stretch>
        </p:blipFill>
        <p:spPr>
          <a:xfrm>
            <a:off x="222386" y="628528"/>
            <a:ext cx="6164126" cy="8963245"/>
          </a:xfrm>
          <a:prstGeom prst="rect">
            <a:avLst/>
          </a:prstGeom>
        </p:spPr>
      </p:pic>
    </p:spTree>
    <p:extLst>
      <p:ext uri="{BB962C8B-B14F-4D97-AF65-F5344CB8AC3E}">
        <p14:creationId xmlns:p14="http://schemas.microsoft.com/office/powerpoint/2010/main" val="12719664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F126D-CE78-5E9A-6F23-952B6D5D392D}"/>
              </a:ext>
            </a:extLst>
          </p:cNvPr>
          <p:cNvSpPr>
            <a:spLocks noGrp="1"/>
          </p:cNvSpPr>
          <p:nvPr>
            <p:ph type="title"/>
          </p:nvPr>
        </p:nvSpPr>
        <p:spPr>
          <a:xfrm>
            <a:off x="471488" y="282078"/>
            <a:ext cx="5915025" cy="175122"/>
          </a:xfrm>
        </p:spPr>
        <p:txBody>
          <a:bodyPr>
            <a:normAutofit fontScale="90000"/>
          </a:bodyPr>
          <a:lstStyle/>
          <a:p>
            <a:r>
              <a:rPr lang="en-GB"/>
              <a:t>Mathematics</a:t>
            </a:r>
          </a:p>
        </p:txBody>
      </p:sp>
      <p:sp>
        <p:nvSpPr>
          <p:cNvPr id="3" name="Content Placeholder 2">
            <a:extLst>
              <a:ext uri="{FF2B5EF4-FFF2-40B4-BE49-F238E27FC236}">
                <a16:creationId xmlns:a16="http://schemas.microsoft.com/office/drawing/2014/main" id="{846BE242-1C33-B0A4-2EDB-6FBA0BC982BA}"/>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CFC68D80-6BA5-174C-6B34-50E3A6101653}"/>
              </a:ext>
            </a:extLst>
          </p:cNvPr>
          <p:cNvPicPr>
            <a:picLocks noChangeAspect="1"/>
          </p:cNvPicPr>
          <p:nvPr/>
        </p:nvPicPr>
        <p:blipFill>
          <a:blip r:embed="rId2"/>
          <a:stretch>
            <a:fillRect/>
          </a:stretch>
        </p:blipFill>
        <p:spPr>
          <a:xfrm rot="16200000">
            <a:off x="-916261" y="1955630"/>
            <a:ext cx="8690521" cy="6288388"/>
          </a:xfrm>
          <a:prstGeom prst="rect">
            <a:avLst/>
          </a:prstGeom>
        </p:spPr>
      </p:pic>
    </p:spTree>
    <p:extLst>
      <p:ext uri="{BB962C8B-B14F-4D97-AF65-F5344CB8AC3E}">
        <p14:creationId xmlns:p14="http://schemas.microsoft.com/office/powerpoint/2010/main" val="16651470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DAB42-93E7-7964-DB7F-D2559C4C724A}"/>
              </a:ext>
            </a:extLst>
          </p:cNvPr>
          <p:cNvSpPr>
            <a:spLocks noGrp="1"/>
          </p:cNvSpPr>
          <p:nvPr>
            <p:ph type="title"/>
          </p:nvPr>
        </p:nvSpPr>
        <p:spPr>
          <a:xfrm>
            <a:off x="471487" y="125961"/>
            <a:ext cx="5915025" cy="632322"/>
          </a:xfrm>
        </p:spPr>
        <p:txBody>
          <a:bodyPr/>
          <a:lstStyle/>
          <a:p>
            <a:r>
              <a:rPr lang="en-GB"/>
              <a:t>Personal Development</a:t>
            </a:r>
          </a:p>
        </p:txBody>
      </p:sp>
      <p:sp>
        <p:nvSpPr>
          <p:cNvPr id="3" name="Content Placeholder 2">
            <a:extLst>
              <a:ext uri="{FF2B5EF4-FFF2-40B4-BE49-F238E27FC236}">
                <a16:creationId xmlns:a16="http://schemas.microsoft.com/office/drawing/2014/main" id="{82E94EBC-35BE-7C1A-A149-EC67705CB7FA}"/>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7EBAD7BC-A177-1FDA-B40C-D947F6EFDEFC}"/>
              </a:ext>
            </a:extLst>
          </p:cNvPr>
          <p:cNvPicPr>
            <a:picLocks noChangeAspect="1"/>
          </p:cNvPicPr>
          <p:nvPr/>
        </p:nvPicPr>
        <p:blipFill>
          <a:blip r:embed="rId2"/>
          <a:stretch>
            <a:fillRect/>
          </a:stretch>
        </p:blipFill>
        <p:spPr>
          <a:xfrm rot="16200000">
            <a:off x="-985397" y="2325111"/>
            <a:ext cx="8828792" cy="5695136"/>
          </a:xfrm>
          <a:prstGeom prst="rect">
            <a:avLst/>
          </a:prstGeom>
        </p:spPr>
      </p:pic>
    </p:spTree>
    <p:extLst>
      <p:ext uri="{BB962C8B-B14F-4D97-AF65-F5344CB8AC3E}">
        <p14:creationId xmlns:p14="http://schemas.microsoft.com/office/powerpoint/2010/main" val="40706130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85EFC-E176-D2DD-1462-BC58FAC2EB81}"/>
              </a:ext>
            </a:extLst>
          </p:cNvPr>
          <p:cNvSpPr>
            <a:spLocks noGrp="1"/>
          </p:cNvSpPr>
          <p:nvPr>
            <p:ph type="title"/>
          </p:nvPr>
        </p:nvSpPr>
        <p:spPr>
          <a:xfrm>
            <a:off x="471487" y="273340"/>
            <a:ext cx="5915025" cy="710380"/>
          </a:xfrm>
        </p:spPr>
        <p:txBody>
          <a:bodyPr/>
          <a:lstStyle/>
          <a:p>
            <a:r>
              <a:rPr lang="en-GB"/>
              <a:t>Personal Development</a:t>
            </a:r>
          </a:p>
        </p:txBody>
      </p:sp>
      <p:sp>
        <p:nvSpPr>
          <p:cNvPr id="3" name="Content Placeholder 2">
            <a:extLst>
              <a:ext uri="{FF2B5EF4-FFF2-40B4-BE49-F238E27FC236}">
                <a16:creationId xmlns:a16="http://schemas.microsoft.com/office/drawing/2014/main" id="{C633776E-6C0F-EFAF-F9E0-F2896380169F}"/>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40B4E0F4-478F-B793-AAC2-D1CB58B14AE8}"/>
              </a:ext>
            </a:extLst>
          </p:cNvPr>
          <p:cNvPicPr>
            <a:picLocks noChangeAspect="1"/>
          </p:cNvPicPr>
          <p:nvPr/>
        </p:nvPicPr>
        <p:blipFill>
          <a:blip r:embed="rId2"/>
          <a:stretch>
            <a:fillRect/>
          </a:stretch>
        </p:blipFill>
        <p:spPr>
          <a:xfrm rot="16200000">
            <a:off x="-959868" y="2521984"/>
            <a:ext cx="8777733" cy="5701208"/>
          </a:xfrm>
          <a:prstGeom prst="rect">
            <a:avLst/>
          </a:prstGeom>
        </p:spPr>
      </p:pic>
    </p:spTree>
    <p:extLst>
      <p:ext uri="{BB962C8B-B14F-4D97-AF65-F5344CB8AC3E}">
        <p14:creationId xmlns:p14="http://schemas.microsoft.com/office/powerpoint/2010/main" val="42861715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18BA-AB84-6113-0DBD-0EC50CE2ABE9}"/>
              </a:ext>
            </a:extLst>
          </p:cNvPr>
          <p:cNvSpPr>
            <a:spLocks noGrp="1"/>
          </p:cNvSpPr>
          <p:nvPr>
            <p:ph type="title"/>
          </p:nvPr>
        </p:nvSpPr>
        <p:spPr>
          <a:xfrm>
            <a:off x="471488" y="312234"/>
            <a:ext cx="5915025" cy="390293"/>
          </a:xfrm>
        </p:spPr>
        <p:txBody>
          <a:bodyPr>
            <a:normAutofit fontScale="90000"/>
          </a:bodyPr>
          <a:lstStyle/>
          <a:p>
            <a:r>
              <a:rPr lang="en-GB"/>
              <a:t>GCSE PE</a:t>
            </a:r>
          </a:p>
        </p:txBody>
      </p:sp>
      <p:sp>
        <p:nvSpPr>
          <p:cNvPr id="3" name="Content Placeholder 2">
            <a:extLst>
              <a:ext uri="{FF2B5EF4-FFF2-40B4-BE49-F238E27FC236}">
                <a16:creationId xmlns:a16="http://schemas.microsoft.com/office/drawing/2014/main" id="{4853EA37-133C-A075-A99F-872DE8CB13F0}"/>
              </a:ext>
            </a:extLst>
          </p:cNvPr>
          <p:cNvSpPr>
            <a:spLocks noGrp="1"/>
          </p:cNvSpPr>
          <p:nvPr>
            <p:ph idx="1"/>
          </p:nvPr>
        </p:nvSpPr>
        <p:spPr>
          <a:xfrm>
            <a:off x="471488" y="869795"/>
            <a:ext cx="5915025" cy="9036205"/>
          </a:xfrm>
        </p:spPr>
        <p:txBody>
          <a:bodyPr>
            <a:normAutofit fontScale="62500" lnSpcReduction="20000"/>
          </a:bodyPr>
          <a:lstStyle/>
          <a:p>
            <a:pPr marL="0" indent="0">
              <a:spcAft>
                <a:spcPts val="825"/>
              </a:spcAft>
              <a:buNone/>
            </a:pPr>
            <a:r>
              <a:rPr lang="en-GB" sz="23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Cardiac Output</a:t>
            </a:r>
            <a:r>
              <a:rPr lang="en-GB" sz="23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-The volume of blood pumped per minute by each ventricle of the heart. Cardiac output = stroke volume x heart rate. Measured in litres/min.</a:t>
            </a:r>
            <a:endParaRPr lang="en-GB" sz="2300">
              <a:effectLst/>
              <a:latin typeface="Arial" panose="020B0604020202020204" pitchFamily="34" charset="0"/>
              <a:ea typeface="Times New Roman" panose="02020603050405020304" pitchFamily="18" charset="0"/>
              <a:cs typeface="Arial" panose="020B0604020202020204" pitchFamily="34" charset="0"/>
            </a:endParaRPr>
          </a:p>
          <a:p>
            <a:pPr marL="0" indent="0">
              <a:spcAft>
                <a:spcPts val="825"/>
              </a:spcAft>
              <a:buNone/>
            </a:pPr>
            <a:r>
              <a:rPr lang="en-GB" sz="23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Cardio-respiratory system</a:t>
            </a:r>
            <a:r>
              <a:rPr lang="en-GB" sz="23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The combination of the cardiovascular and respiratory systems working together to deliver O2 and remove CO2 from the body.</a:t>
            </a:r>
            <a:endParaRPr lang="en-GB" sz="230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07000"/>
              </a:lnSpc>
              <a:spcAft>
                <a:spcPts val="800"/>
              </a:spcAft>
              <a:buNone/>
            </a:pPr>
            <a:r>
              <a:rPr lang="en-GB" sz="2300" b="1">
                <a:effectLst/>
                <a:latin typeface="Arial" panose="020B0604020202020204" pitchFamily="34" charset="0"/>
                <a:ea typeface="Calibri" panose="020F0502020204030204" pitchFamily="34" charset="0"/>
                <a:cs typeface="Arial" panose="020B0604020202020204" pitchFamily="34" charset="0"/>
              </a:rPr>
              <a:t>Double circulatory system</a:t>
            </a:r>
            <a:r>
              <a:rPr lang="en-GB" sz="2300">
                <a:effectLst/>
                <a:latin typeface="Arial" panose="020B0604020202020204" pitchFamily="34" charset="0"/>
                <a:ea typeface="Calibri" panose="020F0502020204030204" pitchFamily="34" charset="0"/>
                <a:cs typeface="Arial" panose="020B0604020202020204" pitchFamily="34" charset="0"/>
              </a:rPr>
              <a:t> The body has 2 systems which circulate blood. The systemic system delivers oxygen to working muscles and the pulmonary system collects oxygen from the lungs.</a:t>
            </a:r>
          </a:p>
          <a:p>
            <a:pPr marL="0" indent="0">
              <a:lnSpc>
                <a:spcPct val="107000"/>
              </a:lnSpc>
              <a:spcAft>
                <a:spcPts val="800"/>
              </a:spcAft>
              <a:buNone/>
            </a:pPr>
            <a:r>
              <a:rPr lang="en-GB" sz="2300" b="1">
                <a:effectLst/>
                <a:latin typeface="Arial" panose="020B0604020202020204" pitchFamily="34" charset="0"/>
                <a:ea typeface="Calibri" panose="020F0502020204030204" pitchFamily="34" charset="0"/>
                <a:cs typeface="Arial" panose="020B0604020202020204" pitchFamily="34" charset="0"/>
              </a:rPr>
              <a:t>Haemoglobin </a:t>
            </a:r>
            <a:r>
              <a:rPr lang="en-GB" sz="2300">
                <a:effectLst/>
                <a:latin typeface="Arial" panose="020B0604020202020204" pitchFamily="34" charset="0"/>
                <a:ea typeface="Calibri" panose="020F0502020204030204" pitchFamily="34" charset="0"/>
                <a:cs typeface="Arial" panose="020B0604020202020204" pitchFamily="34" charset="0"/>
              </a:rPr>
              <a:t>is found if red blood cells and binds with oxygen to carry it to wear it is needed</a:t>
            </a:r>
          </a:p>
          <a:p>
            <a:pPr marL="0" indent="0">
              <a:lnSpc>
                <a:spcPct val="107000"/>
              </a:lnSpc>
              <a:spcAft>
                <a:spcPts val="800"/>
              </a:spcAft>
              <a:buNone/>
            </a:pPr>
            <a:r>
              <a:rPr lang="en-GB" sz="2300" b="1">
                <a:effectLst/>
                <a:latin typeface="Arial" panose="020B0604020202020204" pitchFamily="34" charset="0"/>
                <a:ea typeface="Calibri" panose="020F0502020204030204" pitchFamily="34" charset="0"/>
                <a:cs typeface="Arial" panose="020B0604020202020204" pitchFamily="34" charset="0"/>
              </a:rPr>
              <a:t>Heart rate</a:t>
            </a:r>
            <a:r>
              <a:rPr lang="en-GB" sz="2300">
                <a:effectLst/>
                <a:latin typeface="Arial" panose="020B0604020202020204" pitchFamily="34" charset="0"/>
                <a:ea typeface="Calibri" panose="020F0502020204030204" pitchFamily="34" charset="0"/>
                <a:cs typeface="Arial" panose="020B0604020202020204" pitchFamily="34" charset="0"/>
              </a:rPr>
              <a:t> The number of times the heart beats per minute (bpm)</a:t>
            </a:r>
          </a:p>
          <a:p>
            <a:pPr marL="0" indent="0">
              <a:lnSpc>
                <a:spcPct val="107000"/>
              </a:lnSpc>
              <a:spcAft>
                <a:spcPts val="800"/>
              </a:spcAft>
              <a:buNone/>
            </a:pPr>
            <a:r>
              <a:rPr lang="en-GB" sz="2300" b="1">
                <a:effectLst/>
                <a:latin typeface="Arial" panose="020B0604020202020204" pitchFamily="34" charset="0"/>
                <a:ea typeface="Calibri" panose="020F0502020204030204" pitchFamily="34" charset="0"/>
                <a:cs typeface="Arial" panose="020B0604020202020204" pitchFamily="34" charset="0"/>
              </a:rPr>
              <a:t>Pulmonary Artery </a:t>
            </a:r>
            <a:r>
              <a:rPr lang="en-GB" sz="2300">
                <a:effectLst/>
                <a:latin typeface="Arial" panose="020B0604020202020204" pitchFamily="34" charset="0"/>
                <a:ea typeface="Calibri" panose="020F0502020204030204" pitchFamily="34" charset="0"/>
                <a:cs typeface="Arial" panose="020B0604020202020204" pitchFamily="34" charset="0"/>
              </a:rPr>
              <a:t>A blood vessel which transports deoxygenated blood from the heart to the lungs</a:t>
            </a:r>
          </a:p>
          <a:p>
            <a:pPr marL="0" indent="0">
              <a:lnSpc>
                <a:spcPct val="107000"/>
              </a:lnSpc>
              <a:spcAft>
                <a:spcPts val="800"/>
              </a:spcAft>
              <a:buNone/>
            </a:pPr>
            <a:r>
              <a:rPr lang="en-GB" sz="2300" b="1">
                <a:effectLst/>
                <a:latin typeface="Arial" panose="020B0604020202020204" pitchFamily="34" charset="0"/>
                <a:ea typeface="Calibri" panose="020F0502020204030204" pitchFamily="34" charset="0"/>
                <a:cs typeface="Arial" panose="020B0604020202020204" pitchFamily="34" charset="0"/>
              </a:rPr>
              <a:t>Pulmonary Circulatory System </a:t>
            </a:r>
            <a:r>
              <a:rPr lang="en-GB" sz="2300">
                <a:effectLst/>
                <a:latin typeface="Arial" panose="020B0604020202020204" pitchFamily="34" charset="0"/>
                <a:ea typeface="Calibri" panose="020F0502020204030204" pitchFamily="34" charset="0"/>
                <a:cs typeface="Arial" panose="020B0604020202020204" pitchFamily="34" charset="0"/>
              </a:rPr>
              <a:t>A network of blood vessels which transport blood to and from the lungs to collect oxygen and remove carbon dioxide.</a:t>
            </a:r>
          </a:p>
          <a:p>
            <a:pPr marL="0" indent="0">
              <a:lnSpc>
                <a:spcPct val="107000"/>
              </a:lnSpc>
              <a:spcAft>
                <a:spcPts val="800"/>
              </a:spcAft>
              <a:buNone/>
            </a:pPr>
            <a:r>
              <a:rPr lang="en-GB" sz="2300" b="1">
                <a:effectLst/>
                <a:latin typeface="Arial" panose="020B0604020202020204" pitchFamily="34" charset="0"/>
                <a:ea typeface="Calibri" panose="020F0502020204030204" pitchFamily="34" charset="0"/>
                <a:cs typeface="Arial" panose="020B0604020202020204" pitchFamily="34" charset="0"/>
              </a:rPr>
              <a:t>Pulmonary Vein</a:t>
            </a:r>
            <a:r>
              <a:rPr lang="en-GB" sz="2300">
                <a:effectLst/>
                <a:latin typeface="Arial" panose="020B0604020202020204" pitchFamily="34" charset="0"/>
                <a:ea typeface="Calibri" panose="020F0502020204030204" pitchFamily="34" charset="0"/>
                <a:cs typeface="Arial" panose="020B0604020202020204" pitchFamily="34" charset="0"/>
              </a:rPr>
              <a:t> A blood vessel which transports oxygenated blood from the lungs to the heart</a:t>
            </a:r>
          </a:p>
          <a:p>
            <a:pPr marL="0" indent="0">
              <a:lnSpc>
                <a:spcPct val="107000"/>
              </a:lnSpc>
              <a:spcAft>
                <a:spcPts val="800"/>
              </a:spcAft>
              <a:buNone/>
            </a:pPr>
            <a:r>
              <a:rPr lang="en-GB" sz="2300" b="1">
                <a:effectLst/>
                <a:latin typeface="Arial" panose="020B0604020202020204" pitchFamily="34" charset="0"/>
                <a:ea typeface="Calibri" panose="020F0502020204030204" pitchFamily="34" charset="0"/>
                <a:cs typeface="Arial" panose="020B0604020202020204" pitchFamily="34" charset="0"/>
              </a:rPr>
              <a:t>Red blood cells</a:t>
            </a:r>
            <a:r>
              <a:rPr lang="en-GB" sz="2300">
                <a:effectLst/>
                <a:latin typeface="Arial" panose="020B0604020202020204" pitchFamily="34" charset="0"/>
                <a:ea typeface="Calibri" panose="020F0502020204030204" pitchFamily="34" charset="0"/>
                <a:cs typeface="Arial" panose="020B0604020202020204" pitchFamily="34" charset="0"/>
              </a:rPr>
              <a:t> Produced in bone marrow and contain haemoglobin. They carry and deliver oxygen around the body</a:t>
            </a:r>
          </a:p>
          <a:p>
            <a:pPr marL="0" indent="0">
              <a:lnSpc>
                <a:spcPct val="107000"/>
              </a:lnSpc>
              <a:spcAft>
                <a:spcPts val="800"/>
              </a:spcAft>
              <a:buNone/>
            </a:pPr>
            <a:r>
              <a:rPr lang="en-GB" sz="2300" b="1">
                <a:effectLst/>
                <a:latin typeface="Arial" panose="020B0604020202020204" pitchFamily="34" charset="0"/>
                <a:ea typeface="Calibri" panose="020F0502020204030204" pitchFamily="34" charset="0"/>
                <a:cs typeface="Arial" panose="020B0604020202020204" pitchFamily="34" charset="0"/>
              </a:rPr>
              <a:t>Septum </a:t>
            </a:r>
            <a:r>
              <a:rPr lang="en-GB" sz="2300">
                <a:effectLst/>
                <a:latin typeface="Arial" panose="020B0604020202020204" pitchFamily="34" charset="0"/>
                <a:ea typeface="Calibri" panose="020F0502020204030204" pitchFamily="34" charset="0"/>
                <a:cs typeface="Arial" panose="020B0604020202020204" pitchFamily="34" charset="0"/>
              </a:rPr>
              <a:t>the wall which separates the sides of the heart</a:t>
            </a:r>
          </a:p>
          <a:p>
            <a:pPr marL="0" indent="0">
              <a:lnSpc>
                <a:spcPct val="107000"/>
              </a:lnSpc>
              <a:spcAft>
                <a:spcPts val="800"/>
              </a:spcAft>
              <a:buNone/>
            </a:pPr>
            <a:r>
              <a:rPr lang="en-GB" sz="2300" b="1">
                <a:effectLst/>
                <a:latin typeface="Arial" panose="020B0604020202020204" pitchFamily="34" charset="0"/>
                <a:ea typeface="Calibri" panose="020F0502020204030204" pitchFamily="34" charset="0"/>
                <a:cs typeface="Arial" panose="020B0604020202020204" pitchFamily="34" charset="0"/>
              </a:rPr>
              <a:t>Stroke Volume</a:t>
            </a:r>
            <a:r>
              <a:rPr lang="en-GB" sz="2300">
                <a:effectLst/>
                <a:latin typeface="Arial" panose="020B0604020202020204" pitchFamily="34" charset="0"/>
                <a:ea typeface="Calibri" panose="020F0502020204030204" pitchFamily="34" charset="0"/>
                <a:cs typeface="Arial" panose="020B0604020202020204" pitchFamily="34" charset="0"/>
              </a:rPr>
              <a:t> The amount of blood pumped out of the left ventricle during each contraction, measured in ml</a:t>
            </a:r>
          </a:p>
          <a:p>
            <a:pPr marL="0" indent="0">
              <a:lnSpc>
                <a:spcPct val="107000"/>
              </a:lnSpc>
              <a:spcAft>
                <a:spcPts val="800"/>
              </a:spcAft>
              <a:buNone/>
            </a:pPr>
            <a:r>
              <a:rPr lang="en-GB" sz="2300" b="1">
                <a:effectLst/>
                <a:latin typeface="Arial" panose="020B0604020202020204" pitchFamily="34" charset="0"/>
                <a:ea typeface="Calibri" panose="020F0502020204030204" pitchFamily="34" charset="0"/>
                <a:cs typeface="Arial" panose="020B0604020202020204" pitchFamily="34" charset="0"/>
              </a:rPr>
              <a:t>Systemic Circulatory System </a:t>
            </a:r>
            <a:r>
              <a:rPr lang="en-GB" sz="2300">
                <a:effectLst/>
                <a:latin typeface="Arial" panose="020B0604020202020204" pitchFamily="34" charset="0"/>
                <a:ea typeface="Calibri" panose="020F0502020204030204" pitchFamily="34" charset="0"/>
                <a:cs typeface="Arial" panose="020B0604020202020204" pitchFamily="34" charset="0"/>
              </a:rPr>
              <a:t>A network of blood vessels which transport blood to and from the body to deliver oxygen and collect carbon dioxide</a:t>
            </a:r>
          </a:p>
          <a:p>
            <a:pPr marL="0" indent="0">
              <a:lnSpc>
                <a:spcPct val="107000"/>
              </a:lnSpc>
              <a:spcAft>
                <a:spcPts val="800"/>
              </a:spcAft>
              <a:buNone/>
            </a:pPr>
            <a:r>
              <a:rPr lang="en-GB" sz="2300" b="1">
                <a:effectLst/>
                <a:latin typeface="Arial" panose="020B0604020202020204" pitchFamily="34" charset="0"/>
                <a:ea typeface="Calibri" panose="020F0502020204030204" pitchFamily="34" charset="0"/>
                <a:cs typeface="Arial" panose="020B0604020202020204" pitchFamily="34" charset="0"/>
              </a:rPr>
              <a:t>Veins </a:t>
            </a:r>
            <a:r>
              <a:rPr lang="en-GB" sz="2300">
                <a:effectLst/>
                <a:latin typeface="Arial" panose="020B0604020202020204" pitchFamily="34" charset="0"/>
                <a:ea typeface="Calibri" panose="020F0502020204030204" pitchFamily="34" charset="0"/>
                <a:cs typeface="Arial" panose="020B0604020202020204" pitchFamily="34" charset="0"/>
              </a:rPr>
              <a:t>Blood vessels which carry blood </a:t>
            </a:r>
            <a:r>
              <a:rPr lang="en-GB" sz="2300" u="sng">
                <a:effectLst/>
                <a:latin typeface="Arial" panose="020B0604020202020204" pitchFamily="34" charset="0"/>
                <a:ea typeface="Calibri" panose="020F0502020204030204" pitchFamily="34" charset="0"/>
                <a:cs typeface="Arial" panose="020B0604020202020204" pitchFamily="34" charset="0"/>
              </a:rPr>
              <a:t>towards</a:t>
            </a:r>
            <a:r>
              <a:rPr lang="en-GB" sz="2300">
                <a:effectLst/>
                <a:latin typeface="Arial" panose="020B0604020202020204" pitchFamily="34" charset="0"/>
                <a:ea typeface="Calibri" panose="020F0502020204030204" pitchFamily="34" charset="0"/>
                <a:cs typeface="Arial" panose="020B0604020202020204" pitchFamily="34" charset="0"/>
              </a:rPr>
              <a:t> the heart. Carrying blood at low pressure, they have valves, thin walls, large lumens and normally carry deoxygenated blood</a:t>
            </a:r>
          </a:p>
          <a:p>
            <a:pPr marL="0" indent="0">
              <a:lnSpc>
                <a:spcPct val="107000"/>
              </a:lnSpc>
              <a:spcAft>
                <a:spcPts val="800"/>
              </a:spcAft>
              <a:buNone/>
            </a:pPr>
            <a:r>
              <a:rPr lang="en-GB" sz="2300" b="1">
                <a:effectLst/>
                <a:latin typeface="Arial" panose="020B0604020202020204" pitchFamily="34" charset="0"/>
                <a:ea typeface="Calibri" panose="020F0502020204030204" pitchFamily="34" charset="0"/>
                <a:cs typeface="Arial" panose="020B0604020202020204" pitchFamily="34" charset="0"/>
              </a:rPr>
              <a:t>Vena Cava </a:t>
            </a:r>
            <a:r>
              <a:rPr lang="en-GB" sz="2300">
                <a:effectLst/>
                <a:latin typeface="Arial" panose="020B0604020202020204" pitchFamily="34" charset="0"/>
                <a:ea typeface="Calibri" panose="020F0502020204030204" pitchFamily="34" charset="0"/>
                <a:cs typeface="Arial" panose="020B0604020202020204" pitchFamily="34" charset="0"/>
              </a:rPr>
              <a:t>the largest vein which carries deoxygenated blood back to the heart</a:t>
            </a:r>
          </a:p>
          <a:p>
            <a:pPr marL="0" indent="0">
              <a:lnSpc>
                <a:spcPct val="107000"/>
              </a:lnSpc>
              <a:spcAft>
                <a:spcPts val="800"/>
              </a:spcAft>
              <a:buNone/>
            </a:pPr>
            <a:r>
              <a:rPr lang="en-GB" sz="2300" b="1">
                <a:effectLst/>
                <a:latin typeface="Arial" panose="020B0604020202020204" pitchFamily="34" charset="0"/>
                <a:ea typeface="Calibri" panose="020F0502020204030204" pitchFamily="34" charset="0"/>
                <a:cs typeface="Arial" panose="020B0604020202020204" pitchFamily="34" charset="0"/>
              </a:rPr>
              <a:t>Ventricles </a:t>
            </a:r>
            <a:r>
              <a:rPr lang="en-GB" sz="2300">
                <a:effectLst/>
                <a:latin typeface="Arial" panose="020B0604020202020204" pitchFamily="34" charset="0"/>
                <a:ea typeface="Calibri" panose="020F0502020204030204" pitchFamily="34" charset="0"/>
                <a:cs typeface="Arial" panose="020B0604020202020204" pitchFamily="34" charset="0"/>
              </a:rPr>
              <a:t>The two large, lower chambers of the heart</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GB"/>
          </a:p>
        </p:txBody>
      </p:sp>
    </p:spTree>
    <p:extLst>
      <p:ext uri="{BB962C8B-B14F-4D97-AF65-F5344CB8AC3E}">
        <p14:creationId xmlns:p14="http://schemas.microsoft.com/office/powerpoint/2010/main" val="24387318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DB1B4-7E04-8144-1220-B3EF5CF6464F}"/>
              </a:ext>
            </a:extLst>
          </p:cNvPr>
          <p:cNvSpPr>
            <a:spLocks noGrp="1"/>
          </p:cNvSpPr>
          <p:nvPr>
            <p:ph type="title"/>
          </p:nvPr>
        </p:nvSpPr>
        <p:spPr>
          <a:xfrm>
            <a:off x="471487" y="248623"/>
            <a:ext cx="5915025" cy="456315"/>
          </a:xfrm>
        </p:spPr>
        <p:txBody>
          <a:bodyPr>
            <a:normAutofit fontScale="90000"/>
          </a:bodyPr>
          <a:lstStyle/>
          <a:p>
            <a:r>
              <a:rPr lang="en-GB"/>
              <a:t>GCSE PE</a:t>
            </a:r>
          </a:p>
        </p:txBody>
      </p:sp>
      <p:sp>
        <p:nvSpPr>
          <p:cNvPr id="3" name="Content Placeholder 2">
            <a:extLst>
              <a:ext uri="{FF2B5EF4-FFF2-40B4-BE49-F238E27FC236}">
                <a16:creationId xmlns:a16="http://schemas.microsoft.com/office/drawing/2014/main" id="{5605720B-C27A-E06C-B742-B2A650A03B1E}"/>
              </a:ext>
            </a:extLst>
          </p:cNvPr>
          <p:cNvSpPr>
            <a:spLocks noGrp="1"/>
          </p:cNvSpPr>
          <p:nvPr>
            <p:ph idx="1"/>
          </p:nvPr>
        </p:nvSpPr>
        <p:spPr>
          <a:xfrm>
            <a:off x="289933" y="1059365"/>
            <a:ext cx="6322740" cy="8598011"/>
          </a:xfrm>
        </p:spPr>
        <p:txBody>
          <a:bodyPr>
            <a:normAutofit fontScale="92500" lnSpcReduction="20000"/>
          </a:bodyPr>
          <a:lstStyle/>
          <a:p>
            <a:pPr marL="0" indent="0">
              <a:spcAft>
                <a:spcPts val="825"/>
              </a:spcAft>
              <a:buNone/>
            </a:pPr>
            <a:r>
              <a:rPr lang="en-GB" sz="14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1.1.b. Muscular System Key Terms</a:t>
            </a:r>
            <a:endParaRPr lang="en-GB" sz="1400">
              <a:effectLst/>
              <a:latin typeface="Arial" panose="020B0604020202020204" pitchFamily="34" charset="0"/>
              <a:ea typeface="Times New Roman" panose="02020603050405020304" pitchFamily="18" charset="0"/>
              <a:cs typeface="Arial" panose="020B0604020202020204" pitchFamily="34" charset="0"/>
            </a:endParaRPr>
          </a:p>
          <a:p>
            <a:pPr marL="0" indent="0">
              <a:spcAft>
                <a:spcPts val="825"/>
              </a:spcAft>
              <a:buNone/>
            </a:pPr>
            <a:r>
              <a:rPr lang="en-GB" sz="14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Agonist</a:t>
            </a: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The muscle that works to create the movement</a:t>
            </a:r>
            <a:endParaRPr lang="en-GB" sz="1400">
              <a:effectLst/>
              <a:latin typeface="Arial" panose="020B0604020202020204" pitchFamily="34" charset="0"/>
              <a:ea typeface="Times New Roman" panose="02020603050405020304" pitchFamily="18" charset="0"/>
              <a:cs typeface="Arial" panose="020B0604020202020204" pitchFamily="34" charset="0"/>
            </a:endParaRPr>
          </a:p>
          <a:p>
            <a:pPr marL="0" indent="0">
              <a:spcAft>
                <a:spcPts val="825"/>
              </a:spcAft>
              <a:buNone/>
            </a:pPr>
            <a:r>
              <a:rPr lang="en-GB" sz="14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Antagonist</a:t>
            </a: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The muscle that relaxes &amp; lengthens to allow movement to occur</a:t>
            </a:r>
            <a:endParaRPr lang="en-GB" sz="1400">
              <a:effectLst/>
              <a:latin typeface="Arial" panose="020B0604020202020204" pitchFamily="34" charset="0"/>
              <a:ea typeface="Times New Roman" panose="02020603050405020304" pitchFamily="18" charset="0"/>
              <a:cs typeface="Arial" panose="020B0604020202020204" pitchFamily="34" charset="0"/>
            </a:endParaRPr>
          </a:p>
          <a:p>
            <a:pPr marL="0" indent="0">
              <a:spcAft>
                <a:spcPts val="825"/>
              </a:spcAft>
              <a:buNone/>
            </a:pPr>
            <a:r>
              <a:rPr lang="en-GB" sz="14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Antagonistic muscle action</a:t>
            </a: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 A pair of muscles that work together to produce movement, with one muscle contracting whilst the other muscle relaxes </a:t>
            </a:r>
            <a:endParaRPr lang="en-GB" sz="140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07000"/>
              </a:lnSpc>
              <a:spcAft>
                <a:spcPts val="800"/>
              </a:spcAft>
              <a:buNone/>
            </a:pPr>
            <a:r>
              <a:rPr lang="en-GB" sz="1400" b="1">
                <a:effectLst/>
                <a:latin typeface="Arial" panose="020B0604020202020204" pitchFamily="34" charset="0"/>
                <a:ea typeface="Calibri" panose="020F0502020204030204" pitchFamily="34" charset="0"/>
                <a:cs typeface="Arial" panose="020B0604020202020204" pitchFamily="34" charset="0"/>
              </a:rPr>
              <a:t>Fixator</a:t>
            </a:r>
            <a:r>
              <a:rPr lang="en-GB" sz="1400">
                <a:effectLst/>
                <a:latin typeface="Arial" panose="020B0604020202020204" pitchFamily="34" charset="0"/>
                <a:ea typeface="Calibri" panose="020F0502020204030204" pitchFamily="34" charset="0"/>
                <a:cs typeface="Arial" panose="020B0604020202020204" pitchFamily="34" charset="0"/>
              </a:rPr>
              <a:t> A muscle that assists movement by supporting or stabilising joints and the rest of the body</a:t>
            </a:r>
          </a:p>
          <a:p>
            <a:pPr marL="0" indent="0">
              <a:lnSpc>
                <a:spcPct val="107000"/>
              </a:lnSpc>
              <a:spcAft>
                <a:spcPts val="800"/>
              </a:spcAft>
              <a:buNone/>
            </a:pPr>
            <a:r>
              <a:rPr lang="en-GB" sz="1400" b="1">
                <a:effectLst/>
                <a:latin typeface="Arial" panose="020B0604020202020204" pitchFamily="34" charset="0"/>
                <a:ea typeface="Calibri" panose="020F0502020204030204" pitchFamily="34" charset="0"/>
                <a:cs typeface="Arial" panose="020B0604020202020204" pitchFamily="34" charset="0"/>
              </a:rPr>
              <a:t>Insertion </a:t>
            </a:r>
            <a:r>
              <a:rPr lang="en-GB" sz="1400">
                <a:effectLst/>
                <a:latin typeface="Arial" panose="020B0604020202020204" pitchFamily="34" charset="0"/>
                <a:ea typeface="Calibri" panose="020F0502020204030204" pitchFamily="34" charset="0"/>
                <a:cs typeface="Arial" panose="020B0604020202020204" pitchFamily="34" charset="0"/>
              </a:rPr>
              <a:t>where the contracting muscle attaches to the bone it moves</a:t>
            </a:r>
          </a:p>
          <a:p>
            <a:pPr marL="0" indent="0">
              <a:lnSpc>
                <a:spcPct val="107000"/>
              </a:lnSpc>
              <a:spcAft>
                <a:spcPts val="800"/>
              </a:spcAft>
              <a:buNone/>
            </a:pPr>
            <a:r>
              <a:rPr lang="en-GB" sz="1400" b="1">
                <a:effectLst/>
                <a:latin typeface="Arial" panose="020B0604020202020204" pitchFamily="34" charset="0"/>
                <a:ea typeface="Calibri" panose="020F0502020204030204" pitchFamily="34" charset="0"/>
                <a:cs typeface="Arial" panose="020B0604020202020204" pitchFamily="34" charset="0"/>
              </a:rPr>
              <a:t>Origin</a:t>
            </a:r>
            <a:r>
              <a:rPr lang="en-GB" sz="1400">
                <a:effectLst/>
                <a:latin typeface="Arial" panose="020B0604020202020204" pitchFamily="34" charset="0"/>
                <a:ea typeface="Calibri" panose="020F0502020204030204" pitchFamily="34" charset="0"/>
                <a:cs typeface="Arial" panose="020B0604020202020204" pitchFamily="34" charset="0"/>
              </a:rPr>
              <a:t> The end of the muscle which is attached to a bone that is stable and doesn’t during muscular contraction</a:t>
            </a:r>
          </a:p>
          <a:p>
            <a:pPr marL="0" indent="0">
              <a:lnSpc>
                <a:spcPct val="107000"/>
              </a:lnSpc>
              <a:spcAft>
                <a:spcPts val="800"/>
              </a:spcAft>
              <a:buNone/>
            </a:pPr>
            <a:r>
              <a:rPr lang="en-GB" sz="1400" b="1">
                <a:effectLst/>
                <a:latin typeface="Arial" panose="020B0604020202020204" pitchFamily="34" charset="0"/>
                <a:ea typeface="Calibri" panose="020F0502020204030204" pitchFamily="34" charset="0"/>
                <a:cs typeface="Arial" panose="020B0604020202020204" pitchFamily="34" charset="0"/>
              </a:rPr>
              <a:t>Tendon</a:t>
            </a:r>
            <a:r>
              <a:rPr lang="en-GB" sz="1400">
                <a:effectLst/>
                <a:latin typeface="Arial" panose="020B0604020202020204" pitchFamily="34" charset="0"/>
                <a:ea typeface="Calibri" panose="020F0502020204030204" pitchFamily="34" charset="0"/>
                <a:cs typeface="Arial" panose="020B0604020202020204" pitchFamily="34" charset="0"/>
              </a:rPr>
              <a:t> Tough, flexible bands of fibrous tissue which join muscle to bone (or other muscles) allowing bones to move when muscles contract</a:t>
            </a:r>
          </a:p>
          <a:p>
            <a:pPr marL="0" indent="0">
              <a:lnSpc>
                <a:spcPct val="107000"/>
              </a:lnSpc>
              <a:spcAft>
                <a:spcPts val="800"/>
              </a:spcAft>
              <a:buNone/>
            </a:pPr>
            <a:endParaRPr lang="en-GB" sz="1400">
              <a:latin typeface="Arial" panose="020B0604020202020204" pitchFamily="34" charset="0"/>
              <a:ea typeface="Calibri" panose="020F0502020204030204" pitchFamily="34" charset="0"/>
              <a:cs typeface="Arial" panose="020B0604020202020204" pitchFamily="34" charset="0"/>
            </a:endParaRPr>
          </a:p>
          <a:p>
            <a:pPr marL="0" indent="0">
              <a:lnSpc>
                <a:spcPct val="107000"/>
              </a:lnSpc>
              <a:spcAft>
                <a:spcPts val="800"/>
              </a:spcAft>
              <a:buNone/>
            </a:pPr>
            <a:r>
              <a:rPr lang="en-GB" sz="1400" b="1">
                <a:solidFill>
                  <a:srgbClr val="000000"/>
                </a:solidFill>
                <a:effectLst/>
                <a:latin typeface="Arial" panose="020B0604020202020204" pitchFamily="34" charset="0"/>
                <a:ea typeface="Calibri" panose="020F0502020204030204" pitchFamily="34" charset="0"/>
                <a:cs typeface="Arial" panose="020B0604020202020204" pitchFamily="34" charset="0"/>
              </a:rPr>
              <a:t>1.1.d. Cardiovascular System Key Terms </a:t>
            </a:r>
            <a:endParaRPr lang="en-GB" sz="1400">
              <a:effectLst/>
              <a:latin typeface="Arial" panose="020B0604020202020204" pitchFamily="34" charset="0"/>
              <a:ea typeface="Calibri" panose="020F0502020204030204" pitchFamily="34" charset="0"/>
              <a:cs typeface="Arial" panose="020B0604020202020204" pitchFamily="34" charset="0"/>
            </a:endParaRPr>
          </a:p>
          <a:p>
            <a:pPr marL="0" indent="0">
              <a:spcAft>
                <a:spcPts val="825"/>
              </a:spcAft>
              <a:buNone/>
            </a:pPr>
            <a:r>
              <a:rPr lang="en-GB" sz="14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Atrium </a:t>
            </a: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2 small, upper chambers of the heart</a:t>
            </a:r>
            <a:endParaRPr lang="en-GB" sz="140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07000"/>
              </a:lnSpc>
              <a:spcAft>
                <a:spcPts val="800"/>
              </a:spcAft>
              <a:buNone/>
            </a:pPr>
            <a:r>
              <a:rPr lang="en-GB" sz="1400" b="1">
                <a:solidFill>
                  <a:srgbClr val="000000"/>
                </a:solidFill>
                <a:effectLst/>
                <a:latin typeface="Arial" panose="020B0604020202020204" pitchFamily="34" charset="0"/>
                <a:ea typeface="Calibri" panose="020F0502020204030204" pitchFamily="34" charset="0"/>
                <a:cs typeface="Arial" panose="020B0604020202020204" pitchFamily="34" charset="0"/>
              </a:rPr>
              <a:t>Arteries </a:t>
            </a:r>
            <a:r>
              <a:rPr lang="en-GB" sz="1400">
                <a:effectLst/>
                <a:latin typeface="Arial" panose="020B0604020202020204" pitchFamily="34" charset="0"/>
                <a:ea typeface="Calibri" panose="020F0502020204030204" pitchFamily="34" charset="0"/>
                <a:cs typeface="Arial" panose="020B0604020202020204" pitchFamily="34" charset="0"/>
              </a:rPr>
              <a:t>Blood vessels which carry blood </a:t>
            </a:r>
            <a:r>
              <a:rPr lang="en-GB" sz="1400" u="sng">
                <a:effectLst/>
                <a:latin typeface="Arial" panose="020B0604020202020204" pitchFamily="34" charset="0"/>
                <a:ea typeface="Calibri" panose="020F0502020204030204" pitchFamily="34" charset="0"/>
                <a:cs typeface="Arial" panose="020B0604020202020204" pitchFamily="34" charset="0"/>
              </a:rPr>
              <a:t>away</a:t>
            </a:r>
            <a:r>
              <a:rPr lang="en-GB" sz="1400">
                <a:effectLst/>
                <a:latin typeface="Arial" panose="020B0604020202020204" pitchFamily="34" charset="0"/>
                <a:ea typeface="Calibri" panose="020F0502020204030204" pitchFamily="34" charset="0"/>
                <a:cs typeface="Arial" panose="020B0604020202020204" pitchFamily="34" charset="0"/>
              </a:rPr>
              <a:t> from the heart. Carrying blood at high pressure, they have thick walls, smaller lumens and normally carry oxygenated blood.</a:t>
            </a:r>
          </a:p>
          <a:p>
            <a:pPr marL="0" indent="0">
              <a:spcAft>
                <a:spcPts val="825"/>
              </a:spcAft>
              <a:buNone/>
            </a:pPr>
            <a:r>
              <a:rPr lang="en-GB" sz="14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Aorta </a:t>
            </a: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largest artery in the body which carries oxygenated blood away from the heart</a:t>
            </a:r>
            <a:endParaRPr lang="en-GB" sz="1400">
              <a:effectLst/>
              <a:latin typeface="Arial" panose="020B0604020202020204" pitchFamily="34" charset="0"/>
              <a:ea typeface="Times New Roman" panose="02020603050405020304" pitchFamily="18" charset="0"/>
              <a:cs typeface="Arial" panose="020B0604020202020204" pitchFamily="34" charset="0"/>
            </a:endParaRPr>
          </a:p>
          <a:p>
            <a:pPr marL="0" indent="0">
              <a:spcAft>
                <a:spcPts val="825"/>
              </a:spcAft>
              <a:buNone/>
            </a:pPr>
            <a:r>
              <a:rPr lang="en-GB" sz="14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Blood Pressure</a:t>
            </a: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How strongly the blood pushes against the walls of the blood vessels</a:t>
            </a:r>
            <a:endParaRPr lang="en-GB" sz="1400">
              <a:effectLst/>
              <a:latin typeface="Arial" panose="020B0604020202020204" pitchFamily="34" charset="0"/>
              <a:ea typeface="Times New Roman" panose="02020603050405020304" pitchFamily="18" charset="0"/>
              <a:cs typeface="Arial" panose="020B0604020202020204" pitchFamily="34" charset="0"/>
            </a:endParaRPr>
          </a:p>
          <a:p>
            <a:pPr marL="0" indent="0">
              <a:spcAft>
                <a:spcPts val="825"/>
              </a:spcAft>
              <a:buNone/>
            </a:pPr>
            <a:r>
              <a:rPr lang="en-GB" sz="14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Blood Pressure</a:t>
            </a: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How strongly the blood pushes against the walls of the blood vessels</a:t>
            </a:r>
            <a:endParaRPr lang="en-GB" sz="1400">
              <a:effectLst/>
              <a:latin typeface="Arial" panose="020B0604020202020204" pitchFamily="34" charset="0"/>
              <a:ea typeface="Times New Roman" panose="02020603050405020304" pitchFamily="18" charset="0"/>
              <a:cs typeface="Arial" panose="020B0604020202020204" pitchFamily="34" charset="0"/>
            </a:endParaRPr>
          </a:p>
          <a:p>
            <a:pPr marL="0" indent="0">
              <a:spcAft>
                <a:spcPts val="825"/>
              </a:spcAft>
              <a:buNone/>
            </a:pPr>
            <a:r>
              <a:rPr lang="en-GB" sz="14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Blood vessels</a:t>
            </a: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 Tubular structures that carry blood around our bodies</a:t>
            </a:r>
            <a:endParaRPr lang="en-GB" sz="140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07000"/>
              </a:lnSpc>
              <a:spcAft>
                <a:spcPts val="800"/>
              </a:spcAft>
              <a:buNone/>
            </a:pPr>
            <a:r>
              <a:rPr lang="en-GB" sz="1400" b="1">
                <a:effectLst/>
                <a:latin typeface="Arial" panose="020B0604020202020204" pitchFamily="34" charset="0"/>
                <a:ea typeface="Calibri" panose="020F0502020204030204" pitchFamily="34" charset="0"/>
                <a:cs typeface="Arial" panose="020B0604020202020204" pitchFamily="34" charset="0"/>
              </a:rPr>
              <a:t>Capillaries </a:t>
            </a:r>
            <a:r>
              <a:rPr lang="en-GB" sz="1400">
                <a:effectLst/>
                <a:latin typeface="Arial" panose="020B0604020202020204" pitchFamily="34" charset="0"/>
                <a:ea typeface="Calibri" panose="020F0502020204030204" pitchFamily="34" charset="0"/>
                <a:cs typeface="Arial" panose="020B0604020202020204" pitchFamily="34" charset="0"/>
              </a:rPr>
              <a:t>Small blood vessels with very thin walls very small lumen for diffusion to take place</a:t>
            </a:r>
            <a:r>
              <a:rPr lang="en-GB" sz="1400" b="1">
                <a:effectLst/>
                <a:latin typeface="Arial" panose="020B0604020202020204" pitchFamily="34" charset="0"/>
                <a:ea typeface="Calibri" panose="020F0502020204030204" pitchFamily="34" charset="0"/>
                <a:cs typeface="Arial" panose="020B0604020202020204" pitchFamily="34" charset="0"/>
              </a:rPr>
              <a:t> </a:t>
            </a:r>
            <a:endParaRPr lang="en-GB" sz="1400">
              <a:effectLst/>
              <a:latin typeface="Arial" panose="020B0604020202020204" pitchFamily="34" charset="0"/>
              <a:ea typeface="Calibri" panose="020F0502020204030204" pitchFamily="34" charset="0"/>
              <a:cs typeface="Arial" panose="020B0604020202020204" pitchFamily="34" charset="0"/>
            </a:endParaRPr>
          </a:p>
          <a:p>
            <a:pPr marL="0" indent="0">
              <a:spcAft>
                <a:spcPts val="825"/>
              </a:spcAft>
              <a:buNone/>
            </a:pPr>
            <a:r>
              <a:rPr lang="en-GB" sz="14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Capillarisation</a:t>
            </a: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The development of blood capillaries in the body which increases through long term effects of exercise</a:t>
            </a:r>
            <a:endParaRPr lang="en-GB" sz="140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07000"/>
              </a:lnSpc>
              <a:spcAft>
                <a:spcPts val="800"/>
              </a:spcAft>
              <a:buNone/>
            </a:pPr>
            <a:endParaRPr lang="en-GB" sz="140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631903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346D4-1FE1-3F3C-49A3-AB6502363BC2}"/>
              </a:ext>
            </a:extLst>
          </p:cNvPr>
          <p:cNvSpPr>
            <a:spLocks noGrp="1"/>
          </p:cNvSpPr>
          <p:nvPr>
            <p:ph type="title"/>
          </p:nvPr>
        </p:nvSpPr>
        <p:spPr>
          <a:xfrm>
            <a:off x="471488" y="189362"/>
            <a:ext cx="5915025" cy="498507"/>
          </a:xfrm>
        </p:spPr>
        <p:txBody>
          <a:bodyPr>
            <a:normAutofit fontScale="90000"/>
          </a:bodyPr>
          <a:lstStyle/>
          <a:p>
            <a:r>
              <a:rPr lang="en-GB"/>
              <a:t>GCSE PE</a:t>
            </a:r>
          </a:p>
        </p:txBody>
      </p:sp>
      <p:sp>
        <p:nvSpPr>
          <p:cNvPr id="3" name="Content Placeholder 2">
            <a:extLst>
              <a:ext uri="{FF2B5EF4-FFF2-40B4-BE49-F238E27FC236}">
                <a16:creationId xmlns:a16="http://schemas.microsoft.com/office/drawing/2014/main" id="{559C3658-DE96-0105-AFB2-0D78619F07CB}"/>
              </a:ext>
            </a:extLst>
          </p:cNvPr>
          <p:cNvSpPr>
            <a:spLocks noGrp="1"/>
          </p:cNvSpPr>
          <p:nvPr>
            <p:ph idx="1"/>
          </p:nvPr>
        </p:nvSpPr>
        <p:spPr>
          <a:xfrm>
            <a:off x="471487" y="1044709"/>
            <a:ext cx="5915025" cy="7608637"/>
          </a:xfrm>
        </p:spPr>
        <p:txBody>
          <a:bodyPr>
            <a:normAutofit fontScale="92500" lnSpcReduction="20000"/>
          </a:bodyPr>
          <a:lstStyle/>
          <a:p>
            <a:pPr marL="0" indent="0">
              <a:spcAft>
                <a:spcPts val="825"/>
              </a:spcAft>
              <a:buNone/>
            </a:pPr>
            <a:r>
              <a:rPr lang="en-GB" sz="15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1.1.c Movement Analysis Key Terms</a:t>
            </a:r>
            <a:endParaRPr lang="en-GB" sz="1500">
              <a:effectLst/>
              <a:latin typeface="Arial" panose="020B0604020202020204" pitchFamily="34" charset="0"/>
              <a:ea typeface="Times New Roman" panose="02020603050405020304" pitchFamily="18" charset="0"/>
              <a:cs typeface="Arial" panose="020B0604020202020204" pitchFamily="34" charset="0"/>
            </a:endParaRPr>
          </a:p>
          <a:p>
            <a:pPr marL="0" indent="0">
              <a:spcAft>
                <a:spcPts val="825"/>
              </a:spcAft>
              <a:buNone/>
            </a:pPr>
            <a:r>
              <a:rPr lang="en-GB" sz="1500" b="1">
                <a:effectLst/>
                <a:latin typeface="Arial" panose="020B0604020202020204" pitchFamily="34" charset="0"/>
                <a:ea typeface="Times New Roman" panose="02020603050405020304" pitchFamily="18" charset="0"/>
                <a:cs typeface="Arial" panose="020B0604020202020204" pitchFamily="34" charset="0"/>
              </a:rPr>
              <a:t> </a:t>
            </a:r>
            <a:r>
              <a:rPr lang="en-GB" sz="1500" b="1">
                <a:effectLst/>
                <a:latin typeface="Arial" panose="020B0604020202020204" pitchFamily="34" charset="0"/>
                <a:ea typeface="Calibri" panose="020F0502020204030204" pitchFamily="34" charset="0"/>
                <a:cs typeface="Arial" panose="020B0604020202020204" pitchFamily="34" charset="0"/>
              </a:rPr>
              <a:t>Frontal axis of rotation</a:t>
            </a:r>
            <a:r>
              <a:rPr lang="en-GB" sz="1500">
                <a:effectLst/>
                <a:latin typeface="Arial" panose="020B0604020202020204" pitchFamily="34" charset="0"/>
                <a:ea typeface="Calibri" panose="020F0502020204030204" pitchFamily="34" charset="0"/>
                <a:cs typeface="Arial" panose="020B0604020202020204" pitchFamily="34" charset="0"/>
              </a:rPr>
              <a:t> An axis which runs from the front to the back of the body (gymnast performing a cartwheel)</a:t>
            </a:r>
          </a:p>
          <a:p>
            <a:pPr marL="0" indent="0">
              <a:lnSpc>
                <a:spcPct val="107000"/>
              </a:lnSpc>
              <a:spcAft>
                <a:spcPts val="800"/>
              </a:spcAft>
              <a:buNone/>
            </a:pPr>
            <a:r>
              <a:rPr lang="en-GB" sz="1500" b="1">
                <a:effectLst/>
                <a:latin typeface="Arial" panose="020B0604020202020204" pitchFamily="34" charset="0"/>
                <a:ea typeface="Calibri" panose="020F0502020204030204" pitchFamily="34" charset="0"/>
                <a:cs typeface="Arial" panose="020B0604020202020204" pitchFamily="34" charset="0"/>
              </a:rPr>
              <a:t>Lever system</a:t>
            </a:r>
            <a:r>
              <a:rPr lang="en-GB" sz="1500">
                <a:effectLst/>
                <a:latin typeface="Arial" panose="020B0604020202020204" pitchFamily="34" charset="0"/>
                <a:ea typeface="Calibri" panose="020F0502020204030204" pitchFamily="34" charset="0"/>
                <a:cs typeface="Arial" panose="020B0604020202020204" pitchFamily="34" charset="0"/>
              </a:rPr>
              <a:t> Where the body’s muscles pull on the bones to create movement. They can be either 1st, 2nd or 3rd class levers. 1, 2, 3= F, L, E!</a:t>
            </a:r>
          </a:p>
          <a:p>
            <a:pPr marL="0" indent="0">
              <a:lnSpc>
                <a:spcPct val="107000"/>
              </a:lnSpc>
              <a:spcAft>
                <a:spcPts val="800"/>
              </a:spcAft>
              <a:buNone/>
            </a:pPr>
            <a:r>
              <a:rPr lang="en-GB" sz="1500" b="1">
                <a:effectLst/>
                <a:latin typeface="Arial" panose="020B0604020202020204" pitchFamily="34" charset="0"/>
                <a:ea typeface="Calibri" panose="020F0502020204030204" pitchFamily="34" charset="0"/>
                <a:cs typeface="Arial" panose="020B0604020202020204" pitchFamily="34" charset="0"/>
              </a:rPr>
              <a:t>Longitudinal axis of rotation</a:t>
            </a:r>
            <a:r>
              <a:rPr lang="en-GB" sz="1500">
                <a:effectLst/>
                <a:latin typeface="Arial" panose="020B0604020202020204" pitchFamily="34" charset="0"/>
                <a:ea typeface="Calibri" panose="020F0502020204030204" pitchFamily="34" charset="0"/>
                <a:cs typeface="Arial" panose="020B0604020202020204" pitchFamily="34" charset="0"/>
              </a:rPr>
              <a:t> Passes vertically from the top to the bottom of your body. A discus throw uses this axis</a:t>
            </a:r>
          </a:p>
          <a:p>
            <a:pPr marL="0" indent="0">
              <a:lnSpc>
                <a:spcPct val="107000"/>
              </a:lnSpc>
              <a:spcAft>
                <a:spcPts val="800"/>
              </a:spcAft>
              <a:buNone/>
            </a:pPr>
            <a:r>
              <a:rPr lang="en-GB" sz="1500" b="1">
                <a:effectLst/>
                <a:latin typeface="Arial" panose="020B0604020202020204" pitchFamily="34" charset="0"/>
                <a:ea typeface="Calibri" panose="020F0502020204030204" pitchFamily="34" charset="0"/>
                <a:cs typeface="Arial" panose="020B0604020202020204" pitchFamily="34" charset="0"/>
              </a:rPr>
              <a:t>Mechanical advantage</a:t>
            </a:r>
            <a:r>
              <a:rPr lang="en-GB" sz="1500">
                <a:effectLst/>
                <a:latin typeface="Arial" panose="020B0604020202020204" pitchFamily="34" charset="0"/>
                <a:ea typeface="Calibri" panose="020F0502020204030204" pitchFamily="34" charset="0"/>
                <a:cs typeface="Arial" panose="020B0604020202020204" pitchFamily="34" charset="0"/>
              </a:rPr>
              <a:t> 1</a:t>
            </a:r>
            <a:r>
              <a:rPr lang="en-GB" sz="1500" baseline="30000">
                <a:effectLst/>
                <a:latin typeface="Arial" panose="020B0604020202020204" pitchFamily="34" charset="0"/>
                <a:ea typeface="Calibri" panose="020F0502020204030204" pitchFamily="34" charset="0"/>
                <a:cs typeface="Arial" panose="020B0604020202020204" pitchFamily="34" charset="0"/>
              </a:rPr>
              <a:t>st</a:t>
            </a:r>
            <a:r>
              <a:rPr lang="en-GB" sz="1500">
                <a:effectLst/>
                <a:latin typeface="Arial" panose="020B0604020202020204" pitchFamily="34" charset="0"/>
                <a:ea typeface="Calibri" panose="020F0502020204030204" pitchFamily="34" charset="0"/>
                <a:cs typeface="Arial" panose="020B0604020202020204" pitchFamily="34" charset="0"/>
              </a:rPr>
              <a:t> and 2</a:t>
            </a:r>
            <a:r>
              <a:rPr lang="en-GB" sz="1500" baseline="30000">
                <a:effectLst/>
                <a:latin typeface="Arial" panose="020B0604020202020204" pitchFamily="34" charset="0"/>
                <a:ea typeface="Calibri" panose="020F0502020204030204" pitchFamily="34" charset="0"/>
                <a:cs typeface="Arial" panose="020B0604020202020204" pitchFamily="34" charset="0"/>
              </a:rPr>
              <a:t>nd</a:t>
            </a:r>
            <a:r>
              <a:rPr lang="en-GB" sz="1500">
                <a:effectLst/>
                <a:latin typeface="Arial" panose="020B0604020202020204" pitchFamily="34" charset="0"/>
                <a:ea typeface="Calibri" panose="020F0502020204030204" pitchFamily="34" charset="0"/>
                <a:cs typeface="Arial" panose="020B0604020202020204" pitchFamily="34" charset="0"/>
              </a:rPr>
              <a:t> class levers provide a mechanical advantage. This means a large load can me moved with a smaller amount of effort from the muscles</a:t>
            </a:r>
          </a:p>
          <a:p>
            <a:pPr marL="0" indent="0">
              <a:lnSpc>
                <a:spcPct val="107000"/>
              </a:lnSpc>
              <a:spcAft>
                <a:spcPts val="800"/>
              </a:spcAft>
              <a:buNone/>
            </a:pPr>
            <a:r>
              <a:rPr lang="en-GB" sz="1500" b="1">
                <a:effectLst/>
                <a:latin typeface="Arial" panose="020B0604020202020204" pitchFamily="34" charset="0"/>
                <a:ea typeface="Calibri" panose="020F0502020204030204" pitchFamily="34" charset="0"/>
                <a:cs typeface="Arial" panose="020B0604020202020204" pitchFamily="34" charset="0"/>
              </a:rPr>
              <a:t>Planes of movement </a:t>
            </a:r>
            <a:r>
              <a:rPr lang="en-GB" sz="1500">
                <a:effectLst/>
                <a:latin typeface="Arial" panose="020B0604020202020204" pitchFamily="34" charset="0"/>
                <a:ea typeface="Calibri" panose="020F0502020204030204" pitchFamily="34" charset="0"/>
                <a:cs typeface="Arial" panose="020B0604020202020204" pitchFamily="34" charset="0"/>
              </a:rPr>
              <a:t>Imaginary flat surfaces which run through the body. There are 3, sagittal, transverse &amp; frontal</a:t>
            </a:r>
          </a:p>
          <a:p>
            <a:pPr marL="0" indent="0">
              <a:lnSpc>
                <a:spcPct val="107000"/>
              </a:lnSpc>
              <a:spcAft>
                <a:spcPts val="800"/>
              </a:spcAft>
              <a:buNone/>
            </a:pPr>
            <a:r>
              <a:rPr lang="en-GB" sz="1500" b="1">
                <a:effectLst/>
                <a:latin typeface="Arial" panose="020B0604020202020204" pitchFamily="34" charset="0"/>
                <a:ea typeface="Calibri" panose="020F0502020204030204" pitchFamily="34" charset="0"/>
                <a:cs typeface="Arial" panose="020B0604020202020204" pitchFamily="34" charset="0"/>
              </a:rPr>
              <a:t>Rotation</a:t>
            </a:r>
            <a:r>
              <a:rPr lang="en-GB" sz="1500">
                <a:effectLst/>
                <a:latin typeface="Arial" panose="020B0604020202020204" pitchFamily="34" charset="0"/>
                <a:ea typeface="Calibri" panose="020F0502020204030204" pitchFamily="34" charset="0"/>
                <a:cs typeface="Arial" panose="020B0604020202020204" pitchFamily="34" charset="0"/>
              </a:rPr>
              <a:t> Movement of body or body part in a clockwise or anti clockwise direction</a:t>
            </a:r>
          </a:p>
          <a:p>
            <a:pPr marL="0" indent="0">
              <a:lnSpc>
                <a:spcPct val="107000"/>
              </a:lnSpc>
              <a:spcAft>
                <a:spcPts val="800"/>
              </a:spcAft>
              <a:buNone/>
            </a:pPr>
            <a:r>
              <a:rPr lang="en-GB" sz="1500" b="1">
                <a:effectLst/>
                <a:latin typeface="Arial" panose="020B0604020202020204" pitchFamily="34" charset="0"/>
                <a:ea typeface="Calibri" panose="020F0502020204030204" pitchFamily="34" charset="0"/>
                <a:cs typeface="Arial" panose="020B0604020202020204" pitchFamily="34" charset="0"/>
              </a:rPr>
              <a:t>Sagittal plane</a:t>
            </a:r>
            <a:r>
              <a:rPr lang="en-GB" sz="1500">
                <a:effectLst/>
                <a:latin typeface="Arial" panose="020B0604020202020204" pitchFamily="34" charset="0"/>
                <a:ea typeface="Calibri" panose="020F0502020204030204" pitchFamily="34" charset="0"/>
                <a:cs typeface="Arial" panose="020B0604020202020204" pitchFamily="34" charset="0"/>
              </a:rPr>
              <a:t> An imaginary flat surface which divides the body vertically into left and right sides</a:t>
            </a:r>
          </a:p>
          <a:p>
            <a:pPr marL="0" indent="0">
              <a:lnSpc>
                <a:spcPct val="107000"/>
              </a:lnSpc>
              <a:spcAft>
                <a:spcPts val="800"/>
              </a:spcAft>
              <a:buNone/>
            </a:pPr>
            <a:r>
              <a:rPr lang="en-GB" sz="1500" b="1">
                <a:effectLst/>
                <a:latin typeface="Arial" panose="020B0604020202020204" pitchFamily="34" charset="0"/>
                <a:ea typeface="Calibri" panose="020F0502020204030204" pitchFamily="34" charset="0"/>
                <a:cs typeface="Arial" panose="020B0604020202020204" pitchFamily="34" charset="0"/>
              </a:rPr>
              <a:t>Second class lever</a:t>
            </a:r>
            <a:r>
              <a:rPr lang="en-GB" sz="1500">
                <a:effectLst/>
                <a:latin typeface="Arial" panose="020B0604020202020204" pitchFamily="34" charset="0"/>
                <a:ea typeface="Calibri" panose="020F0502020204030204" pitchFamily="34" charset="0"/>
                <a:cs typeface="Arial" panose="020B0604020202020204" pitchFamily="34" charset="0"/>
              </a:rPr>
              <a:t> A lever where the load and the effort are on the same side as the fulcrum, with the load near the fulcrum</a:t>
            </a:r>
          </a:p>
          <a:p>
            <a:pPr marL="0" indent="0">
              <a:lnSpc>
                <a:spcPct val="107000"/>
              </a:lnSpc>
              <a:spcAft>
                <a:spcPts val="800"/>
              </a:spcAft>
              <a:buNone/>
            </a:pPr>
            <a:r>
              <a:rPr lang="en-GB" sz="1500" b="1">
                <a:effectLst/>
                <a:latin typeface="Arial" panose="020B0604020202020204" pitchFamily="34" charset="0"/>
                <a:ea typeface="Calibri" panose="020F0502020204030204" pitchFamily="34" charset="0"/>
                <a:cs typeface="Arial" panose="020B0604020202020204" pitchFamily="34" charset="0"/>
              </a:rPr>
              <a:t>Third class lever</a:t>
            </a:r>
            <a:r>
              <a:rPr lang="en-GB" sz="1500">
                <a:effectLst/>
                <a:latin typeface="Arial" panose="020B0604020202020204" pitchFamily="34" charset="0"/>
                <a:ea typeface="Calibri" panose="020F0502020204030204" pitchFamily="34" charset="0"/>
                <a:cs typeface="Arial" panose="020B0604020202020204" pitchFamily="34" charset="0"/>
              </a:rPr>
              <a:t> A level where the effort is placed between the load and the fulcrum. The effort must travel a shorter distance and be greater than the load</a:t>
            </a:r>
          </a:p>
          <a:p>
            <a:pPr marL="0" indent="0">
              <a:lnSpc>
                <a:spcPct val="107000"/>
              </a:lnSpc>
              <a:spcAft>
                <a:spcPts val="800"/>
              </a:spcAft>
              <a:buNone/>
            </a:pPr>
            <a:r>
              <a:rPr lang="en-GB" sz="1500" b="1">
                <a:effectLst/>
                <a:latin typeface="Arial" panose="020B0604020202020204" pitchFamily="34" charset="0"/>
                <a:ea typeface="Calibri" panose="020F0502020204030204" pitchFamily="34" charset="0"/>
                <a:cs typeface="Arial" panose="020B0604020202020204" pitchFamily="34" charset="0"/>
              </a:rPr>
              <a:t>Transverse axis of rotation</a:t>
            </a:r>
            <a:r>
              <a:rPr lang="en-GB" sz="1500">
                <a:effectLst/>
                <a:latin typeface="Arial" panose="020B0604020202020204" pitchFamily="34" charset="0"/>
                <a:ea typeface="Calibri" panose="020F0502020204030204" pitchFamily="34" charset="0"/>
                <a:cs typeface="Arial" panose="020B0604020202020204" pitchFamily="34" charset="0"/>
              </a:rPr>
              <a:t> An imaginary line which runs through the body from left to right. A somersault uses this axis</a:t>
            </a:r>
          </a:p>
          <a:p>
            <a:pPr marL="0" indent="0">
              <a:lnSpc>
                <a:spcPct val="107000"/>
              </a:lnSpc>
              <a:spcAft>
                <a:spcPts val="800"/>
              </a:spcAft>
              <a:buNone/>
            </a:pPr>
            <a:r>
              <a:rPr lang="en-GB" sz="1500" b="1">
                <a:solidFill>
                  <a:srgbClr val="000000"/>
                </a:solidFill>
                <a:effectLst/>
                <a:latin typeface="Arial" panose="020B0604020202020204" pitchFamily="34" charset="0"/>
                <a:ea typeface="Calibri" panose="020F0502020204030204" pitchFamily="34" charset="0"/>
                <a:cs typeface="Arial" panose="020B0604020202020204" pitchFamily="34" charset="0"/>
              </a:rPr>
              <a:t>Transverse plane</a:t>
            </a:r>
            <a:r>
              <a:rPr lang="en-GB" sz="1500">
                <a:solidFill>
                  <a:srgbClr val="000000"/>
                </a:solidFill>
                <a:effectLst/>
                <a:latin typeface="Arial" panose="020B0604020202020204" pitchFamily="34" charset="0"/>
                <a:ea typeface="Calibri" panose="020F0502020204030204" pitchFamily="34" charset="0"/>
                <a:cs typeface="Arial" panose="020B0604020202020204" pitchFamily="34" charset="0"/>
              </a:rPr>
              <a:t> -An imaginary flat surface which divides the body into top and bottom</a:t>
            </a:r>
            <a:endParaRPr lang="en-GB" sz="1500">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a:p>
        </p:txBody>
      </p:sp>
    </p:spTree>
    <p:extLst>
      <p:ext uri="{BB962C8B-B14F-4D97-AF65-F5344CB8AC3E}">
        <p14:creationId xmlns:p14="http://schemas.microsoft.com/office/powerpoint/2010/main" val="25337557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F1332-3138-5BDC-2339-BDDBCC039F00}"/>
              </a:ext>
            </a:extLst>
          </p:cNvPr>
          <p:cNvSpPr>
            <a:spLocks noGrp="1"/>
          </p:cNvSpPr>
          <p:nvPr>
            <p:ph type="title"/>
          </p:nvPr>
        </p:nvSpPr>
        <p:spPr>
          <a:xfrm>
            <a:off x="471487" y="92508"/>
            <a:ext cx="5915025" cy="297785"/>
          </a:xfrm>
        </p:spPr>
        <p:txBody>
          <a:bodyPr>
            <a:normAutofit fontScale="90000"/>
          </a:bodyPr>
          <a:lstStyle/>
          <a:p>
            <a:r>
              <a:rPr lang="en-GB"/>
              <a:t>GCSE PE</a:t>
            </a:r>
          </a:p>
        </p:txBody>
      </p:sp>
      <p:sp>
        <p:nvSpPr>
          <p:cNvPr id="3" name="Content Placeholder 2">
            <a:extLst>
              <a:ext uri="{FF2B5EF4-FFF2-40B4-BE49-F238E27FC236}">
                <a16:creationId xmlns:a16="http://schemas.microsoft.com/office/drawing/2014/main" id="{AD61ECF8-59EE-07E5-ED67-F3E6233104F7}"/>
              </a:ext>
            </a:extLst>
          </p:cNvPr>
          <p:cNvSpPr>
            <a:spLocks noGrp="1"/>
          </p:cNvSpPr>
          <p:nvPr>
            <p:ph idx="1"/>
          </p:nvPr>
        </p:nvSpPr>
        <p:spPr>
          <a:xfrm>
            <a:off x="471488" y="769434"/>
            <a:ext cx="5915025" cy="8152846"/>
          </a:xfrm>
        </p:spPr>
        <p:txBody>
          <a:bodyPr>
            <a:normAutofit lnSpcReduction="10000"/>
          </a:bodyPr>
          <a:lstStyle/>
          <a:p>
            <a:pPr marL="0" indent="0">
              <a:spcAft>
                <a:spcPts val="825"/>
              </a:spcAft>
              <a:buNone/>
            </a:pPr>
            <a:r>
              <a:rPr lang="en-GB" sz="14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1.1.d. Respiratory System Key Terms</a:t>
            </a:r>
            <a:endParaRPr lang="en-GB" sz="1400">
              <a:effectLst/>
              <a:latin typeface="Arial" panose="020B0604020202020204" pitchFamily="34" charset="0"/>
              <a:ea typeface="Times New Roman" panose="02020603050405020304" pitchFamily="18" charset="0"/>
              <a:cs typeface="Arial" panose="020B0604020202020204" pitchFamily="34" charset="0"/>
            </a:endParaRPr>
          </a:p>
          <a:p>
            <a:pPr marL="0" indent="0">
              <a:spcAft>
                <a:spcPts val="825"/>
              </a:spcAft>
              <a:buNone/>
            </a:pPr>
            <a:r>
              <a:rPr lang="en-GB" sz="1400" b="1">
                <a:effectLst/>
                <a:latin typeface="Arial" panose="020B0604020202020204" pitchFamily="34" charset="0"/>
                <a:ea typeface="Times New Roman" panose="02020603050405020304" pitchFamily="18" charset="0"/>
                <a:cs typeface="Arial" panose="020B0604020202020204" pitchFamily="34" charset="0"/>
              </a:rPr>
              <a:t> </a:t>
            </a:r>
            <a:endParaRPr lang="en-GB" sz="1400">
              <a:effectLst/>
              <a:latin typeface="Arial" panose="020B0604020202020204" pitchFamily="34" charset="0"/>
              <a:ea typeface="Times New Roman" panose="02020603050405020304" pitchFamily="18" charset="0"/>
              <a:cs typeface="Arial" panose="020B0604020202020204" pitchFamily="34" charset="0"/>
            </a:endParaRPr>
          </a:p>
          <a:p>
            <a:pPr marL="0" indent="0">
              <a:spcAft>
                <a:spcPts val="825"/>
              </a:spcAft>
              <a:buNone/>
            </a:pPr>
            <a:r>
              <a:rPr lang="en-GB" sz="14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Aerobic capacity </a:t>
            </a: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maximum amount of oxygen your body can take in and use, measured with the V02 max test</a:t>
            </a:r>
            <a:endParaRPr lang="en-GB" sz="140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07000"/>
              </a:lnSpc>
              <a:spcAft>
                <a:spcPts val="800"/>
              </a:spcAft>
              <a:buNone/>
            </a:pPr>
            <a:r>
              <a:rPr lang="en-GB" sz="1400" b="1">
                <a:effectLst/>
                <a:latin typeface="Arial" panose="020B0604020202020204" pitchFamily="34" charset="0"/>
                <a:ea typeface="Calibri" panose="020F0502020204030204" pitchFamily="34" charset="0"/>
                <a:cs typeface="Arial" panose="020B0604020202020204" pitchFamily="34" charset="0"/>
              </a:rPr>
              <a:t>Aerobic Exercise/Activity </a:t>
            </a:r>
            <a:r>
              <a:rPr lang="en-GB" sz="1400">
                <a:effectLst/>
                <a:latin typeface="Arial" panose="020B0604020202020204" pitchFamily="34" charset="0"/>
                <a:ea typeface="Calibri" panose="020F0502020204030204" pitchFamily="34" charset="0"/>
                <a:cs typeface="Arial" panose="020B0604020202020204" pitchFamily="34" charset="0"/>
              </a:rPr>
              <a:t>When oxygen is used for the duration of exercise to make energy, usually at moderate intensity at a continuous rate.</a:t>
            </a:r>
          </a:p>
          <a:p>
            <a:pPr marL="0" indent="0">
              <a:spcAft>
                <a:spcPts val="825"/>
              </a:spcAft>
              <a:buNone/>
            </a:pPr>
            <a:r>
              <a:rPr lang="en-GB" sz="14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Alveoli</a:t>
            </a:r>
            <a:r>
              <a:rPr lang="en-GB" sz="14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Small air sacks in the lungs which are the site of gas exchange.</a:t>
            </a:r>
            <a:endParaRPr lang="en-GB" sz="140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07000"/>
              </a:lnSpc>
              <a:spcAft>
                <a:spcPts val="800"/>
              </a:spcAft>
              <a:buNone/>
            </a:pPr>
            <a:r>
              <a:rPr lang="en-GB" sz="1400" b="1">
                <a:effectLst/>
                <a:latin typeface="Arial" panose="020B0604020202020204" pitchFamily="34" charset="0"/>
                <a:ea typeface="Calibri" panose="020F0502020204030204" pitchFamily="34" charset="0"/>
                <a:cs typeface="Arial" panose="020B0604020202020204" pitchFamily="34" charset="0"/>
              </a:rPr>
              <a:t>Anaerobic Exercise/Activity </a:t>
            </a:r>
            <a:r>
              <a:rPr lang="en-GB" sz="1400">
                <a:effectLst/>
                <a:latin typeface="Arial" panose="020B0604020202020204" pitchFamily="34" charset="0"/>
                <a:ea typeface="Calibri" panose="020F0502020204030204" pitchFamily="34" charset="0"/>
                <a:cs typeface="Arial" panose="020B0604020202020204" pitchFamily="34" charset="0"/>
              </a:rPr>
              <a:t>‘Without oxygen’. High intensity exercise for short periods of time where oxygen is </a:t>
            </a:r>
            <a:r>
              <a:rPr lang="en-GB" sz="1400" u="sng">
                <a:effectLst/>
                <a:latin typeface="Arial" panose="020B0604020202020204" pitchFamily="34" charset="0"/>
                <a:ea typeface="Calibri" panose="020F0502020204030204" pitchFamily="34" charset="0"/>
                <a:cs typeface="Arial" panose="020B0604020202020204" pitchFamily="34" charset="0"/>
              </a:rPr>
              <a:t>not</a:t>
            </a:r>
            <a:r>
              <a:rPr lang="en-GB" sz="1400">
                <a:effectLst/>
                <a:latin typeface="Arial" panose="020B0604020202020204" pitchFamily="34" charset="0"/>
                <a:ea typeface="Calibri" panose="020F0502020204030204" pitchFamily="34" charset="0"/>
                <a:cs typeface="Arial" panose="020B0604020202020204" pitchFamily="34" charset="0"/>
              </a:rPr>
              <a:t> predominantly used to produce energy</a:t>
            </a:r>
          </a:p>
          <a:p>
            <a:pPr marL="0" indent="0">
              <a:lnSpc>
                <a:spcPct val="107000"/>
              </a:lnSpc>
              <a:spcAft>
                <a:spcPts val="800"/>
              </a:spcAft>
              <a:buNone/>
            </a:pPr>
            <a:r>
              <a:rPr lang="en-GB" sz="1400" b="1">
                <a:effectLst/>
                <a:latin typeface="Arial" panose="020B0604020202020204" pitchFamily="34" charset="0"/>
                <a:ea typeface="Calibri" panose="020F0502020204030204" pitchFamily="34" charset="0"/>
                <a:cs typeface="Arial" panose="020B0604020202020204" pitchFamily="34" charset="0"/>
              </a:rPr>
              <a:t>Breathing rate</a:t>
            </a:r>
            <a:r>
              <a:rPr lang="en-GB" sz="1400">
                <a:effectLst/>
                <a:latin typeface="Arial" panose="020B0604020202020204" pitchFamily="34" charset="0"/>
                <a:ea typeface="Calibri" panose="020F0502020204030204" pitchFamily="34" charset="0"/>
                <a:cs typeface="Arial" panose="020B0604020202020204" pitchFamily="34" charset="0"/>
              </a:rPr>
              <a:t> number of breaths taken per minute</a:t>
            </a:r>
          </a:p>
          <a:p>
            <a:pPr marL="0" indent="0">
              <a:lnSpc>
                <a:spcPct val="107000"/>
              </a:lnSpc>
              <a:spcAft>
                <a:spcPts val="800"/>
              </a:spcAft>
              <a:buNone/>
            </a:pPr>
            <a:r>
              <a:rPr lang="en-GB" sz="1400" b="1">
                <a:effectLst/>
                <a:latin typeface="Arial" panose="020B0604020202020204" pitchFamily="34" charset="0"/>
                <a:ea typeface="Calibri" panose="020F0502020204030204" pitchFamily="34" charset="0"/>
                <a:cs typeface="Arial" panose="020B0604020202020204" pitchFamily="34" charset="0"/>
              </a:rPr>
              <a:t>Gas exchange</a:t>
            </a:r>
            <a:r>
              <a:rPr lang="en-GB" sz="1400">
                <a:effectLst/>
                <a:latin typeface="Arial" panose="020B0604020202020204" pitchFamily="34" charset="0"/>
                <a:ea typeface="Calibri" panose="020F0502020204030204" pitchFamily="34" charset="0"/>
                <a:cs typeface="Arial" panose="020B0604020202020204" pitchFamily="34" charset="0"/>
              </a:rPr>
              <a:t> The movement of O2 and CO2 between the alveoli and capillaries and the working muscles and capillaries.</a:t>
            </a:r>
          </a:p>
          <a:p>
            <a:pPr marL="0" indent="0">
              <a:lnSpc>
                <a:spcPct val="107000"/>
              </a:lnSpc>
              <a:spcAft>
                <a:spcPts val="800"/>
              </a:spcAft>
              <a:buNone/>
            </a:pPr>
            <a:r>
              <a:rPr lang="en-GB" sz="1400" b="1">
                <a:effectLst/>
                <a:latin typeface="Arial" panose="020B0604020202020204" pitchFamily="34" charset="0"/>
                <a:ea typeface="Calibri" panose="020F0502020204030204" pitchFamily="34" charset="0"/>
                <a:cs typeface="Arial" panose="020B0604020202020204" pitchFamily="34" charset="0"/>
              </a:rPr>
              <a:t>Minute ventilation</a:t>
            </a:r>
            <a:r>
              <a:rPr lang="en-GB" sz="1400">
                <a:effectLst/>
                <a:latin typeface="Arial" panose="020B0604020202020204" pitchFamily="34" charset="0"/>
                <a:ea typeface="Calibri" panose="020F0502020204030204" pitchFamily="34" charset="0"/>
                <a:cs typeface="Arial" panose="020B0604020202020204" pitchFamily="34" charset="0"/>
              </a:rPr>
              <a:t> (minute volume) Then volume of gas inhaled OR exhaled from the lungs in 1 minute</a:t>
            </a:r>
          </a:p>
          <a:p>
            <a:pPr marL="0" indent="0">
              <a:lnSpc>
                <a:spcPct val="107000"/>
              </a:lnSpc>
              <a:spcAft>
                <a:spcPts val="800"/>
              </a:spcAft>
              <a:buNone/>
            </a:pPr>
            <a:r>
              <a:rPr lang="en-GB" sz="1400" b="1">
                <a:effectLst/>
                <a:latin typeface="Arial" panose="020B0604020202020204" pitchFamily="34" charset="0"/>
                <a:ea typeface="Calibri" panose="020F0502020204030204" pitchFamily="34" charset="0"/>
                <a:cs typeface="Arial" panose="020B0604020202020204" pitchFamily="34" charset="0"/>
              </a:rPr>
              <a:t>Mitochondria </a:t>
            </a:r>
            <a:r>
              <a:rPr lang="en-GB" sz="1400">
                <a:effectLst/>
                <a:latin typeface="Arial" panose="020B0604020202020204" pitchFamily="34" charset="0"/>
                <a:ea typeface="Calibri" panose="020F0502020204030204" pitchFamily="34" charset="0"/>
                <a:cs typeface="Arial" panose="020B0604020202020204" pitchFamily="34" charset="0"/>
              </a:rPr>
              <a:t>the place in each muscle cell where energy is produced</a:t>
            </a:r>
          </a:p>
          <a:p>
            <a:pPr marL="0" indent="0">
              <a:lnSpc>
                <a:spcPct val="107000"/>
              </a:lnSpc>
              <a:spcAft>
                <a:spcPts val="800"/>
              </a:spcAft>
              <a:buNone/>
            </a:pPr>
            <a:r>
              <a:rPr lang="en-GB" sz="1400" b="1">
                <a:effectLst/>
                <a:latin typeface="Arial" panose="020B0604020202020204" pitchFamily="34" charset="0"/>
                <a:ea typeface="Calibri" panose="020F0502020204030204" pitchFamily="34" charset="0"/>
                <a:cs typeface="Arial" panose="020B0604020202020204" pitchFamily="34" charset="0"/>
              </a:rPr>
              <a:t>Respiratory Muscles</a:t>
            </a:r>
            <a:r>
              <a:rPr lang="en-GB" sz="1400">
                <a:effectLst/>
                <a:latin typeface="Arial" panose="020B0604020202020204" pitchFamily="34" charset="0"/>
                <a:ea typeface="Calibri" panose="020F0502020204030204" pitchFamily="34" charset="0"/>
                <a:cs typeface="Arial" panose="020B0604020202020204" pitchFamily="34" charset="0"/>
              </a:rPr>
              <a:t> </a:t>
            </a:r>
            <a:r>
              <a:rPr lang="en-GB" sz="1400" err="1">
                <a:effectLst/>
                <a:latin typeface="Arial" panose="020B0604020202020204" pitchFamily="34" charset="0"/>
                <a:ea typeface="Calibri" panose="020F0502020204030204" pitchFamily="34" charset="0"/>
                <a:cs typeface="Arial" panose="020B0604020202020204" pitchFamily="34" charset="0"/>
              </a:rPr>
              <a:t>Muscles</a:t>
            </a:r>
            <a:r>
              <a:rPr lang="en-GB" sz="1400">
                <a:effectLst/>
                <a:latin typeface="Arial" panose="020B0604020202020204" pitchFamily="34" charset="0"/>
                <a:ea typeface="Calibri" panose="020F0502020204030204" pitchFamily="34" charset="0"/>
                <a:cs typeface="Arial" panose="020B0604020202020204" pitchFamily="34" charset="0"/>
              </a:rPr>
              <a:t> which help air move in and out of the lungs (diaphragm and intercostals)</a:t>
            </a:r>
          </a:p>
          <a:p>
            <a:pPr marL="0" indent="0">
              <a:lnSpc>
                <a:spcPct val="107000"/>
              </a:lnSpc>
              <a:spcAft>
                <a:spcPts val="800"/>
              </a:spcAft>
              <a:buNone/>
            </a:pPr>
            <a:r>
              <a:rPr lang="en-GB" sz="1400" b="1">
                <a:effectLst/>
                <a:latin typeface="Arial" panose="020B0604020202020204" pitchFamily="34" charset="0"/>
                <a:ea typeface="Calibri" panose="020F0502020204030204" pitchFamily="34" charset="0"/>
                <a:cs typeface="Arial" panose="020B0604020202020204" pitchFamily="34" charset="0"/>
              </a:rPr>
              <a:t>Respiration system </a:t>
            </a:r>
            <a:r>
              <a:rPr lang="en-GB" sz="1400">
                <a:effectLst/>
                <a:latin typeface="Arial" panose="020B0604020202020204" pitchFamily="34" charset="0"/>
                <a:ea typeface="Calibri" panose="020F0502020204030204" pitchFamily="34" charset="0"/>
                <a:cs typeface="Arial" panose="020B0604020202020204" pitchFamily="34" charset="0"/>
              </a:rPr>
              <a:t>gets oxygen into the body and removes carbon dioxide. Its made up of the</a:t>
            </a:r>
            <a:r>
              <a:rPr lang="en-GB" sz="1400" b="1">
                <a:effectLst/>
                <a:latin typeface="Arial" panose="020B0604020202020204" pitchFamily="34" charset="0"/>
                <a:ea typeface="Calibri" panose="020F0502020204030204" pitchFamily="34" charset="0"/>
                <a:cs typeface="Arial" panose="020B0604020202020204" pitchFamily="34" charset="0"/>
              </a:rPr>
              <a:t> </a:t>
            </a:r>
            <a:r>
              <a:rPr lang="en-GB" sz="1400">
                <a:effectLst/>
                <a:latin typeface="Arial" panose="020B0604020202020204" pitchFamily="34" charset="0"/>
                <a:ea typeface="Calibri" panose="020F0502020204030204" pitchFamily="34" charset="0"/>
                <a:cs typeface="Arial" panose="020B0604020202020204" pitchFamily="34" charset="0"/>
              </a:rPr>
              <a:t>mouth/nose – bronchi- bronchioles and alveoli</a:t>
            </a:r>
          </a:p>
          <a:p>
            <a:pPr marL="0" indent="0">
              <a:lnSpc>
                <a:spcPct val="107000"/>
              </a:lnSpc>
              <a:spcAft>
                <a:spcPts val="800"/>
              </a:spcAft>
              <a:buNone/>
            </a:pPr>
            <a:r>
              <a:rPr lang="en-GB" sz="1400" b="1">
                <a:effectLst/>
                <a:latin typeface="Arial" panose="020B0604020202020204" pitchFamily="34" charset="0"/>
                <a:ea typeface="Calibri" panose="020F0502020204030204" pitchFamily="34" charset="0"/>
                <a:cs typeface="Arial" panose="020B0604020202020204" pitchFamily="34" charset="0"/>
              </a:rPr>
              <a:t>Tidal volume</a:t>
            </a:r>
            <a:r>
              <a:rPr lang="en-GB" sz="1400">
                <a:effectLst/>
                <a:latin typeface="Arial" panose="020B0604020202020204" pitchFamily="34" charset="0"/>
                <a:ea typeface="Calibri" panose="020F0502020204030204" pitchFamily="34" charset="0"/>
                <a:cs typeface="Arial" panose="020B0604020202020204" pitchFamily="34" charset="0"/>
              </a:rPr>
              <a:t> The amount of air breathed in or out in one breath. Measured in ml</a:t>
            </a:r>
          </a:p>
          <a:p>
            <a:pPr marL="0" indent="0">
              <a:lnSpc>
                <a:spcPct val="107000"/>
              </a:lnSpc>
              <a:spcAft>
                <a:spcPts val="800"/>
              </a:spcAft>
              <a:buNone/>
            </a:pPr>
            <a:r>
              <a:rPr lang="en-GB" sz="1400" b="1">
                <a:effectLst/>
                <a:latin typeface="Arial" panose="020B0604020202020204" pitchFamily="34" charset="0"/>
                <a:ea typeface="Calibri" panose="020F0502020204030204" pitchFamily="34" charset="0"/>
                <a:cs typeface="Arial" panose="020B0604020202020204" pitchFamily="34" charset="0"/>
              </a:rPr>
              <a:t>Trachea (windpipe) </a:t>
            </a:r>
            <a:r>
              <a:rPr lang="en-GB" sz="1400">
                <a:effectLst/>
                <a:latin typeface="Arial" panose="020B0604020202020204" pitchFamily="34" charset="0"/>
                <a:ea typeface="Calibri" panose="020F0502020204030204" pitchFamily="34" charset="0"/>
                <a:cs typeface="Arial" panose="020B0604020202020204" pitchFamily="34" charset="0"/>
              </a:rPr>
              <a:t>The pipe which connects the nose/mouth to the bronc</a:t>
            </a:r>
          </a:p>
        </p:txBody>
      </p:sp>
    </p:spTree>
    <p:extLst>
      <p:ext uri="{BB962C8B-B14F-4D97-AF65-F5344CB8AC3E}">
        <p14:creationId xmlns:p14="http://schemas.microsoft.com/office/powerpoint/2010/main" val="4389401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57E7E-AF67-8CB1-07EC-7E251AE6010C}"/>
              </a:ext>
            </a:extLst>
          </p:cNvPr>
          <p:cNvSpPr>
            <a:spLocks noGrp="1"/>
          </p:cNvSpPr>
          <p:nvPr>
            <p:ph type="title"/>
          </p:nvPr>
        </p:nvSpPr>
        <p:spPr>
          <a:xfrm>
            <a:off x="471488" y="137113"/>
            <a:ext cx="5915025" cy="732683"/>
          </a:xfrm>
        </p:spPr>
        <p:txBody>
          <a:bodyPr/>
          <a:lstStyle/>
          <a:p>
            <a:r>
              <a:rPr lang="en-GB"/>
              <a:t>Photography</a:t>
            </a:r>
          </a:p>
        </p:txBody>
      </p:sp>
      <p:sp>
        <p:nvSpPr>
          <p:cNvPr id="3" name="Content Placeholder 2">
            <a:extLst>
              <a:ext uri="{FF2B5EF4-FFF2-40B4-BE49-F238E27FC236}">
                <a16:creationId xmlns:a16="http://schemas.microsoft.com/office/drawing/2014/main" id="{DE049B62-79DA-2C80-4466-BE28F443E62F}"/>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88A96626-9C60-4E66-86A0-922453638010}"/>
              </a:ext>
            </a:extLst>
          </p:cNvPr>
          <p:cNvPicPr>
            <a:picLocks noChangeAspect="1"/>
          </p:cNvPicPr>
          <p:nvPr/>
        </p:nvPicPr>
        <p:blipFill>
          <a:blip r:embed="rId2"/>
          <a:stretch>
            <a:fillRect/>
          </a:stretch>
        </p:blipFill>
        <p:spPr>
          <a:xfrm rot="16200000">
            <a:off x="-1052158" y="2106775"/>
            <a:ext cx="8790880" cy="6086459"/>
          </a:xfrm>
          <a:prstGeom prst="rect">
            <a:avLst/>
          </a:prstGeom>
        </p:spPr>
      </p:pic>
    </p:spTree>
    <p:extLst>
      <p:ext uri="{BB962C8B-B14F-4D97-AF65-F5344CB8AC3E}">
        <p14:creationId xmlns:p14="http://schemas.microsoft.com/office/powerpoint/2010/main" val="136852167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21594-D365-05CE-8E9B-84DC0758606E}"/>
              </a:ext>
            </a:extLst>
          </p:cNvPr>
          <p:cNvSpPr>
            <a:spLocks noGrp="1"/>
          </p:cNvSpPr>
          <p:nvPr>
            <p:ph type="title"/>
          </p:nvPr>
        </p:nvSpPr>
        <p:spPr>
          <a:xfrm>
            <a:off x="471487" y="103660"/>
            <a:ext cx="5915025" cy="565414"/>
          </a:xfrm>
        </p:spPr>
        <p:txBody>
          <a:bodyPr/>
          <a:lstStyle/>
          <a:p>
            <a:r>
              <a:rPr lang="en-GB"/>
              <a:t>Photography</a:t>
            </a:r>
          </a:p>
        </p:txBody>
      </p:sp>
      <p:sp>
        <p:nvSpPr>
          <p:cNvPr id="3" name="Content Placeholder 2">
            <a:extLst>
              <a:ext uri="{FF2B5EF4-FFF2-40B4-BE49-F238E27FC236}">
                <a16:creationId xmlns:a16="http://schemas.microsoft.com/office/drawing/2014/main" id="{C289DAEB-E216-62A1-9563-35F57CBE1094}"/>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D56AFB1B-1B40-A93E-6936-264817AD0588}"/>
              </a:ext>
            </a:extLst>
          </p:cNvPr>
          <p:cNvPicPr>
            <a:picLocks noChangeAspect="1"/>
          </p:cNvPicPr>
          <p:nvPr/>
        </p:nvPicPr>
        <p:blipFill>
          <a:blip r:embed="rId2"/>
          <a:stretch>
            <a:fillRect/>
          </a:stretch>
        </p:blipFill>
        <p:spPr>
          <a:xfrm rot="16200000">
            <a:off x="-1031489" y="2009164"/>
            <a:ext cx="8920975" cy="6240798"/>
          </a:xfrm>
          <a:prstGeom prst="rect">
            <a:avLst/>
          </a:prstGeom>
        </p:spPr>
      </p:pic>
    </p:spTree>
    <p:extLst>
      <p:ext uri="{BB962C8B-B14F-4D97-AF65-F5344CB8AC3E}">
        <p14:creationId xmlns:p14="http://schemas.microsoft.com/office/powerpoint/2010/main" val="36621317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306ED-F3B6-ECC0-FA66-A0592133063C}"/>
              </a:ext>
            </a:extLst>
          </p:cNvPr>
          <p:cNvSpPr>
            <a:spLocks noGrp="1"/>
          </p:cNvSpPr>
          <p:nvPr>
            <p:ph type="title"/>
          </p:nvPr>
        </p:nvSpPr>
        <p:spPr>
          <a:xfrm>
            <a:off x="471487" y="226322"/>
            <a:ext cx="5915025" cy="456314"/>
          </a:xfrm>
        </p:spPr>
        <p:txBody>
          <a:bodyPr>
            <a:normAutofit fontScale="90000"/>
          </a:bodyPr>
          <a:lstStyle/>
          <a:p>
            <a:r>
              <a:rPr lang="en-GB"/>
              <a:t>Photography</a:t>
            </a:r>
          </a:p>
        </p:txBody>
      </p:sp>
      <p:sp>
        <p:nvSpPr>
          <p:cNvPr id="3" name="Content Placeholder 2">
            <a:extLst>
              <a:ext uri="{FF2B5EF4-FFF2-40B4-BE49-F238E27FC236}">
                <a16:creationId xmlns:a16="http://schemas.microsoft.com/office/drawing/2014/main" id="{36E9FD92-5AB5-E5BA-9F18-E9FC00C58176}"/>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7AB50829-0C52-5AA5-F683-2208FF8F7240}"/>
              </a:ext>
            </a:extLst>
          </p:cNvPr>
          <p:cNvPicPr>
            <a:picLocks noChangeAspect="1"/>
          </p:cNvPicPr>
          <p:nvPr/>
        </p:nvPicPr>
        <p:blipFill>
          <a:blip r:embed="rId2"/>
          <a:stretch>
            <a:fillRect/>
          </a:stretch>
        </p:blipFill>
        <p:spPr>
          <a:xfrm rot="16200000">
            <a:off x="-817234" y="2071718"/>
            <a:ext cx="8639784" cy="6062343"/>
          </a:xfrm>
          <a:prstGeom prst="rect">
            <a:avLst/>
          </a:prstGeom>
        </p:spPr>
      </p:pic>
    </p:spTree>
    <p:extLst>
      <p:ext uri="{BB962C8B-B14F-4D97-AF65-F5344CB8AC3E}">
        <p14:creationId xmlns:p14="http://schemas.microsoft.com/office/powerpoint/2010/main" val="12390562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B39C5-02D6-4DD1-AD52-5AA9C26D35E3}"/>
              </a:ext>
            </a:extLst>
          </p:cNvPr>
          <p:cNvSpPr>
            <a:spLocks noGrp="1"/>
          </p:cNvSpPr>
          <p:nvPr>
            <p:ph type="title"/>
          </p:nvPr>
        </p:nvSpPr>
        <p:spPr>
          <a:xfrm>
            <a:off x="471488" y="231704"/>
            <a:ext cx="5915025" cy="91210"/>
          </a:xfrm>
        </p:spPr>
        <p:txBody>
          <a:bodyPr>
            <a:normAutofit fontScale="90000"/>
          </a:bodyPr>
          <a:lstStyle/>
          <a:p>
            <a:r>
              <a:rPr lang="en-GB">
                <a:cs typeface="Calibri Light"/>
              </a:rPr>
              <a:t>Physical Education</a:t>
            </a:r>
            <a:endParaRPr lang="en-GB"/>
          </a:p>
        </p:txBody>
      </p:sp>
      <p:pic>
        <p:nvPicPr>
          <p:cNvPr id="4" name="Content Placeholder 3">
            <a:extLst>
              <a:ext uri="{FF2B5EF4-FFF2-40B4-BE49-F238E27FC236}">
                <a16:creationId xmlns:a16="http://schemas.microsoft.com/office/drawing/2014/main" id="{247EB85E-16A8-140D-0E99-E2E044662AAF}"/>
              </a:ext>
            </a:extLst>
          </p:cNvPr>
          <p:cNvPicPr>
            <a:picLocks noGrp="1" noChangeAspect="1"/>
          </p:cNvPicPr>
          <p:nvPr>
            <p:ph idx="1"/>
          </p:nvPr>
        </p:nvPicPr>
        <p:blipFill>
          <a:blip r:embed="rId2"/>
          <a:stretch>
            <a:fillRect/>
          </a:stretch>
        </p:blipFill>
        <p:spPr>
          <a:xfrm rot="-5400000">
            <a:off x="-1003196" y="1949368"/>
            <a:ext cx="8878227" cy="6290786"/>
          </a:xfrm>
        </p:spPr>
      </p:pic>
    </p:spTree>
    <p:extLst>
      <p:ext uri="{BB962C8B-B14F-4D97-AF65-F5344CB8AC3E}">
        <p14:creationId xmlns:p14="http://schemas.microsoft.com/office/powerpoint/2010/main" val="21637218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FEA1A-9BE0-5CEE-F5F4-E2972BF55048}"/>
              </a:ext>
            </a:extLst>
          </p:cNvPr>
          <p:cNvSpPr>
            <a:spLocks noGrp="1"/>
          </p:cNvSpPr>
          <p:nvPr>
            <p:ph type="title"/>
          </p:nvPr>
        </p:nvSpPr>
        <p:spPr>
          <a:xfrm>
            <a:off x="471488" y="256345"/>
            <a:ext cx="5915025" cy="251382"/>
          </a:xfrm>
        </p:spPr>
        <p:txBody>
          <a:bodyPr>
            <a:normAutofit fontScale="90000"/>
          </a:bodyPr>
          <a:lstStyle/>
          <a:p>
            <a:r>
              <a:rPr lang="en-GB">
                <a:cs typeface="Calibri Light"/>
              </a:rPr>
              <a:t>Physical Education</a:t>
            </a:r>
            <a:endParaRPr lang="en-GB"/>
          </a:p>
        </p:txBody>
      </p:sp>
      <p:pic>
        <p:nvPicPr>
          <p:cNvPr id="4" name="Content Placeholder 3">
            <a:extLst>
              <a:ext uri="{FF2B5EF4-FFF2-40B4-BE49-F238E27FC236}">
                <a16:creationId xmlns:a16="http://schemas.microsoft.com/office/drawing/2014/main" id="{13E6C5AF-7D1E-DBC9-7FD0-DA68C858A395}"/>
              </a:ext>
            </a:extLst>
          </p:cNvPr>
          <p:cNvPicPr>
            <a:picLocks noGrp="1" noChangeAspect="1"/>
          </p:cNvPicPr>
          <p:nvPr>
            <p:ph idx="1"/>
          </p:nvPr>
        </p:nvPicPr>
        <p:blipFill>
          <a:blip r:embed="rId2"/>
          <a:stretch>
            <a:fillRect/>
          </a:stretch>
        </p:blipFill>
        <p:spPr>
          <a:xfrm rot="16200000">
            <a:off x="-935553" y="2128700"/>
            <a:ext cx="8718165" cy="6166432"/>
          </a:xfrm>
        </p:spPr>
      </p:pic>
    </p:spTree>
    <p:extLst>
      <p:ext uri="{BB962C8B-B14F-4D97-AF65-F5344CB8AC3E}">
        <p14:creationId xmlns:p14="http://schemas.microsoft.com/office/powerpoint/2010/main" val="164555777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17CA9-D948-C71F-309A-9AE9B588060C}"/>
              </a:ext>
            </a:extLst>
          </p:cNvPr>
          <p:cNvSpPr>
            <a:spLocks noGrp="1"/>
          </p:cNvSpPr>
          <p:nvPr>
            <p:ph type="title"/>
          </p:nvPr>
        </p:nvSpPr>
        <p:spPr>
          <a:xfrm>
            <a:off x="471488" y="268666"/>
            <a:ext cx="5915025" cy="251382"/>
          </a:xfrm>
        </p:spPr>
        <p:txBody>
          <a:bodyPr>
            <a:normAutofit fontScale="90000"/>
          </a:bodyPr>
          <a:lstStyle/>
          <a:p>
            <a:r>
              <a:rPr lang="en-GB">
                <a:cs typeface="Calibri Light"/>
              </a:rPr>
              <a:t>Physical Education</a:t>
            </a:r>
            <a:endParaRPr lang="en-GB"/>
          </a:p>
        </p:txBody>
      </p:sp>
      <p:pic>
        <p:nvPicPr>
          <p:cNvPr id="4" name="Content Placeholder 3" descr="A close-up of a paper&#10;&#10;Description automatically generated">
            <a:extLst>
              <a:ext uri="{FF2B5EF4-FFF2-40B4-BE49-F238E27FC236}">
                <a16:creationId xmlns:a16="http://schemas.microsoft.com/office/drawing/2014/main" id="{D829A2B3-0CCF-82FB-99C5-22FDCAE940F4}"/>
              </a:ext>
            </a:extLst>
          </p:cNvPr>
          <p:cNvPicPr>
            <a:picLocks noGrp="1" noChangeAspect="1"/>
          </p:cNvPicPr>
          <p:nvPr>
            <p:ph idx="1"/>
          </p:nvPr>
        </p:nvPicPr>
        <p:blipFill>
          <a:blip r:embed="rId2"/>
          <a:stretch>
            <a:fillRect/>
          </a:stretch>
        </p:blipFill>
        <p:spPr>
          <a:xfrm rot="16200000">
            <a:off x="-861721" y="2193346"/>
            <a:ext cx="8595040" cy="5987972"/>
          </a:xfrm>
        </p:spPr>
      </p:pic>
    </p:spTree>
    <p:extLst>
      <p:ext uri="{BB962C8B-B14F-4D97-AF65-F5344CB8AC3E}">
        <p14:creationId xmlns:p14="http://schemas.microsoft.com/office/powerpoint/2010/main" val="169012740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9E0F8-FEA4-929D-265C-978D5D95DF91}"/>
              </a:ext>
            </a:extLst>
          </p:cNvPr>
          <p:cNvSpPr>
            <a:spLocks noGrp="1"/>
          </p:cNvSpPr>
          <p:nvPr>
            <p:ph type="title"/>
          </p:nvPr>
        </p:nvSpPr>
        <p:spPr>
          <a:xfrm>
            <a:off x="471488" y="326989"/>
            <a:ext cx="5915025" cy="174053"/>
          </a:xfrm>
        </p:spPr>
        <p:txBody>
          <a:bodyPr>
            <a:normAutofit fontScale="90000"/>
          </a:bodyPr>
          <a:lstStyle/>
          <a:p>
            <a:r>
              <a:rPr lang="en-GB"/>
              <a:t>Religion and Philosophy</a:t>
            </a:r>
          </a:p>
        </p:txBody>
      </p:sp>
      <p:pic>
        <p:nvPicPr>
          <p:cNvPr id="4" name="Content Placeholder 3" descr="A group of words on a table&#10;&#10;Description automatically generated">
            <a:extLst>
              <a:ext uri="{FF2B5EF4-FFF2-40B4-BE49-F238E27FC236}">
                <a16:creationId xmlns:a16="http://schemas.microsoft.com/office/drawing/2014/main" id="{38DBA002-15DA-5FD6-FDEB-A460620D44F1}"/>
              </a:ext>
            </a:extLst>
          </p:cNvPr>
          <p:cNvPicPr>
            <a:picLocks noGrp="1" noChangeAspect="1"/>
          </p:cNvPicPr>
          <p:nvPr>
            <p:ph idx="1"/>
          </p:nvPr>
        </p:nvPicPr>
        <p:blipFill>
          <a:blip r:embed="rId2"/>
          <a:stretch>
            <a:fillRect/>
          </a:stretch>
        </p:blipFill>
        <p:spPr>
          <a:xfrm rot="16200000">
            <a:off x="-912499" y="2230893"/>
            <a:ext cx="8618609" cy="5970893"/>
          </a:xfrm>
        </p:spPr>
      </p:pic>
    </p:spTree>
    <p:extLst>
      <p:ext uri="{BB962C8B-B14F-4D97-AF65-F5344CB8AC3E}">
        <p14:creationId xmlns:p14="http://schemas.microsoft.com/office/powerpoint/2010/main" val="343741625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68AFC-6F30-C6E7-6C19-3A020B738F89}"/>
              </a:ext>
            </a:extLst>
          </p:cNvPr>
          <p:cNvSpPr>
            <a:spLocks noGrp="1"/>
          </p:cNvSpPr>
          <p:nvPr>
            <p:ph type="title"/>
          </p:nvPr>
        </p:nvSpPr>
        <p:spPr>
          <a:xfrm>
            <a:off x="471487" y="237473"/>
            <a:ext cx="5915025" cy="275483"/>
          </a:xfrm>
        </p:spPr>
        <p:txBody>
          <a:bodyPr>
            <a:normAutofit fontScale="90000"/>
          </a:bodyPr>
          <a:lstStyle/>
          <a:p>
            <a:r>
              <a:rPr lang="en-GB"/>
              <a:t>Science - Combined</a:t>
            </a:r>
          </a:p>
        </p:txBody>
      </p:sp>
      <p:sp>
        <p:nvSpPr>
          <p:cNvPr id="3" name="Content Placeholder 2">
            <a:extLst>
              <a:ext uri="{FF2B5EF4-FFF2-40B4-BE49-F238E27FC236}">
                <a16:creationId xmlns:a16="http://schemas.microsoft.com/office/drawing/2014/main" id="{B50D0E78-1130-FA05-1F93-8F01C2FB09E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A071CFFB-E110-3620-E514-48A30E29C65A}"/>
              </a:ext>
            </a:extLst>
          </p:cNvPr>
          <p:cNvPicPr>
            <a:picLocks noChangeAspect="1"/>
          </p:cNvPicPr>
          <p:nvPr/>
        </p:nvPicPr>
        <p:blipFill>
          <a:blip r:embed="rId2"/>
          <a:stretch>
            <a:fillRect/>
          </a:stretch>
        </p:blipFill>
        <p:spPr>
          <a:xfrm rot="16200000">
            <a:off x="-297367" y="2311548"/>
            <a:ext cx="7452732" cy="6122960"/>
          </a:xfrm>
          <a:prstGeom prst="rect">
            <a:avLst/>
          </a:prstGeom>
        </p:spPr>
      </p:pic>
    </p:spTree>
    <p:extLst>
      <p:ext uri="{BB962C8B-B14F-4D97-AF65-F5344CB8AC3E}">
        <p14:creationId xmlns:p14="http://schemas.microsoft.com/office/powerpoint/2010/main" val="209062384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6766-CD90-0989-A705-DA0CC8DA0CAE}"/>
              </a:ext>
            </a:extLst>
          </p:cNvPr>
          <p:cNvSpPr>
            <a:spLocks noGrp="1"/>
          </p:cNvSpPr>
          <p:nvPr>
            <p:ph type="title"/>
          </p:nvPr>
        </p:nvSpPr>
        <p:spPr>
          <a:xfrm>
            <a:off x="471488" y="159415"/>
            <a:ext cx="5915025" cy="456315"/>
          </a:xfrm>
        </p:spPr>
        <p:txBody>
          <a:bodyPr>
            <a:normAutofit fontScale="90000"/>
          </a:bodyPr>
          <a:lstStyle/>
          <a:p>
            <a:r>
              <a:rPr lang="en-GB"/>
              <a:t>Science - Combined </a:t>
            </a:r>
          </a:p>
        </p:txBody>
      </p:sp>
      <p:sp>
        <p:nvSpPr>
          <p:cNvPr id="3" name="Content Placeholder 2">
            <a:extLst>
              <a:ext uri="{FF2B5EF4-FFF2-40B4-BE49-F238E27FC236}">
                <a16:creationId xmlns:a16="http://schemas.microsoft.com/office/drawing/2014/main" id="{A2FC646B-23BB-A32D-30F7-3BE7ED3348EF}"/>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037A8F99-8F27-44FD-C341-1F36E57B6004}"/>
              </a:ext>
            </a:extLst>
          </p:cNvPr>
          <p:cNvPicPr>
            <a:picLocks noChangeAspect="1"/>
          </p:cNvPicPr>
          <p:nvPr/>
        </p:nvPicPr>
        <p:blipFill>
          <a:blip r:embed="rId2"/>
          <a:stretch>
            <a:fillRect/>
          </a:stretch>
        </p:blipFill>
        <p:spPr>
          <a:xfrm rot="16200000">
            <a:off x="-1097189" y="2030576"/>
            <a:ext cx="9052377" cy="6379642"/>
          </a:xfrm>
          <a:prstGeom prst="rect">
            <a:avLst/>
          </a:prstGeom>
        </p:spPr>
      </p:pic>
    </p:spTree>
    <p:extLst>
      <p:ext uri="{BB962C8B-B14F-4D97-AF65-F5344CB8AC3E}">
        <p14:creationId xmlns:p14="http://schemas.microsoft.com/office/powerpoint/2010/main" val="62627617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30A3E-BA8F-F2E5-F05E-E0CBE50EAE36}"/>
              </a:ext>
            </a:extLst>
          </p:cNvPr>
          <p:cNvSpPr>
            <a:spLocks noGrp="1"/>
          </p:cNvSpPr>
          <p:nvPr>
            <p:ph type="title"/>
          </p:nvPr>
        </p:nvSpPr>
        <p:spPr>
          <a:xfrm>
            <a:off x="471488" y="125962"/>
            <a:ext cx="5915025" cy="456315"/>
          </a:xfrm>
        </p:spPr>
        <p:txBody>
          <a:bodyPr>
            <a:normAutofit fontScale="90000"/>
          </a:bodyPr>
          <a:lstStyle/>
          <a:p>
            <a:r>
              <a:rPr lang="en-GB"/>
              <a:t>Science - Combined</a:t>
            </a:r>
          </a:p>
        </p:txBody>
      </p:sp>
      <p:sp>
        <p:nvSpPr>
          <p:cNvPr id="3" name="Content Placeholder 2">
            <a:extLst>
              <a:ext uri="{FF2B5EF4-FFF2-40B4-BE49-F238E27FC236}">
                <a16:creationId xmlns:a16="http://schemas.microsoft.com/office/drawing/2014/main" id="{F5B9AF1B-0078-1CCE-8FF0-A343C1203202}"/>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A81FC16D-0500-58F3-B83C-FB0FD0EB20D3}"/>
              </a:ext>
            </a:extLst>
          </p:cNvPr>
          <p:cNvPicPr>
            <a:picLocks noChangeAspect="1"/>
          </p:cNvPicPr>
          <p:nvPr/>
        </p:nvPicPr>
        <p:blipFill>
          <a:blip r:embed="rId2"/>
          <a:stretch>
            <a:fillRect/>
          </a:stretch>
        </p:blipFill>
        <p:spPr>
          <a:xfrm rot="16200000">
            <a:off x="-1026545" y="2402126"/>
            <a:ext cx="8911089" cy="5516718"/>
          </a:xfrm>
          <a:prstGeom prst="rect">
            <a:avLst/>
          </a:prstGeom>
        </p:spPr>
      </p:pic>
    </p:spTree>
    <p:extLst>
      <p:ext uri="{BB962C8B-B14F-4D97-AF65-F5344CB8AC3E}">
        <p14:creationId xmlns:p14="http://schemas.microsoft.com/office/powerpoint/2010/main" val="69564193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64CC0-BF85-F9FA-BE3F-C0A15E8671B8}"/>
              </a:ext>
            </a:extLst>
          </p:cNvPr>
          <p:cNvSpPr>
            <a:spLocks noGrp="1"/>
          </p:cNvSpPr>
          <p:nvPr>
            <p:ph type="title"/>
          </p:nvPr>
        </p:nvSpPr>
        <p:spPr>
          <a:xfrm>
            <a:off x="471487" y="181718"/>
            <a:ext cx="5915025" cy="286634"/>
          </a:xfrm>
        </p:spPr>
        <p:txBody>
          <a:bodyPr>
            <a:normAutofit fontScale="90000"/>
          </a:bodyPr>
          <a:lstStyle/>
          <a:p>
            <a:r>
              <a:rPr lang="en-GB"/>
              <a:t>Science - Combined</a:t>
            </a:r>
          </a:p>
        </p:txBody>
      </p:sp>
      <p:sp>
        <p:nvSpPr>
          <p:cNvPr id="3" name="Content Placeholder 2">
            <a:extLst>
              <a:ext uri="{FF2B5EF4-FFF2-40B4-BE49-F238E27FC236}">
                <a16:creationId xmlns:a16="http://schemas.microsoft.com/office/drawing/2014/main" id="{83B50786-95E6-1F1D-3CD5-160A0589F552}"/>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C1E051F2-5F42-26FD-6C5A-8C079775D90E}"/>
              </a:ext>
            </a:extLst>
          </p:cNvPr>
          <p:cNvPicPr>
            <a:picLocks noChangeAspect="1"/>
          </p:cNvPicPr>
          <p:nvPr/>
        </p:nvPicPr>
        <p:blipFill>
          <a:blip r:embed="rId2"/>
          <a:stretch>
            <a:fillRect/>
          </a:stretch>
        </p:blipFill>
        <p:spPr>
          <a:xfrm rot="16200000">
            <a:off x="-1201280" y="2315821"/>
            <a:ext cx="8723970" cy="5378436"/>
          </a:xfrm>
          <a:prstGeom prst="rect">
            <a:avLst/>
          </a:prstGeom>
        </p:spPr>
      </p:pic>
    </p:spTree>
    <p:extLst>
      <p:ext uri="{BB962C8B-B14F-4D97-AF65-F5344CB8AC3E}">
        <p14:creationId xmlns:p14="http://schemas.microsoft.com/office/powerpoint/2010/main" val="43658354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C246C-197D-54FC-A130-95497C3AF76D}"/>
              </a:ext>
            </a:extLst>
          </p:cNvPr>
          <p:cNvSpPr>
            <a:spLocks noGrp="1"/>
          </p:cNvSpPr>
          <p:nvPr>
            <p:ph type="title"/>
          </p:nvPr>
        </p:nvSpPr>
        <p:spPr>
          <a:xfrm>
            <a:off x="471488" y="170566"/>
            <a:ext cx="5915025" cy="245207"/>
          </a:xfrm>
        </p:spPr>
        <p:txBody>
          <a:bodyPr>
            <a:normAutofit fontScale="90000"/>
          </a:bodyPr>
          <a:lstStyle/>
          <a:p>
            <a:r>
              <a:rPr lang="en-GB"/>
              <a:t>Science - Combined</a:t>
            </a:r>
          </a:p>
        </p:txBody>
      </p:sp>
      <p:sp>
        <p:nvSpPr>
          <p:cNvPr id="3" name="Content Placeholder 2">
            <a:extLst>
              <a:ext uri="{FF2B5EF4-FFF2-40B4-BE49-F238E27FC236}">
                <a16:creationId xmlns:a16="http://schemas.microsoft.com/office/drawing/2014/main" id="{B3678C8B-579D-C0ED-E09B-FD7F698BDDB5}"/>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330391DD-9A00-815D-6C8B-B14AB27F6CAF}"/>
              </a:ext>
            </a:extLst>
          </p:cNvPr>
          <p:cNvPicPr>
            <a:picLocks noChangeAspect="1"/>
          </p:cNvPicPr>
          <p:nvPr/>
        </p:nvPicPr>
        <p:blipFill>
          <a:blip r:embed="rId2"/>
          <a:stretch>
            <a:fillRect/>
          </a:stretch>
        </p:blipFill>
        <p:spPr>
          <a:xfrm rot="16200000">
            <a:off x="-1146314" y="2351581"/>
            <a:ext cx="9150628" cy="5617078"/>
          </a:xfrm>
          <a:prstGeom prst="rect">
            <a:avLst/>
          </a:prstGeom>
        </p:spPr>
      </p:pic>
    </p:spTree>
    <p:extLst>
      <p:ext uri="{BB962C8B-B14F-4D97-AF65-F5344CB8AC3E}">
        <p14:creationId xmlns:p14="http://schemas.microsoft.com/office/powerpoint/2010/main" val="241366068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7B910-8883-BF03-D28D-88FAB0BB993B}"/>
              </a:ext>
            </a:extLst>
          </p:cNvPr>
          <p:cNvSpPr>
            <a:spLocks noGrp="1"/>
          </p:cNvSpPr>
          <p:nvPr>
            <p:ph type="title"/>
          </p:nvPr>
        </p:nvSpPr>
        <p:spPr>
          <a:xfrm>
            <a:off x="471488" y="237119"/>
            <a:ext cx="5915025" cy="88322"/>
          </a:xfrm>
        </p:spPr>
        <p:txBody>
          <a:bodyPr>
            <a:normAutofit fontScale="90000"/>
          </a:bodyPr>
          <a:lstStyle/>
          <a:p>
            <a:r>
              <a:rPr lang="en-GB">
                <a:cs typeface="Calibri Light"/>
              </a:rPr>
              <a:t>Statistics</a:t>
            </a:r>
            <a:endParaRPr lang="en-GB"/>
          </a:p>
        </p:txBody>
      </p:sp>
      <p:pic>
        <p:nvPicPr>
          <p:cNvPr id="4" name="Content Placeholder 3" descr="A screenshot of a document&#10;&#10;Description automatically generated">
            <a:extLst>
              <a:ext uri="{FF2B5EF4-FFF2-40B4-BE49-F238E27FC236}">
                <a16:creationId xmlns:a16="http://schemas.microsoft.com/office/drawing/2014/main" id="{DE4A9F34-FF1D-64E7-9E74-C36D579D07DA}"/>
              </a:ext>
            </a:extLst>
          </p:cNvPr>
          <p:cNvPicPr>
            <a:picLocks noGrp="1" noChangeAspect="1"/>
          </p:cNvPicPr>
          <p:nvPr>
            <p:ph idx="1"/>
          </p:nvPr>
        </p:nvPicPr>
        <p:blipFill>
          <a:blip r:embed="rId2"/>
          <a:stretch>
            <a:fillRect/>
          </a:stretch>
        </p:blipFill>
        <p:spPr>
          <a:xfrm>
            <a:off x="174394" y="568729"/>
            <a:ext cx="6206831" cy="9042980"/>
          </a:xfrm>
        </p:spPr>
      </p:pic>
    </p:spTree>
    <p:extLst>
      <p:ext uri="{BB962C8B-B14F-4D97-AF65-F5344CB8AC3E}">
        <p14:creationId xmlns:p14="http://schemas.microsoft.com/office/powerpoint/2010/main" val="8648105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2013 - 2022 Theme</Template>
  <TotalTime>141</TotalTime>
  <Words>7500</Words>
  <Application>Microsoft Office PowerPoint</Application>
  <PresentationFormat>A4 Paper (210x297 mm)</PresentationFormat>
  <Paragraphs>1640</Paragraphs>
  <Slides>61</Slides>
  <Notes>5</Notes>
  <HiddenSlides>0</HiddenSlides>
  <MMClips>0</MMClips>
  <ScaleCrop>false</ScaleCrop>
  <HeadingPairs>
    <vt:vector size="4" baseType="variant">
      <vt:variant>
        <vt:lpstr>Theme</vt:lpstr>
      </vt:variant>
      <vt:variant>
        <vt:i4>1</vt:i4>
      </vt:variant>
      <vt:variant>
        <vt:lpstr>Slide Titles</vt:lpstr>
      </vt:variant>
      <vt:variant>
        <vt:i4>61</vt:i4>
      </vt:variant>
    </vt:vector>
  </HeadingPairs>
  <TitlesOfParts>
    <vt:vector size="62" baseType="lpstr">
      <vt:lpstr>Office Theme</vt:lpstr>
      <vt:lpstr>PowerPoint Presentation</vt:lpstr>
      <vt:lpstr>PowerPoint Presentation</vt:lpstr>
      <vt:lpstr>Art</vt:lpstr>
      <vt:lpstr>Art</vt:lpstr>
      <vt:lpstr>Art, Craft and Design</vt:lpstr>
      <vt:lpstr>Beliefs and World Views</vt:lpstr>
      <vt:lpstr>Business</vt:lpstr>
      <vt:lpstr>Child Development</vt:lpstr>
      <vt:lpstr>Design &amp; Technology</vt:lpstr>
      <vt:lpstr>AQA English Language – Paper 1</vt:lpstr>
      <vt:lpstr>AQA English Literature – A Christmas Carol</vt:lpstr>
      <vt:lpstr>Film Studies</vt:lpstr>
      <vt:lpstr>Food</vt:lpstr>
      <vt:lpstr>Food</vt:lpstr>
      <vt:lpstr>Food</vt:lpstr>
      <vt:lpstr>PowerPoint Presentation</vt:lpstr>
      <vt:lpstr>PowerPoint Presentation</vt:lpstr>
      <vt:lpstr>PowerPoint Presentation</vt:lpstr>
      <vt:lpstr>PowerPoint Presentation</vt:lpstr>
      <vt:lpstr>PowerPoint Presentation</vt:lpstr>
      <vt:lpstr>Geography</vt:lpstr>
      <vt:lpstr>Geography</vt:lpstr>
      <vt:lpstr>Geography</vt:lpstr>
      <vt:lpstr>Geography</vt:lpstr>
      <vt:lpstr>Geography</vt:lpstr>
      <vt:lpstr>PowerPoint Presentation</vt:lpstr>
      <vt:lpstr>PowerPoint Presentation</vt:lpstr>
      <vt:lpstr>PowerPoint Presentation</vt:lpstr>
      <vt:lpstr>PowerPoint Presentation</vt:lpstr>
      <vt:lpstr>PowerPoint Presentation</vt:lpstr>
      <vt:lpstr>History</vt:lpstr>
      <vt:lpstr>History</vt:lpstr>
      <vt:lpstr>History</vt:lpstr>
      <vt:lpstr>History</vt:lpstr>
      <vt:lpstr>Mathematics</vt:lpstr>
      <vt:lpstr>Mathematics</vt:lpstr>
      <vt:lpstr>Mathematics</vt:lpstr>
      <vt:lpstr>Mathematics</vt:lpstr>
      <vt:lpstr>Mathematics</vt:lpstr>
      <vt:lpstr>Mathematics</vt:lpstr>
      <vt:lpstr>Mathematics</vt:lpstr>
      <vt:lpstr>Mathematics</vt:lpstr>
      <vt:lpstr>Personal Development</vt:lpstr>
      <vt:lpstr>Personal Development</vt:lpstr>
      <vt:lpstr>GCSE PE</vt:lpstr>
      <vt:lpstr>GCSE PE</vt:lpstr>
      <vt:lpstr>GCSE PE</vt:lpstr>
      <vt:lpstr>GCSE PE</vt:lpstr>
      <vt:lpstr>Photography</vt:lpstr>
      <vt:lpstr>Photography</vt:lpstr>
      <vt:lpstr>Photography</vt:lpstr>
      <vt:lpstr>Physical Education</vt:lpstr>
      <vt:lpstr>Physical Education</vt:lpstr>
      <vt:lpstr>Physical Education</vt:lpstr>
      <vt:lpstr>Religion and Philosophy</vt:lpstr>
      <vt:lpstr>Science - Combined</vt:lpstr>
      <vt:lpstr>Science - Combined </vt:lpstr>
      <vt:lpstr>Science - Combined</vt:lpstr>
      <vt:lpstr>Science - Combined</vt:lpstr>
      <vt:lpstr>Science - Combined</vt:lpstr>
      <vt:lpstr>Statistics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10  Knowledge Organiser</dc:title>
  <dc:creator>Sarah Hutter</dc:creator>
  <cp:lastModifiedBy>Annabel Whitcombe</cp:lastModifiedBy>
  <cp:revision>45</cp:revision>
  <dcterms:created xsi:type="dcterms:W3CDTF">2023-10-21T13:36:03Z</dcterms:created>
  <dcterms:modified xsi:type="dcterms:W3CDTF">2024-09-20T08:11:46Z</dcterms:modified>
</cp:coreProperties>
</file>