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92" r:id="rId3"/>
    <p:sldId id="260" r:id="rId4"/>
    <p:sldId id="261" r:id="rId5"/>
    <p:sldId id="276" r:id="rId6"/>
    <p:sldId id="279" r:id="rId7"/>
    <p:sldId id="291" r:id="rId8"/>
    <p:sldId id="286" r:id="rId9"/>
    <p:sldId id="282" r:id="rId10"/>
    <p:sldId id="283" r:id="rId11"/>
    <p:sldId id="293" r:id="rId12"/>
    <p:sldId id="294" r:id="rId13"/>
    <p:sldId id="277" r:id="rId14"/>
    <p:sldId id="290" r:id="rId15"/>
    <p:sldId id="263" r:id="rId16"/>
    <p:sldId id="264" r:id="rId17"/>
    <p:sldId id="278" r:id="rId18"/>
    <p:sldId id="289" r:id="rId19"/>
    <p:sldId id="284" r:id="rId20"/>
    <p:sldId id="285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318" r:id="rId29"/>
    <p:sldId id="262" r:id="rId30"/>
    <p:sldId id="257" r:id="rId31"/>
    <p:sldId id="258" r:id="rId32"/>
    <p:sldId id="259" r:id="rId33"/>
    <p:sldId id="288" r:id="rId34"/>
    <p:sldId id="295" r:id="rId35"/>
    <p:sldId id="300" r:id="rId36"/>
    <p:sldId id="270" r:id="rId37"/>
    <p:sldId id="271" r:id="rId38"/>
    <p:sldId id="269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9585AD-52B2-47EF-9741-01835EEDE231}" v="56" dt="2024-09-18T21:54:47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84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ie Lemon" userId="61185011-f859-454f-84e6-a6defa299ec1" providerId="ADAL" clId="{7F03896E-7A2D-4D43-9EAC-D681467BC0BD}"/>
    <pc:docChg chg="addSld delSld modSld">
      <pc:chgData name="Jamie Lemon" userId="61185011-f859-454f-84e6-a6defa299ec1" providerId="ADAL" clId="{7F03896E-7A2D-4D43-9EAC-D681467BC0BD}" dt="2024-07-12T09:35:50.628" v="1" actId="2696"/>
      <pc:docMkLst>
        <pc:docMk/>
      </pc:docMkLst>
      <pc:sldChg chg="del">
        <pc:chgData name="Jamie Lemon" userId="61185011-f859-454f-84e6-a6defa299ec1" providerId="ADAL" clId="{7F03896E-7A2D-4D43-9EAC-D681467BC0BD}" dt="2024-07-12T09:35:50.628" v="1" actId="2696"/>
        <pc:sldMkLst>
          <pc:docMk/>
          <pc:sldMk cId="2808093365" sldId="268"/>
        </pc:sldMkLst>
      </pc:sldChg>
      <pc:sldChg chg="add">
        <pc:chgData name="Jamie Lemon" userId="61185011-f859-454f-84e6-a6defa299ec1" providerId="ADAL" clId="{7F03896E-7A2D-4D43-9EAC-D681467BC0BD}" dt="2024-07-12T09:35:42.069" v="0"/>
        <pc:sldMkLst>
          <pc:docMk/>
          <pc:sldMk cId="3230131114" sldId="291"/>
        </pc:sldMkLst>
      </pc:sldChg>
    </pc:docChg>
  </pc:docChgLst>
  <pc:docChgLst>
    <pc:chgData clId="Web-{6FE9DEB3-EB0E-40C1-DC6D-6200987708A2}"/>
    <pc:docChg chg="modSld">
      <pc:chgData name="" userId="" providerId="" clId="Web-{6FE9DEB3-EB0E-40C1-DC6D-6200987708A2}" dt="2024-07-15T20:14:03.014" v="2" actId="1076"/>
      <pc:docMkLst>
        <pc:docMk/>
      </pc:docMkLst>
      <pc:sldChg chg="modSp">
        <pc:chgData name="" userId="" providerId="" clId="Web-{6FE9DEB3-EB0E-40C1-DC6D-6200987708A2}" dt="2024-07-15T20:14:03.014" v="2" actId="1076"/>
        <pc:sldMkLst>
          <pc:docMk/>
          <pc:sldMk cId="2428068835" sldId="280"/>
        </pc:sldMkLst>
        <pc:picChg chg="mod">
          <ac:chgData name="" userId="" providerId="" clId="Web-{6FE9DEB3-EB0E-40C1-DC6D-6200987708A2}" dt="2024-07-15T20:14:03.014" v="2" actId="1076"/>
          <ac:picMkLst>
            <pc:docMk/>
            <pc:sldMk cId="2428068835" sldId="280"/>
            <ac:picMk id="1033" creationId="{0C9F290C-D4CD-A921-F4A7-87E9E9AE9C1B}"/>
          </ac:picMkLst>
        </pc:picChg>
      </pc:sldChg>
    </pc:docChg>
  </pc:docChgLst>
  <pc:docChgLst>
    <pc:chgData name="Sarah Hutter" userId="S::shutter@wadhamschool.co.uk::093d6b15-458b-43c0-99d9-0f5b82a9e8fa" providerId="AD" clId="Web-{6A9F4B11-BA8A-4239-8B39-5D33A372D421}"/>
    <pc:docChg chg="addSld delSld">
      <pc:chgData name="Sarah Hutter" userId="S::shutter@wadhamschool.co.uk::093d6b15-458b-43c0-99d9-0f5b82a9e8fa" providerId="AD" clId="Web-{6A9F4B11-BA8A-4239-8B39-5D33A372D421}" dt="2024-07-30T14:20:29.816" v="3"/>
      <pc:docMkLst>
        <pc:docMk/>
      </pc:docMkLst>
      <pc:sldChg chg="del">
        <pc:chgData name="Sarah Hutter" userId="S::shutter@wadhamschool.co.uk::093d6b15-458b-43c0-99d9-0f5b82a9e8fa" providerId="AD" clId="Web-{6A9F4B11-BA8A-4239-8B39-5D33A372D421}" dt="2024-07-30T14:19:59.831" v="1"/>
        <pc:sldMkLst>
          <pc:docMk/>
          <pc:sldMk cId="3336354203" sldId="260"/>
        </pc:sldMkLst>
      </pc:sldChg>
      <pc:sldChg chg="del">
        <pc:chgData name="Sarah Hutter" userId="S::shutter@wadhamschool.co.uk::093d6b15-458b-43c0-99d9-0f5b82a9e8fa" providerId="AD" clId="Web-{6A9F4B11-BA8A-4239-8B39-5D33A372D421}" dt="2024-07-30T14:19:59.503" v="0"/>
        <pc:sldMkLst>
          <pc:docMk/>
          <pc:sldMk cId="3532078094" sldId="281"/>
        </pc:sldMkLst>
      </pc:sldChg>
      <pc:sldChg chg="del">
        <pc:chgData name="Sarah Hutter" userId="S::shutter@wadhamschool.co.uk::093d6b15-458b-43c0-99d9-0f5b82a9e8fa" providerId="AD" clId="Web-{6A9F4B11-BA8A-4239-8B39-5D33A372D421}" dt="2024-07-30T14:20:06.097" v="2"/>
        <pc:sldMkLst>
          <pc:docMk/>
          <pc:sldMk cId="1096784588" sldId="287"/>
        </pc:sldMkLst>
      </pc:sldChg>
      <pc:sldChg chg="add">
        <pc:chgData name="Sarah Hutter" userId="S::shutter@wadhamschool.co.uk::093d6b15-458b-43c0-99d9-0f5b82a9e8fa" providerId="AD" clId="Web-{6A9F4B11-BA8A-4239-8B39-5D33A372D421}" dt="2024-07-30T14:20:29.816" v="3"/>
        <pc:sldMkLst>
          <pc:docMk/>
          <pc:sldMk cId="3640738580" sldId="292"/>
        </pc:sldMkLst>
      </pc:sldChg>
    </pc:docChg>
  </pc:docChgLst>
  <pc:docChgLst>
    <pc:chgData name="Annabel Whitcombe" userId="77773231-f21e-4816-a16d-a24b76a08d67" providerId="ADAL" clId="{1F774FD6-15EF-4347-B4E4-C14F2BBD5A10}"/>
    <pc:docChg chg="custSel modSld">
      <pc:chgData name="Annabel Whitcombe" userId="77773231-f21e-4816-a16d-a24b76a08d67" providerId="ADAL" clId="{1F774FD6-15EF-4347-B4E4-C14F2BBD5A10}" dt="2024-07-08T20:51:05.818" v="26" actId="14100"/>
      <pc:docMkLst>
        <pc:docMk/>
      </pc:docMkLst>
      <pc:sldChg chg="addSp delSp modSp mod">
        <pc:chgData name="Annabel Whitcombe" userId="77773231-f21e-4816-a16d-a24b76a08d67" providerId="ADAL" clId="{1F774FD6-15EF-4347-B4E4-C14F2BBD5A10}" dt="2024-07-08T20:51:05.818" v="26" actId="14100"/>
        <pc:sldMkLst>
          <pc:docMk/>
          <pc:sldMk cId="3256618449" sldId="277"/>
        </pc:sldMkLst>
        <pc:spChg chg="del">
          <ac:chgData name="Annabel Whitcombe" userId="77773231-f21e-4816-a16d-a24b76a08d67" providerId="ADAL" clId="{1F774FD6-15EF-4347-B4E4-C14F2BBD5A10}" dt="2024-07-08T20:50:51.807" v="21" actId="478"/>
          <ac:spMkLst>
            <pc:docMk/>
            <pc:sldMk cId="3256618449" sldId="277"/>
            <ac:spMk id="2" creationId="{9C810A66-2031-EF06-AD74-52D72A40F54D}"/>
          </ac:spMkLst>
        </pc:spChg>
        <pc:spChg chg="add del mod">
          <ac:chgData name="Annabel Whitcombe" userId="77773231-f21e-4816-a16d-a24b76a08d67" providerId="ADAL" clId="{1F774FD6-15EF-4347-B4E4-C14F2BBD5A10}" dt="2024-07-08T20:50:49.274" v="20" actId="478"/>
          <ac:spMkLst>
            <pc:docMk/>
            <pc:sldMk cId="3256618449" sldId="277"/>
            <ac:spMk id="5" creationId="{026029F7-3CA9-084B-D4B0-BA4E6BA9DBD2}"/>
          </ac:spMkLst>
        </pc:spChg>
        <pc:spChg chg="add mod">
          <ac:chgData name="Annabel Whitcombe" userId="77773231-f21e-4816-a16d-a24b76a08d67" providerId="ADAL" clId="{1F774FD6-15EF-4347-B4E4-C14F2BBD5A10}" dt="2024-07-08T20:50:51.807" v="21" actId="478"/>
          <ac:spMkLst>
            <pc:docMk/>
            <pc:sldMk cId="3256618449" sldId="277"/>
            <ac:spMk id="7" creationId="{2517BFB9-202F-B404-B871-F9275DB249AC}"/>
          </ac:spMkLst>
        </pc:spChg>
        <pc:picChg chg="del">
          <ac:chgData name="Annabel Whitcombe" userId="77773231-f21e-4816-a16d-a24b76a08d67" providerId="ADAL" clId="{1F774FD6-15EF-4347-B4E4-C14F2BBD5A10}" dt="2024-07-08T20:42:26.221" v="0" actId="21"/>
          <ac:picMkLst>
            <pc:docMk/>
            <pc:sldMk cId="3256618449" sldId="277"/>
            <ac:picMk id="4" creationId="{D9032697-A71F-49D9-1955-4865FE78274E}"/>
          </ac:picMkLst>
        </pc:picChg>
        <pc:picChg chg="add mod">
          <ac:chgData name="Annabel Whitcombe" userId="77773231-f21e-4816-a16d-a24b76a08d67" providerId="ADAL" clId="{1F774FD6-15EF-4347-B4E4-C14F2BBD5A10}" dt="2024-07-08T20:51:05.818" v="26" actId="14100"/>
          <ac:picMkLst>
            <pc:docMk/>
            <pc:sldMk cId="3256618449" sldId="277"/>
            <ac:picMk id="9" creationId="{DEB765FB-F28F-CE95-CEE9-87B7C8B71F71}"/>
          </ac:picMkLst>
        </pc:picChg>
      </pc:sldChg>
      <pc:sldChg chg="addSp delSp modSp mod">
        <pc:chgData name="Annabel Whitcombe" userId="77773231-f21e-4816-a16d-a24b76a08d67" providerId="ADAL" clId="{1F774FD6-15EF-4347-B4E4-C14F2BBD5A10}" dt="2024-07-08T20:42:42.296" v="4" actId="1076"/>
        <pc:sldMkLst>
          <pc:docMk/>
          <pc:sldMk cId="2906116745" sldId="278"/>
        </pc:sldMkLst>
        <pc:spChg chg="del">
          <ac:chgData name="Annabel Whitcombe" userId="77773231-f21e-4816-a16d-a24b76a08d67" providerId="ADAL" clId="{1F774FD6-15EF-4347-B4E4-C14F2BBD5A10}" dt="2024-07-08T20:42:33.438" v="2" actId="478"/>
          <ac:spMkLst>
            <pc:docMk/>
            <pc:sldMk cId="2906116745" sldId="278"/>
            <ac:spMk id="2" creationId="{9004DD27-6D97-60AC-03CA-2D624AD7CCEB}"/>
          </ac:spMkLst>
        </pc:spChg>
        <pc:spChg chg="add del mod">
          <ac:chgData name="Annabel Whitcombe" userId="77773231-f21e-4816-a16d-a24b76a08d67" providerId="ADAL" clId="{1F774FD6-15EF-4347-B4E4-C14F2BBD5A10}" dt="2024-07-08T20:42:37.964" v="3" actId="478"/>
          <ac:spMkLst>
            <pc:docMk/>
            <pc:sldMk cId="2906116745" sldId="278"/>
            <ac:spMk id="6" creationId="{D14003E4-E1D4-482F-118A-E6D1078A5261}"/>
          </ac:spMkLst>
        </pc:spChg>
        <pc:picChg chg="add mod">
          <ac:chgData name="Annabel Whitcombe" userId="77773231-f21e-4816-a16d-a24b76a08d67" providerId="ADAL" clId="{1F774FD6-15EF-4347-B4E4-C14F2BBD5A10}" dt="2024-07-08T20:42:42.296" v="4" actId="1076"/>
          <ac:picMkLst>
            <pc:docMk/>
            <pc:sldMk cId="2906116745" sldId="278"/>
            <ac:picMk id="4" creationId="{D9032697-A71F-49D9-1955-4865FE78274E}"/>
          </ac:picMkLst>
        </pc:picChg>
      </pc:sldChg>
      <pc:sldChg chg="addSp delSp modSp mod">
        <pc:chgData name="Annabel Whitcombe" userId="77773231-f21e-4816-a16d-a24b76a08d67" providerId="ADAL" clId="{1F774FD6-15EF-4347-B4E4-C14F2BBD5A10}" dt="2024-07-08T20:43:01.042" v="16" actId="1035"/>
        <pc:sldMkLst>
          <pc:docMk/>
          <pc:sldMk cId="2591062836" sldId="289"/>
        </pc:sldMkLst>
        <pc:spChg chg="del">
          <ac:chgData name="Annabel Whitcombe" userId="77773231-f21e-4816-a16d-a24b76a08d67" providerId="ADAL" clId="{1F774FD6-15EF-4347-B4E4-C14F2BBD5A10}" dt="2024-07-08T20:42:50.530" v="5" actId="478"/>
          <ac:spMkLst>
            <pc:docMk/>
            <pc:sldMk cId="2591062836" sldId="289"/>
            <ac:spMk id="2" creationId="{9004DD27-6D97-60AC-03CA-2D624AD7CCEB}"/>
          </ac:spMkLst>
        </pc:spChg>
        <pc:spChg chg="add del mod">
          <ac:chgData name="Annabel Whitcombe" userId="77773231-f21e-4816-a16d-a24b76a08d67" providerId="ADAL" clId="{1F774FD6-15EF-4347-B4E4-C14F2BBD5A10}" dt="2024-07-08T20:42:54.378" v="6" actId="478"/>
          <ac:spMkLst>
            <pc:docMk/>
            <pc:sldMk cId="2591062836" sldId="289"/>
            <ac:spMk id="6" creationId="{0386CF2A-BD66-D064-671B-62915085D77E}"/>
          </ac:spMkLst>
        </pc:spChg>
        <pc:picChg chg="mod">
          <ac:chgData name="Annabel Whitcombe" userId="77773231-f21e-4816-a16d-a24b76a08d67" providerId="ADAL" clId="{1F774FD6-15EF-4347-B4E4-C14F2BBD5A10}" dt="2024-07-08T20:43:01.042" v="16" actId="1035"/>
          <ac:picMkLst>
            <pc:docMk/>
            <pc:sldMk cId="2591062836" sldId="289"/>
            <ac:picMk id="5" creationId="{1E82D464-AEE3-3AF1-2187-094DCCACC389}"/>
          </ac:picMkLst>
        </pc:picChg>
      </pc:sldChg>
      <pc:sldChg chg="addSp delSp modSp mod">
        <pc:chgData name="Annabel Whitcombe" userId="77773231-f21e-4816-a16d-a24b76a08d67" providerId="ADAL" clId="{1F774FD6-15EF-4347-B4E4-C14F2BBD5A10}" dt="2024-07-08T20:43:11.547" v="19" actId="14100"/>
        <pc:sldMkLst>
          <pc:docMk/>
          <pc:sldMk cId="670531413" sldId="290"/>
        </pc:sldMkLst>
        <pc:spChg chg="del">
          <ac:chgData name="Annabel Whitcombe" userId="77773231-f21e-4816-a16d-a24b76a08d67" providerId="ADAL" clId="{1F774FD6-15EF-4347-B4E4-C14F2BBD5A10}" dt="2024-07-08T20:43:06.030" v="17" actId="478"/>
          <ac:spMkLst>
            <pc:docMk/>
            <pc:sldMk cId="670531413" sldId="290"/>
            <ac:spMk id="2" creationId="{9C810A66-2031-EF06-AD74-52D72A40F54D}"/>
          </ac:spMkLst>
        </pc:spChg>
        <pc:spChg chg="add mod">
          <ac:chgData name="Annabel Whitcombe" userId="77773231-f21e-4816-a16d-a24b76a08d67" providerId="ADAL" clId="{1F774FD6-15EF-4347-B4E4-C14F2BBD5A10}" dt="2024-07-08T20:43:06.030" v="17" actId="478"/>
          <ac:spMkLst>
            <pc:docMk/>
            <pc:sldMk cId="670531413" sldId="290"/>
            <ac:spMk id="6" creationId="{C3A975E9-37BE-6A40-259F-9E493EB5CA44}"/>
          </ac:spMkLst>
        </pc:spChg>
        <pc:picChg chg="mod">
          <ac:chgData name="Annabel Whitcombe" userId="77773231-f21e-4816-a16d-a24b76a08d67" providerId="ADAL" clId="{1F774FD6-15EF-4347-B4E4-C14F2BBD5A10}" dt="2024-07-08T20:43:11.547" v="19" actId="14100"/>
          <ac:picMkLst>
            <pc:docMk/>
            <pc:sldMk cId="670531413" sldId="290"/>
            <ac:picMk id="5" creationId="{B83FF980-29BC-5557-9F8F-436F34E95DCB}"/>
          </ac:picMkLst>
        </pc:picChg>
      </pc:sldChg>
    </pc:docChg>
  </pc:docChgLst>
  <pc:docChgLst>
    <pc:chgData name="Annabel Whitcombe" userId="S::awhitcombe@wadhamschool.co.uk::77773231-f21e-4816-a16d-a24b76a08d67" providerId="AD" clId="Web-{4DA972C1-2DB6-66B2-37CC-1CF277F39CDA}"/>
    <pc:docChg chg="addSld modSld">
      <pc:chgData name="Annabel Whitcombe" userId="S::awhitcombe@wadhamschool.co.uk::77773231-f21e-4816-a16d-a24b76a08d67" providerId="AD" clId="Web-{4DA972C1-2DB6-66B2-37CC-1CF277F39CDA}" dt="2024-07-08T20:42:01.496" v="7" actId="1076"/>
      <pc:docMkLst>
        <pc:docMk/>
      </pc:docMkLst>
      <pc:sldChg chg="addSp delSp modSp">
        <pc:chgData name="Annabel Whitcombe" userId="S::awhitcombe@wadhamschool.co.uk::77773231-f21e-4816-a16d-a24b76a08d67" providerId="AD" clId="Web-{4DA972C1-2DB6-66B2-37CC-1CF277F39CDA}" dt="2024-07-08T20:42:01.496" v="7" actId="1076"/>
        <pc:sldMkLst>
          <pc:docMk/>
          <pc:sldMk cId="3256618449" sldId="277"/>
        </pc:sldMkLst>
        <pc:spChg chg="del">
          <ac:chgData name="Annabel Whitcombe" userId="S::awhitcombe@wadhamschool.co.uk::77773231-f21e-4816-a16d-a24b76a08d67" providerId="AD" clId="Web-{4DA972C1-2DB6-66B2-37CC-1CF277F39CDA}" dt="2024-07-08T20:41:45.089" v="2"/>
          <ac:spMkLst>
            <pc:docMk/>
            <pc:sldMk cId="3256618449" sldId="277"/>
            <ac:spMk id="3" creationId="{0DF3C5BA-1B6D-62AC-F9B2-E4F712642309}"/>
          </ac:spMkLst>
        </pc:spChg>
        <pc:picChg chg="add mod ord">
          <ac:chgData name="Annabel Whitcombe" userId="S::awhitcombe@wadhamschool.co.uk::77773231-f21e-4816-a16d-a24b76a08d67" providerId="AD" clId="Web-{4DA972C1-2DB6-66B2-37CC-1CF277F39CDA}" dt="2024-07-08T20:42:01.496" v="7" actId="1076"/>
          <ac:picMkLst>
            <pc:docMk/>
            <pc:sldMk cId="3256618449" sldId="277"/>
            <ac:picMk id="4" creationId="{D9032697-A71F-49D9-1955-4865FE78274E}"/>
          </ac:picMkLst>
        </pc:picChg>
        <pc:picChg chg="del">
          <ac:chgData name="Annabel Whitcombe" userId="S::awhitcombe@wadhamschool.co.uk::77773231-f21e-4816-a16d-a24b76a08d67" providerId="AD" clId="Web-{4DA972C1-2DB6-66B2-37CC-1CF277F39CDA}" dt="2024-07-08T20:38:27.957" v="1"/>
          <ac:picMkLst>
            <pc:docMk/>
            <pc:sldMk cId="3256618449" sldId="277"/>
            <ac:picMk id="5" creationId="{B83FF980-29BC-5557-9F8F-436F34E95DCB}"/>
          </ac:picMkLst>
        </pc:picChg>
      </pc:sldChg>
      <pc:sldChg chg="add replId">
        <pc:chgData name="Annabel Whitcombe" userId="S::awhitcombe@wadhamschool.co.uk::77773231-f21e-4816-a16d-a24b76a08d67" providerId="AD" clId="Web-{4DA972C1-2DB6-66B2-37CC-1CF277F39CDA}" dt="2024-07-08T20:38:21.769" v="0"/>
        <pc:sldMkLst>
          <pc:docMk/>
          <pc:sldMk cId="670531413" sldId="290"/>
        </pc:sldMkLst>
      </pc:sldChg>
    </pc:docChg>
  </pc:docChgLst>
  <pc:docChgLst>
    <pc:chgData name="Sarah Hutter" userId="S::shutter@wadhamschool.co.uk::093d6b15-458b-43c0-99d9-0f5b82a9e8fa" providerId="AD" clId="Web-{585760F8-3083-CE89-FF74-CD794693A3B0}"/>
    <pc:docChg chg="addSld modSld">
      <pc:chgData name="Sarah Hutter" userId="S::shutter@wadhamschool.co.uk::093d6b15-458b-43c0-99d9-0f5b82a9e8fa" providerId="AD" clId="Web-{585760F8-3083-CE89-FF74-CD794693A3B0}" dt="2023-11-02T22:04:06.335" v="11" actId="1076"/>
      <pc:docMkLst>
        <pc:docMk/>
      </pc:docMkLst>
      <pc:sldChg chg="addSp delSp modSp new">
        <pc:chgData name="Sarah Hutter" userId="S::shutter@wadhamschool.co.uk::093d6b15-458b-43c0-99d9-0f5b82a9e8fa" providerId="AD" clId="Web-{585760F8-3083-CE89-FF74-CD794693A3B0}" dt="2023-11-02T22:04:06.335" v="11" actId="1076"/>
        <pc:sldMkLst>
          <pc:docMk/>
          <pc:sldMk cId="4176862870" sldId="286"/>
        </pc:sldMkLst>
        <pc:spChg chg="mod">
          <ac:chgData name="Sarah Hutter" userId="S::shutter@wadhamschool.co.uk::093d6b15-458b-43c0-99d9-0f5b82a9e8fa" providerId="AD" clId="Web-{585760F8-3083-CE89-FF74-CD794693A3B0}" dt="2023-11-02T22:03:45.897" v="5" actId="1076"/>
          <ac:spMkLst>
            <pc:docMk/>
            <pc:sldMk cId="4176862870" sldId="286"/>
            <ac:spMk id="2" creationId="{7ECE4DCA-AD85-3E8C-FC60-D3F1F6F4A816}"/>
          </ac:spMkLst>
        </pc:spChg>
        <pc:spChg chg="del">
          <ac:chgData name="Sarah Hutter" userId="S::shutter@wadhamschool.co.uk::093d6b15-458b-43c0-99d9-0f5b82a9e8fa" providerId="AD" clId="Web-{585760F8-3083-CE89-FF74-CD794693A3B0}" dt="2023-11-02T22:03:47.459" v="6"/>
          <ac:spMkLst>
            <pc:docMk/>
            <pc:sldMk cId="4176862870" sldId="286"/>
            <ac:spMk id="3" creationId="{8A7705C6-D1EF-C5FD-90B6-A97CCC636F79}"/>
          </ac:spMkLst>
        </pc:spChg>
        <pc:picChg chg="add mod">
          <ac:chgData name="Sarah Hutter" userId="S::shutter@wadhamschool.co.uk::093d6b15-458b-43c0-99d9-0f5b82a9e8fa" providerId="AD" clId="Web-{585760F8-3083-CE89-FF74-CD794693A3B0}" dt="2023-11-02T22:04:06.335" v="11" actId="1076"/>
          <ac:picMkLst>
            <pc:docMk/>
            <pc:sldMk cId="4176862870" sldId="286"/>
            <ac:picMk id="4" creationId="{98FC6198-9ADD-9FFD-9545-7E3FB1581717}"/>
          </ac:picMkLst>
        </pc:picChg>
      </pc:sldChg>
    </pc:docChg>
  </pc:docChgLst>
  <pc:docChgLst>
    <pc:chgData name="Sarah Hutter" userId="S::shutter@wadhamschool.co.uk::093d6b15-458b-43c0-99d9-0f5b82a9e8fa" providerId="AD" clId="Web-{300F2376-0888-DF70-3A62-DEDD8C69652E}"/>
    <pc:docChg chg="addSld modSld">
      <pc:chgData name="Sarah Hutter" userId="S::shutter@wadhamschool.co.uk::093d6b15-458b-43c0-99d9-0f5b82a9e8fa" providerId="AD" clId="Web-{300F2376-0888-DF70-3A62-DEDD8C69652E}" dt="2024-06-27T21:38:15.625" v="14" actId="20577"/>
      <pc:docMkLst>
        <pc:docMk/>
      </pc:docMkLst>
      <pc:sldChg chg="modSp">
        <pc:chgData name="Sarah Hutter" userId="S::shutter@wadhamschool.co.uk::093d6b15-458b-43c0-99d9-0f5b82a9e8fa" providerId="AD" clId="Web-{300F2376-0888-DF70-3A62-DEDD8C69652E}" dt="2024-06-27T21:37:46.936" v="12" actId="20577"/>
        <pc:sldMkLst>
          <pc:docMk/>
          <pc:sldMk cId="2428068835" sldId="280"/>
        </pc:sldMkLst>
        <pc:spChg chg="mod">
          <ac:chgData name="Sarah Hutter" userId="S::shutter@wadhamschool.co.uk::093d6b15-458b-43c0-99d9-0f5b82a9e8fa" providerId="AD" clId="Web-{300F2376-0888-DF70-3A62-DEDD8C69652E}" dt="2024-06-27T21:37:46.936" v="12" actId="20577"/>
          <ac:spMkLst>
            <pc:docMk/>
            <pc:sldMk cId="2428068835" sldId="280"/>
            <ac:spMk id="6" creationId="{721A22A3-AEAE-00FB-AD91-7ADE56FC7022}"/>
          </ac:spMkLst>
        </pc:spChg>
      </pc:sldChg>
      <pc:sldChg chg="modSp new">
        <pc:chgData name="Sarah Hutter" userId="S::shutter@wadhamschool.co.uk::093d6b15-458b-43c0-99d9-0f5b82a9e8fa" providerId="AD" clId="Web-{300F2376-0888-DF70-3A62-DEDD8C69652E}" dt="2024-06-27T21:38:15.625" v="14" actId="20577"/>
        <pc:sldMkLst>
          <pc:docMk/>
          <pc:sldMk cId="3122838177" sldId="288"/>
        </pc:sldMkLst>
        <pc:spChg chg="mod">
          <ac:chgData name="Sarah Hutter" userId="S::shutter@wadhamschool.co.uk::093d6b15-458b-43c0-99d9-0f5b82a9e8fa" providerId="AD" clId="Web-{300F2376-0888-DF70-3A62-DEDD8C69652E}" dt="2024-06-27T21:38:15.625" v="14" actId="20577"/>
          <ac:spMkLst>
            <pc:docMk/>
            <pc:sldMk cId="3122838177" sldId="288"/>
            <ac:spMk id="2" creationId="{70BBEAD9-3835-38F2-9CA2-CA7FFF638B15}"/>
          </ac:spMkLst>
        </pc:spChg>
      </pc:sldChg>
    </pc:docChg>
  </pc:docChgLst>
  <pc:docChgLst>
    <pc:chgData name="Sarah Hutter" userId="093d6b15-458b-43c0-99d9-0f5b82a9e8fa" providerId="ADAL" clId="{94B24525-FF5B-4DC1-B7E0-F87035451E39}"/>
    <pc:docChg chg="custSel addSld delSld modSld sldOrd">
      <pc:chgData name="Sarah Hutter" userId="093d6b15-458b-43c0-99d9-0f5b82a9e8fa" providerId="ADAL" clId="{94B24525-FF5B-4DC1-B7E0-F87035451E39}" dt="2023-11-07T14:04:12.420" v="32"/>
      <pc:docMkLst>
        <pc:docMk/>
      </pc:docMkLst>
      <pc:sldChg chg="add">
        <pc:chgData name="Sarah Hutter" userId="093d6b15-458b-43c0-99d9-0f5b82a9e8fa" providerId="ADAL" clId="{94B24525-FF5B-4DC1-B7E0-F87035451E39}" dt="2023-11-07T13:47:11.895" v="7"/>
        <pc:sldMkLst>
          <pc:docMk/>
          <pc:sldMk cId="1155777854" sldId="257"/>
        </pc:sldMkLst>
      </pc:sldChg>
      <pc:sldChg chg="del">
        <pc:chgData name="Sarah Hutter" userId="093d6b15-458b-43c0-99d9-0f5b82a9e8fa" providerId="ADAL" clId="{94B24525-FF5B-4DC1-B7E0-F87035451E39}" dt="2023-11-07T13:47:03.661" v="6" actId="2696"/>
        <pc:sldMkLst>
          <pc:docMk/>
          <pc:sldMk cId="3760656701" sldId="257"/>
        </pc:sldMkLst>
      </pc:sldChg>
      <pc:sldChg chg="del">
        <pc:chgData name="Sarah Hutter" userId="093d6b15-458b-43c0-99d9-0f5b82a9e8fa" providerId="ADAL" clId="{94B24525-FF5B-4DC1-B7E0-F87035451E39}" dt="2023-11-07T13:47:03.661" v="5" actId="2696"/>
        <pc:sldMkLst>
          <pc:docMk/>
          <pc:sldMk cId="2310469450" sldId="258"/>
        </pc:sldMkLst>
      </pc:sldChg>
      <pc:sldChg chg="add">
        <pc:chgData name="Sarah Hutter" userId="093d6b15-458b-43c0-99d9-0f5b82a9e8fa" providerId="ADAL" clId="{94B24525-FF5B-4DC1-B7E0-F87035451E39}" dt="2023-11-07T13:47:11.895" v="7"/>
        <pc:sldMkLst>
          <pc:docMk/>
          <pc:sldMk cId="3951551793" sldId="258"/>
        </pc:sldMkLst>
      </pc:sldChg>
      <pc:sldChg chg="add">
        <pc:chgData name="Sarah Hutter" userId="093d6b15-458b-43c0-99d9-0f5b82a9e8fa" providerId="ADAL" clId="{94B24525-FF5B-4DC1-B7E0-F87035451E39}" dt="2023-11-07T13:47:11.895" v="7"/>
        <pc:sldMkLst>
          <pc:docMk/>
          <pc:sldMk cId="335097180" sldId="259"/>
        </pc:sldMkLst>
      </pc:sldChg>
      <pc:sldChg chg="del">
        <pc:chgData name="Sarah Hutter" userId="093d6b15-458b-43c0-99d9-0f5b82a9e8fa" providerId="ADAL" clId="{94B24525-FF5B-4DC1-B7E0-F87035451E39}" dt="2023-11-07T13:47:03.661" v="4" actId="2696"/>
        <pc:sldMkLst>
          <pc:docMk/>
          <pc:sldMk cId="2107521786" sldId="259"/>
        </pc:sldMkLst>
      </pc:sldChg>
      <pc:sldChg chg="del">
        <pc:chgData name="Sarah Hutter" userId="093d6b15-458b-43c0-99d9-0f5b82a9e8fa" providerId="ADAL" clId="{94B24525-FF5B-4DC1-B7E0-F87035451E39}" dt="2023-11-07T13:48:49.564" v="9" actId="2696"/>
        <pc:sldMkLst>
          <pc:docMk/>
          <pc:sldMk cId="2399639434" sldId="260"/>
        </pc:sldMkLst>
      </pc:sldChg>
      <pc:sldChg chg="add">
        <pc:chgData name="Sarah Hutter" userId="093d6b15-458b-43c0-99d9-0f5b82a9e8fa" providerId="ADAL" clId="{94B24525-FF5B-4DC1-B7E0-F87035451E39}" dt="2023-11-07T13:48:53.729" v="10"/>
        <pc:sldMkLst>
          <pc:docMk/>
          <pc:sldMk cId="3336354203" sldId="260"/>
        </pc:sldMkLst>
      </pc:sldChg>
      <pc:sldChg chg="del">
        <pc:chgData name="Sarah Hutter" userId="093d6b15-458b-43c0-99d9-0f5b82a9e8fa" providerId="ADAL" clId="{94B24525-FF5B-4DC1-B7E0-F87035451E39}" dt="2023-11-07T13:48:49.562" v="8" actId="2696"/>
        <pc:sldMkLst>
          <pc:docMk/>
          <pc:sldMk cId="1083749566" sldId="261"/>
        </pc:sldMkLst>
      </pc:sldChg>
      <pc:sldChg chg="add">
        <pc:chgData name="Sarah Hutter" userId="093d6b15-458b-43c0-99d9-0f5b82a9e8fa" providerId="ADAL" clId="{94B24525-FF5B-4DC1-B7E0-F87035451E39}" dt="2023-11-07T13:48:53.729" v="10"/>
        <pc:sldMkLst>
          <pc:docMk/>
          <pc:sldMk cId="1406640935" sldId="261"/>
        </pc:sldMkLst>
      </pc:sldChg>
      <pc:sldChg chg="add">
        <pc:chgData name="Sarah Hutter" userId="093d6b15-458b-43c0-99d9-0f5b82a9e8fa" providerId="ADAL" clId="{94B24525-FF5B-4DC1-B7E0-F87035451E39}" dt="2023-11-07T13:49:43.411" v="17"/>
        <pc:sldMkLst>
          <pc:docMk/>
          <pc:sldMk cId="1871088611" sldId="262"/>
        </pc:sldMkLst>
      </pc:sldChg>
      <pc:sldChg chg="del">
        <pc:chgData name="Sarah Hutter" userId="093d6b15-458b-43c0-99d9-0f5b82a9e8fa" providerId="ADAL" clId="{94B24525-FF5B-4DC1-B7E0-F87035451E39}" dt="2023-11-07T13:49:38.674" v="16" actId="2696"/>
        <pc:sldMkLst>
          <pc:docMk/>
          <pc:sldMk cId="2550001054" sldId="262"/>
        </pc:sldMkLst>
      </pc:sldChg>
      <pc:sldChg chg="del">
        <pc:chgData name="Sarah Hutter" userId="093d6b15-458b-43c0-99d9-0f5b82a9e8fa" providerId="ADAL" clId="{94B24525-FF5B-4DC1-B7E0-F87035451E39}" dt="2023-11-07T13:49:54.068" v="19" actId="2696"/>
        <pc:sldMkLst>
          <pc:docMk/>
          <pc:sldMk cId="3167407773" sldId="263"/>
        </pc:sldMkLst>
      </pc:sldChg>
      <pc:sldChg chg="add">
        <pc:chgData name="Sarah Hutter" userId="093d6b15-458b-43c0-99d9-0f5b82a9e8fa" providerId="ADAL" clId="{94B24525-FF5B-4DC1-B7E0-F87035451E39}" dt="2023-11-07T13:50:01.911" v="20"/>
        <pc:sldMkLst>
          <pc:docMk/>
          <pc:sldMk cId="3937220118" sldId="263"/>
        </pc:sldMkLst>
      </pc:sldChg>
      <pc:sldChg chg="add">
        <pc:chgData name="Sarah Hutter" userId="093d6b15-458b-43c0-99d9-0f5b82a9e8fa" providerId="ADAL" clId="{94B24525-FF5B-4DC1-B7E0-F87035451E39}" dt="2023-11-07T13:50:01.911" v="20"/>
        <pc:sldMkLst>
          <pc:docMk/>
          <pc:sldMk cId="1731582289" sldId="264"/>
        </pc:sldMkLst>
      </pc:sldChg>
      <pc:sldChg chg="del">
        <pc:chgData name="Sarah Hutter" userId="093d6b15-458b-43c0-99d9-0f5b82a9e8fa" providerId="ADAL" clId="{94B24525-FF5B-4DC1-B7E0-F87035451E39}" dt="2023-11-07T13:49:54.067" v="18" actId="2696"/>
        <pc:sldMkLst>
          <pc:docMk/>
          <pc:sldMk cId="1836350741" sldId="264"/>
        </pc:sldMkLst>
      </pc:sldChg>
      <pc:sldChg chg="del">
        <pc:chgData name="Sarah Hutter" userId="093d6b15-458b-43c0-99d9-0f5b82a9e8fa" providerId="ADAL" clId="{94B24525-FF5B-4DC1-B7E0-F87035451E39}" dt="2023-11-07T13:49:18.705" v="14" actId="2696"/>
        <pc:sldMkLst>
          <pc:docMk/>
          <pc:sldMk cId="1001004134" sldId="268"/>
        </pc:sldMkLst>
      </pc:sldChg>
      <pc:sldChg chg="add">
        <pc:chgData name="Sarah Hutter" userId="093d6b15-458b-43c0-99d9-0f5b82a9e8fa" providerId="ADAL" clId="{94B24525-FF5B-4DC1-B7E0-F87035451E39}" dt="2023-11-07T13:49:25.571" v="15"/>
        <pc:sldMkLst>
          <pc:docMk/>
          <pc:sldMk cId="2808093365" sldId="268"/>
        </pc:sldMkLst>
      </pc:sldChg>
      <pc:sldChg chg="del">
        <pc:chgData name="Sarah Hutter" userId="093d6b15-458b-43c0-99d9-0f5b82a9e8fa" providerId="ADAL" clId="{94B24525-FF5B-4DC1-B7E0-F87035451E39}" dt="2023-11-07T13:46:44.769" v="2" actId="2696"/>
        <pc:sldMkLst>
          <pc:docMk/>
          <pc:sldMk cId="7067077" sldId="276"/>
        </pc:sldMkLst>
      </pc:sldChg>
      <pc:sldChg chg="add">
        <pc:chgData name="Sarah Hutter" userId="093d6b15-458b-43c0-99d9-0f5b82a9e8fa" providerId="ADAL" clId="{94B24525-FF5B-4DC1-B7E0-F87035451E39}" dt="2023-11-07T13:46:50.164" v="3"/>
        <pc:sldMkLst>
          <pc:docMk/>
          <pc:sldMk cId="2119313544" sldId="276"/>
        </pc:sldMkLst>
      </pc:sldChg>
      <pc:sldChg chg="del">
        <pc:chgData name="Sarah Hutter" userId="093d6b15-458b-43c0-99d9-0f5b82a9e8fa" providerId="ADAL" clId="{94B24525-FF5B-4DC1-B7E0-F87035451E39}" dt="2023-11-07T13:50:55.254" v="25" actId="2696"/>
        <pc:sldMkLst>
          <pc:docMk/>
          <pc:sldMk cId="2990865667" sldId="277"/>
        </pc:sldMkLst>
      </pc:sldChg>
      <pc:sldChg chg="add">
        <pc:chgData name="Sarah Hutter" userId="093d6b15-458b-43c0-99d9-0f5b82a9e8fa" providerId="ADAL" clId="{94B24525-FF5B-4DC1-B7E0-F87035451E39}" dt="2023-11-07T13:51:08.917" v="26"/>
        <pc:sldMkLst>
          <pc:docMk/>
          <pc:sldMk cId="3256618449" sldId="277"/>
        </pc:sldMkLst>
      </pc:sldChg>
      <pc:sldChg chg="del">
        <pc:chgData name="Sarah Hutter" userId="093d6b15-458b-43c0-99d9-0f5b82a9e8fa" providerId="ADAL" clId="{94B24525-FF5B-4DC1-B7E0-F87035451E39}" dt="2023-11-07T13:50:34.879" v="23" actId="2696"/>
        <pc:sldMkLst>
          <pc:docMk/>
          <pc:sldMk cId="1788910106" sldId="278"/>
        </pc:sldMkLst>
      </pc:sldChg>
      <pc:sldChg chg="add">
        <pc:chgData name="Sarah Hutter" userId="093d6b15-458b-43c0-99d9-0f5b82a9e8fa" providerId="ADAL" clId="{94B24525-FF5B-4DC1-B7E0-F87035451E39}" dt="2023-11-07T13:50:46.218" v="24"/>
        <pc:sldMkLst>
          <pc:docMk/>
          <pc:sldMk cId="2906116745" sldId="278"/>
        </pc:sldMkLst>
      </pc:sldChg>
      <pc:sldChg chg="del">
        <pc:chgData name="Sarah Hutter" userId="093d6b15-458b-43c0-99d9-0f5b82a9e8fa" providerId="ADAL" clId="{94B24525-FF5B-4DC1-B7E0-F87035451E39}" dt="2023-11-07T13:50:18.480" v="21" actId="2696"/>
        <pc:sldMkLst>
          <pc:docMk/>
          <pc:sldMk cId="1654058212" sldId="279"/>
        </pc:sldMkLst>
      </pc:sldChg>
      <pc:sldChg chg="add">
        <pc:chgData name="Sarah Hutter" userId="093d6b15-458b-43c0-99d9-0f5b82a9e8fa" providerId="ADAL" clId="{94B24525-FF5B-4DC1-B7E0-F87035451E39}" dt="2023-11-07T13:50:28.629" v="22"/>
        <pc:sldMkLst>
          <pc:docMk/>
          <pc:sldMk cId="2976076146" sldId="279"/>
        </pc:sldMkLst>
      </pc:sldChg>
      <pc:sldChg chg="addSp modSp">
        <pc:chgData name="Sarah Hutter" userId="093d6b15-458b-43c0-99d9-0f5b82a9e8fa" providerId="ADAL" clId="{94B24525-FF5B-4DC1-B7E0-F87035451E39}" dt="2023-11-07T14:04:12.420" v="32"/>
        <pc:sldMkLst>
          <pc:docMk/>
          <pc:sldMk cId="2428068835" sldId="280"/>
        </pc:sldMkLst>
        <pc:spChg chg="mod">
          <ac:chgData name="Sarah Hutter" userId="093d6b15-458b-43c0-99d9-0f5b82a9e8fa" providerId="ADAL" clId="{94B24525-FF5B-4DC1-B7E0-F87035451E39}" dt="2023-11-07T14:04:08.595" v="30" actId="1076"/>
          <ac:spMkLst>
            <pc:docMk/>
            <pc:sldMk cId="2428068835" sldId="280"/>
            <ac:spMk id="6" creationId="{721A22A3-AEAE-00FB-AD91-7ADE56FC7022}"/>
          </ac:spMkLst>
        </pc:spChg>
        <pc:spChg chg="add">
          <ac:chgData name="Sarah Hutter" userId="093d6b15-458b-43c0-99d9-0f5b82a9e8fa" providerId="ADAL" clId="{94B24525-FF5B-4DC1-B7E0-F87035451E39}" dt="2023-11-07T14:04:12.420" v="32"/>
          <ac:spMkLst>
            <pc:docMk/>
            <pc:sldMk cId="2428068835" sldId="280"/>
            <ac:spMk id="9" creationId="{4303EBE7-00A6-4E78-BF00-1ED02B69CCEB}"/>
          </ac:spMkLst>
        </pc:spChg>
        <pc:picChg chg="mod">
          <ac:chgData name="Sarah Hutter" userId="093d6b15-458b-43c0-99d9-0f5b82a9e8fa" providerId="ADAL" clId="{94B24525-FF5B-4DC1-B7E0-F87035451E39}" dt="2023-11-07T14:04:10.855" v="31" actId="1076"/>
          <ac:picMkLst>
            <pc:docMk/>
            <pc:sldMk cId="2428068835" sldId="280"/>
            <ac:picMk id="1033" creationId="{0C9F290C-D4CD-A921-F4A7-87E9E9AE9C1B}"/>
          </ac:picMkLst>
        </pc:picChg>
      </pc:sldChg>
      <pc:sldChg chg="add">
        <pc:chgData name="Sarah Hutter" userId="093d6b15-458b-43c0-99d9-0f5b82a9e8fa" providerId="ADAL" clId="{94B24525-FF5B-4DC1-B7E0-F87035451E39}" dt="2023-11-07T13:49:12.409" v="13"/>
        <pc:sldMkLst>
          <pc:docMk/>
          <pc:sldMk cId="3771801503" sldId="282"/>
        </pc:sldMkLst>
      </pc:sldChg>
      <pc:sldChg chg="del">
        <pc:chgData name="Sarah Hutter" userId="093d6b15-458b-43c0-99d9-0f5b82a9e8fa" providerId="ADAL" clId="{94B24525-FF5B-4DC1-B7E0-F87035451E39}" dt="2023-11-07T13:49:04.307" v="12" actId="2696"/>
        <pc:sldMkLst>
          <pc:docMk/>
          <pc:sldMk cId="4254867938" sldId="282"/>
        </pc:sldMkLst>
      </pc:sldChg>
      <pc:sldChg chg="del">
        <pc:chgData name="Sarah Hutter" userId="093d6b15-458b-43c0-99d9-0f5b82a9e8fa" providerId="ADAL" clId="{94B24525-FF5B-4DC1-B7E0-F87035451E39}" dt="2023-11-07T13:49:04.306" v="11" actId="2696"/>
        <pc:sldMkLst>
          <pc:docMk/>
          <pc:sldMk cId="1691846813" sldId="283"/>
        </pc:sldMkLst>
      </pc:sldChg>
      <pc:sldChg chg="add">
        <pc:chgData name="Sarah Hutter" userId="093d6b15-458b-43c0-99d9-0f5b82a9e8fa" providerId="ADAL" clId="{94B24525-FF5B-4DC1-B7E0-F87035451E39}" dt="2023-11-07T13:49:12.409" v="13"/>
        <pc:sldMkLst>
          <pc:docMk/>
          <pc:sldMk cId="1981969513" sldId="283"/>
        </pc:sldMkLst>
      </pc:sldChg>
      <pc:sldChg chg="del">
        <pc:chgData name="Sarah Hutter" userId="093d6b15-458b-43c0-99d9-0f5b82a9e8fa" providerId="ADAL" clId="{94B24525-FF5B-4DC1-B7E0-F87035451E39}" dt="2023-11-07T13:51:16.831" v="27" actId="2696"/>
        <pc:sldMkLst>
          <pc:docMk/>
          <pc:sldMk cId="2318430078" sldId="284"/>
        </pc:sldMkLst>
      </pc:sldChg>
      <pc:sldChg chg="add">
        <pc:chgData name="Sarah Hutter" userId="093d6b15-458b-43c0-99d9-0f5b82a9e8fa" providerId="ADAL" clId="{94B24525-FF5B-4DC1-B7E0-F87035451E39}" dt="2023-11-07T13:51:23.443" v="29"/>
        <pc:sldMkLst>
          <pc:docMk/>
          <pc:sldMk cId="4079248196" sldId="284"/>
        </pc:sldMkLst>
      </pc:sldChg>
      <pc:sldChg chg="add">
        <pc:chgData name="Sarah Hutter" userId="093d6b15-458b-43c0-99d9-0f5b82a9e8fa" providerId="ADAL" clId="{94B24525-FF5B-4DC1-B7E0-F87035451E39}" dt="2023-11-07T13:51:23.443" v="29"/>
        <pc:sldMkLst>
          <pc:docMk/>
          <pc:sldMk cId="597198083" sldId="285"/>
        </pc:sldMkLst>
      </pc:sldChg>
      <pc:sldChg chg="del">
        <pc:chgData name="Sarah Hutter" userId="093d6b15-458b-43c0-99d9-0f5b82a9e8fa" providerId="ADAL" clId="{94B24525-FF5B-4DC1-B7E0-F87035451E39}" dt="2023-11-07T13:51:16.831" v="28" actId="2696"/>
        <pc:sldMkLst>
          <pc:docMk/>
          <pc:sldMk cId="3094370451" sldId="285"/>
        </pc:sldMkLst>
      </pc:sldChg>
      <pc:sldChg chg="ord">
        <pc:chgData name="Sarah Hutter" userId="093d6b15-458b-43c0-99d9-0f5b82a9e8fa" providerId="ADAL" clId="{94B24525-FF5B-4DC1-B7E0-F87035451E39}" dt="2023-11-07T13:46:35.395" v="1"/>
        <pc:sldMkLst>
          <pc:docMk/>
          <pc:sldMk cId="4176862870" sldId="286"/>
        </pc:sldMkLst>
      </pc:sldChg>
      <pc:sldChg chg="add">
        <pc:chgData name="Sarah Hutter" userId="093d6b15-458b-43c0-99d9-0f5b82a9e8fa" providerId="ADAL" clId="{94B24525-FF5B-4DC1-B7E0-F87035451E39}" dt="2023-11-07T13:46:21.940" v="0"/>
        <pc:sldMkLst>
          <pc:docMk/>
          <pc:sldMk cId="1096784588" sldId="287"/>
        </pc:sldMkLst>
      </pc:sldChg>
    </pc:docChg>
  </pc:docChgLst>
  <pc:docChgLst>
    <pc:chgData name="Sarah Hutter" userId="S::shutter@wadhamschool.co.uk::093d6b15-458b-43c0-99d9-0f5b82a9e8fa" providerId="AD" clId="Web-{3C4F0CA4-A925-D18C-A320-F1C8B2124566}"/>
    <pc:docChg chg="modSld">
      <pc:chgData name="Sarah Hutter" userId="S::shutter@wadhamschool.co.uk::093d6b15-458b-43c0-99d9-0f5b82a9e8fa" providerId="AD" clId="Web-{3C4F0CA4-A925-D18C-A320-F1C8B2124566}" dt="2023-10-30T20:49:39.174" v="6" actId="1076"/>
      <pc:docMkLst>
        <pc:docMk/>
      </pc:docMkLst>
    </pc:docChg>
  </pc:docChgLst>
  <pc:docChgLst>
    <pc:chgData name="Annabel Whitcombe" userId="77773231-f21e-4816-a16d-a24b76a08d67" providerId="ADAL" clId="{E3A1190A-BC83-674D-B273-DE8B2CB3AD1F}"/>
    <pc:docChg chg="custSel addSld modSld">
      <pc:chgData name="Annabel Whitcombe" userId="77773231-f21e-4816-a16d-a24b76a08d67" providerId="ADAL" clId="{E3A1190A-BC83-674D-B273-DE8B2CB3AD1F}" dt="2024-07-08T13:17:10.820" v="1" actId="478"/>
      <pc:docMkLst>
        <pc:docMk/>
      </pc:docMkLst>
      <pc:sldChg chg="delSp mod">
        <pc:chgData name="Annabel Whitcombe" userId="77773231-f21e-4816-a16d-a24b76a08d67" providerId="ADAL" clId="{E3A1190A-BC83-674D-B273-DE8B2CB3AD1F}" dt="2024-07-08T13:17:10.820" v="1" actId="478"/>
        <pc:sldMkLst>
          <pc:docMk/>
          <pc:sldMk cId="2906116745" sldId="278"/>
        </pc:sldMkLst>
        <pc:picChg chg="del">
          <ac:chgData name="Annabel Whitcombe" userId="77773231-f21e-4816-a16d-a24b76a08d67" providerId="ADAL" clId="{E3A1190A-BC83-674D-B273-DE8B2CB3AD1F}" dt="2024-07-08T13:17:10.820" v="1" actId="478"/>
          <ac:picMkLst>
            <pc:docMk/>
            <pc:sldMk cId="2906116745" sldId="278"/>
            <ac:picMk id="5" creationId="{1E82D464-AEE3-3AF1-2187-094DCCACC389}"/>
          </ac:picMkLst>
        </pc:picChg>
      </pc:sldChg>
      <pc:sldChg chg="add">
        <pc:chgData name="Annabel Whitcombe" userId="77773231-f21e-4816-a16d-a24b76a08d67" providerId="ADAL" clId="{E3A1190A-BC83-674D-B273-DE8B2CB3AD1F}" dt="2024-07-08T13:17:08.501" v="0" actId="2890"/>
        <pc:sldMkLst>
          <pc:docMk/>
          <pc:sldMk cId="2591062836" sldId="289"/>
        </pc:sldMkLst>
      </pc:sldChg>
    </pc:docChg>
  </pc:docChgLst>
  <pc:docChgLst>
    <pc:chgData name="Sarah Hutter" userId="S::shutter@wadhamschool.co.uk::093d6b15-458b-43c0-99d9-0f5b82a9e8fa" providerId="AD" clId="Web-{4412AF1D-5A3C-8179-FE51-4C53A0CBDA27}"/>
    <pc:docChg chg="addSld delSld modSld">
      <pc:chgData name="Sarah Hutter" userId="S::shutter@wadhamschool.co.uk::093d6b15-458b-43c0-99d9-0f5b82a9e8fa" providerId="AD" clId="Web-{4412AF1D-5A3C-8179-FE51-4C53A0CBDA27}" dt="2024-07-31T09:42:29.461" v="163" actId="1076"/>
      <pc:docMkLst>
        <pc:docMk/>
      </pc:docMkLst>
      <pc:sldChg chg="addSp delSp modSp">
        <pc:chgData name="Sarah Hutter" userId="S::shutter@wadhamschool.co.uk::093d6b15-458b-43c0-99d9-0f5b82a9e8fa" providerId="AD" clId="Web-{4412AF1D-5A3C-8179-FE51-4C53A0CBDA27}" dt="2024-07-31T09:32:15.168" v="76" actId="14100"/>
        <pc:sldMkLst>
          <pc:docMk/>
          <pc:sldMk cId="1844347343" sldId="269"/>
        </pc:sldMkLst>
        <pc:spChg chg="del">
          <ac:chgData name="Sarah Hutter" userId="S::shutter@wadhamschool.co.uk::093d6b15-458b-43c0-99d9-0f5b82a9e8fa" providerId="AD" clId="Web-{4412AF1D-5A3C-8179-FE51-4C53A0CBDA27}" dt="2024-07-31T09:32:09.199" v="74"/>
          <ac:spMkLst>
            <pc:docMk/>
            <pc:sldMk cId="1844347343" sldId="269"/>
            <ac:spMk id="3" creationId="{1DD925E7-5EFC-374C-0335-4AAFB9E4179F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2:15.168" v="76" actId="14100"/>
          <ac:picMkLst>
            <pc:docMk/>
            <pc:sldMk cId="1844347343" sldId="269"/>
            <ac:picMk id="4" creationId="{96D577AC-CD8E-5AC8-0FE2-52200532BA46}"/>
          </ac:picMkLst>
        </pc:picChg>
        <pc:picChg chg="del">
          <ac:chgData name="Sarah Hutter" userId="S::shutter@wadhamschool.co.uk::093d6b15-458b-43c0-99d9-0f5b82a9e8fa" providerId="AD" clId="Web-{4412AF1D-5A3C-8179-FE51-4C53A0CBDA27}" dt="2024-07-31T09:28:42.102" v="68"/>
          <ac:picMkLst>
            <pc:docMk/>
            <pc:sldMk cId="1844347343" sldId="269"/>
            <ac:picMk id="5" creationId="{4C956012-51FD-1335-35B7-36B5631DE377}"/>
          </ac:picMkLst>
        </pc:picChg>
      </pc:sldChg>
      <pc:sldChg chg="addSp delSp modSp">
        <pc:chgData name="Sarah Hutter" userId="S::shutter@wadhamschool.co.uk::093d6b15-458b-43c0-99d9-0f5b82a9e8fa" providerId="AD" clId="Web-{4412AF1D-5A3C-8179-FE51-4C53A0CBDA27}" dt="2024-07-31T09:29:38.024" v="71" actId="14100"/>
        <pc:sldMkLst>
          <pc:docMk/>
          <pc:sldMk cId="4254933913" sldId="270"/>
        </pc:sldMkLst>
        <pc:spChg chg="del">
          <ac:chgData name="Sarah Hutter" userId="S::shutter@wadhamschool.co.uk::093d6b15-458b-43c0-99d9-0f5b82a9e8fa" providerId="AD" clId="Web-{4412AF1D-5A3C-8179-FE51-4C53A0CBDA27}" dt="2024-07-31T09:29:27.837" v="69"/>
          <ac:spMkLst>
            <pc:docMk/>
            <pc:sldMk cId="4254933913" sldId="270"/>
            <ac:spMk id="3" creationId="{C9EE9A52-3D30-F75E-8AE6-11D31B6DB50F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29:38.024" v="71" actId="14100"/>
          <ac:picMkLst>
            <pc:docMk/>
            <pc:sldMk cId="4254933913" sldId="270"/>
            <ac:picMk id="4" creationId="{A3D24AD8-6DCF-D0C7-468C-DA924315E19C}"/>
          </ac:picMkLst>
        </pc:picChg>
        <pc:picChg chg="del">
          <ac:chgData name="Sarah Hutter" userId="S::shutter@wadhamschool.co.uk::093d6b15-458b-43c0-99d9-0f5b82a9e8fa" providerId="AD" clId="Web-{4412AF1D-5A3C-8179-FE51-4C53A0CBDA27}" dt="2024-07-31T09:28:31.039" v="66"/>
          <ac:picMkLst>
            <pc:docMk/>
            <pc:sldMk cId="4254933913" sldId="270"/>
            <ac:picMk id="5" creationId="{4647BC47-8A02-7F0D-1527-E307ADF1F3A7}"/>
          </ac:picMkLst>
        </pc:picChg>
      </pc:sldChg>
      <pc:sldChg chg="addSp delSp modSp">
        <pc:chgData name="Sarah Hutter" userId="S::shutter@wadhamschool.co.uk::093d6b15-458b-43c0-99d9-0f5b82a9e8fa" providerId="AD" clId="Web-{4412AF1D-5A3C-8179-FE51-4C53A0CBDA27}" dt="2024-07-31T09:30:47.557" v="73" actId="1076"/>
        <pc:sldMkLst>
          <pc:docMk/>
          <pc:sldMk cId="2262052212" sldId="271"/>
        </pc:sldMkLst>
        <pc:spChg chg="add del mod">
          <ac:chgData name="Sarah Hutter" userId="S::shutter@wadhamschool.co.uk::093d6b15-458b-43c0-99d9-0f5b82a9e8fa" providerId="AD" clId="Web-{4412AF1D-5A3C-8179-FE51-4C53A0CBDA27}" dt="2024-07-31T09:30:43.948" v="72"/>
          <ac:spMkLst>
            <pc:docMk/>
            <pc:sldMk cId="2262052212" sldId="271"/>
            <ac:spMk id="4" creationId="{5990450A-58E3-F36D-D979-A7BBFCECDD3E}"/>
          </ac:spMkLst>
        </pc:spChg>
        <pc:picChg chg="del">
          <ac:chgData name="Sarah Hutter" userId="S::shutter@wadhamschool.co.uk::093d6b15-458b-43c0-99d9-0f5b82a9e8fa" providerId="AD" clId="Web-{4412AF1D-5A3C-8179-FE51-4C53A0CBDA27}" dt="2024-07-31T09:28:37.586" v="67"/>
          <ac:picMkLst>
            <pc:docMk/>
            <pc:sldMk cId="2262052212" sldId="271"/>
            <ac:picMk id="5" creationId="{E1EEDEB4-B728-89CA-B5B8-3453DCCE4F73}"/>
          </ac:picMkLst>
        </pc:picChg>
        <pc:picChg chg="add mod ord">
          <ac:chgData name="Sarah Hutter" userId="S::shutter@wadhamschool.co.uk::093d6b15-458b-43c0-99d9-0f5b82a9e8fa" providerId="AD" clId="Web-{4412AF1D-5A3C-8179-FE51-4C53A0CBDA27}" dt="2024-07-31T09:30:47.557" v="73" actId="1076"/>
          <ac:picMkLst>
            <pc:docMk/>
            <pc:sldMk cId="2262052212" sldId="271"/>
            <ac:picMk id="6" creationId="{E3ED6CF7-08F5-701F-87FE-31052B4AEA75}"/>
          </ac:picMkLst>
        </pc:picChg>
      </pc:sldChg>
      <pc:sldChg chg="addSp delSp modSp">
        <pc:chgData name="Sarah Hutter" userId="S::shutter@wadhamschool.co.uk::093d6b15-458b-43c0-99d9-0f5b82a9e8fa" providerId="AD" clId="Web-{4412AF1D-5A3C-8179-FE51-4C53A0CBDA27}" dt="2024-07-31T08:43:17.422" v="2" actId="1076"/>
        <pc:sldMkLst>
          <pc:docMk/>
          <pc:sldMk cId="2976076146" sldId="279"/>
        </pc:sldMkLst>
        <pc:spChg chg="del">
          <ac:chgData name="Sarah Hutter" userId="S::shutter@wadhamschool.co.uk::093d6b15-458b-43c0-99d9-0f5b82a9e8fa" providerId="AD" clId="Web-{4412AF1D-5A3C-8179-FE51-4C53A0CBDA27}" dt="2024-07-31T08:43:05.327" v="1"/>
          <ac:spMkLst>
            <pc:docMk/>
            <pc:sldMk cId="2976076146" sldId="279"/>
            <ac:spMk id="3" creationId="{90D16CFA-2886-14B7-93CB-3EB7ABFBDBC6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8:43:17.422" v="2" actId="1076"/>
          <ac:picMkLst>
            <pc:docMk/>
            <pc:sldMk cId="2976076146" sldId="279"/>
            <ac:picMk id="4" creationId="{7D92468A-BEB2-7B75-36BB-5E691CD8EFA4}"/>
          </ac:picMkLst>
        </pc:picChg>
        <pc:picChg chg="del">
          <ac:chgData name="Sarah Hutter" userId="S::shutter@wadhamschool.co.uk::093d6b15-458b-43c0-99d9-0f5b82a9e8fa" providerId="AD" clId="Web-{4412AF1D-5A3C-8179-FE51-4C53A0CBDA27}" dt="2024-07-31T08:42:56.608" v="0"/>
          <ac:picMkLst>
            <pc:docMk/>
            <pc:sldMk cId="2976076146" sldId="279"/>
            <ac:picMk id="5" creationId="{C11EEE72-D0AA-C715-1D20-B2E4AC07D1E6}"/>
          </ac:picMkLst>
        </pc:picChg>
      </pc:sldChg>
      <pc:sldChg chg="addSp delSp modSp">
        <pc:chgData name="Sarah Hutter" userId="S::shutter@wadhamschool.co.uk::093d6b15-458b-43c0-99d9-0f5b82a9e8fa" providerId="AD" clId="Web-{4412AF1D-5A3C-8179-FE51-4C53A0CBDA27}" dt="2024-07-31T09:19:45.044" v="47" actId="1076"/>
        <pc:sldMkLst>
          <pc:docMk/>
          <pc:sldMk cId="3122838177" sldId="288"/>
        </pc:sldMkLst>
        <pc:spChg chg="mod">
          <ac:chgData name="Sarah Hutter" userId="S::shutter@wadhamschool.co.uk::093d6b15-458b-43c0-99d9-0f5b82a9e8fa" providerId="AD" clId="Web-{4412AF1D-5A3C-8179-FE51-4C53A0CBDA27}" dt="2024-07-31T09:19:25.716" v="44" actId="1076"/>
          <ac:spMkLst>
            <pc:docMk/>
            <pc:sldMk cId="3122838177" sldId="288"/>
            <ac:spMk id="2" creationId="{70BBEAD9-3835-38F2-9CA2-CA7FFF638B15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18:54.309" v="25"/>
          <ac:spMkLst>
            <pc:docMk/>
            <pc:sldMk cId="3122838177" sldId="288"/>
            <ac:spMk id="3" creationId="{FD168BA5-9E37-C395-FB72-95EB45B7FFF5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19:45.044" v="47" actId="1076"/>
          <ac:picMkLst>
            <pc:docMk/>
            <pc:sldMk cId="3122838177" sldId="288"/>
            <ac:picMk id="4" creationId="{00E72062-8890-1D5E-E309-C96B441ED406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03:56.104" v="13" actId="1076"/>
        <pc:sldMkLst>
          <pc:docMk/>
          <pc:sldMk cId="596938030" sldId="293"/>
        </pc:sldMkLst>
        <pc:spChg chg="mod">
          <ac:chgData name="Sarah Hutter" userId="S::shutter@wadhamschool.co.uk::093d6b15-458b-43c0-99d9-0f5b82a9e8fa" providerId="AD" clId="Web-{4412AF1D-5A3C-8179-FE51-4C53A0CBDA27}" dt="2024-07-31T09:02:08.164" v="7" actId="1076"/>
          <ac:spMkLst>
            <pc:docMk/>
            <pc:sldMk cId="596938030" sldId="293"/>
            <ac:spMk id="2" creationId="{840BADE2-2FCC-C358-6885-1FEBEF36999B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03:29.009" v="8"/>
          <ac:spMkLst>
            <pc:docMk/>
            <pc:sldMk cId="596938030" sldId="293"/>
            <ac:spMk id="3" creationId="{90AFDFBF-C321-6EF8-08A8-0FA37638F522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03:56.104" v="13" actId="1076"/>
          <ac:picMkLst>
            <pc:docMk/>
            <pc:sldMk cId="596938030" sldId="293"/>
            <ac:picMk id="4" creationId="{A0DD8390-AE28-E86C-5B4A-CC35C09A464D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07:10.592" v="24" actId="1076"/>
        <pc:sldMkLst>
          <pc:docMk/>
          <pc:sldMk cId="2842155400" sldId="294"/>
        </pc:sldMkLst>
        <pc:spChg chg="mod">
          <ac:chgData name="Sarah Hutter" userId="S::shutter@wadhamschool.co.uk::093d6b15-458b-43c0-99d9-0f5b82a9e8fa" providerId="AD" clId="Web-{4412AF1D-5A3C-8179-FE51-4C53A0CBDA27}" dt="2024-07-31T09:04:14.807" v="19" actId="1076"/>
          <ac:spMkLst>
            <pc:docMk/>
            <pc:sldMk cId="2842155400" sldId="294"/>
            <ac:spMk id="2" creationId="{0F8C6588-A262-5594-7BF0-D47F8B2E78A3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06:44.420" v="20"/>
          <ac:spMkLst>
            <pc:docMk/>
            <pc:sldMk cId="2842155400" sldId="294"/>
            <ac:spMk id="3" creationId="{17E36EC7-5438-76D2-AB59-928BBBF73EBE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07:10.592" v="24" actId="1076"/>
          <ac:picMkLst>
            <pc:docMk/>
            <pc:sldMk cId="2842155400" sldId="294"/>
            <ac:picMk id="4" creationId="{2A320052-67F5-3977-749F-CB24440D6552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23:00.829" v="63" actId="1076"/>
        <pc:sldMkLst>
          <pc:docMk/>
          <pc:sldMk cId="3155820660" sldId="295"/>
        </pc:sldMkLst>
        <pc:spChg chg="mod">
          <ac:chgData name="Sarah Hutter" userId="S::shutter@wadhamschool.co.uk::093d6b15-458b-43c0-99d9-0f5b82a9e8fa" providerId="AD" clId="Web-{4412AF1D-5A3C-8179-FE51-4C53A0CBDA27}" dt="2024-07-31T09:22:40.719" v="58" actId="1076"/>
          <ac:spMkLst>
            <pc:docMk/>
            <pc:sldMk cId="3155820660" sldId="295"/>
            <ac:spMk id="2" creationId="{A83DBAD9-121A-6EC6-335E-075D270384DA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22:43.516" v="59"/>
          <ac:spMkLst>
            <pc:docMk/>
            <pc:sldMk cId="3155820660" sldId="295"/>
            <ac:spMk id="3" creationId="{1D6C4BD2-0EE4-D1B0-F8B8-9E58C922CE34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23:00.829" v="63" actId="1076"/>
          <ac:picMkLst>
            <pc:docMk/>
            <pc:sldMk cId="3155820660" sldId="295"/>
            <ac:picMk id="4" creationId="{6E93AB3A-0F36-8969-7E3B-F8BA0EB6DFB6}"/>
          </ac:picMkLst>
        </pc:picChg>
      </pc:sldChg>
      <pc:sldChg chg="new del">
        <pc:chgData name="Sarah Hutter" userId="S::shutter@wadhamschool.co.uk::093d6b15-458b-43c0-99d9-0f5b82a9e8fa" providerId="AD" clId="Web-{4412AF1D-5A3C-8179-FE51-4C53A0CBDA27}" dt="2024-07-31T09:25:10.769" v="65"/>
        <pc:sldMkLst>
          <pc:docMk/>
          <pc:sldMk cId="425968728" sldId="296"/>
        </pc:sldMkLst>
      </pc:sldChg>
      <pc:sldChg chg="add">
        <pc:chgData name="Sarah Hutter" userId="S::shutter@wadhamschool.co.uk::093d6b15-458b-43c0-99d9-0f5b82a9e8fa" providerId="AD" clId="Web-{4412AF1D-5A3C-8179-FE51-4C53A0CBDA27}" dt="2024-07-31T09:25:07.332" v="64"/>
        <pc:sldMkLst>
          <pc:docMk/>
          <pc:sldMk cId="3926920963" sldId="300"/>
        </pc:sldMkLst>
      </pc:sldChg>
      <pc:sldChg chg="addSp delSp modSp new">
        <pc:chgData name="Sarah Hutter" userId="S::shutter@wadhamschool.co.uk::093d6b15-458b-43c0-99d9-0f5b82a9e8fa" providerId="AD" clId="Web-{4412AF1D-5A3C-8179-FE51-4C53A0CBDA27}" dt="2024-07-31T09:33:06.325" v="85" actId="1076"/>
        <pc:sldMkLst>
          <pc:docMk/>
          <pc:sldMk cId="192718225" sldId="301"/>
        </pc:sldMkLst>
        <pc:spChg chg="mod">
          <ac:chgData name="Sarah Hutter" userId="S::shutter@wadhamschool.co.uk::093d6b15-458b-43c0-99d9-0f5b82a9e8fa" providerId="AD" clId="Web-{4412AF1D-5A3C-8179-FE51-4C53A0CBDA27}" dt="2024-07-31T09:32:58.060" v="82" actId="1076"/>
          <ac:spMkLst>
            <pc:docMk/>
            <pc:sldMk cId="192718225" sldId="301"/>
            <ac:spMk id="2" creationId="{57F3FD13-0EE3-0877-CFB8-8001E4B7F067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2:45.966" v="78"/>
          <ac:spMkLst>
            <pc:docMk/>
            <pc:sldMk cId="192718225" sldId="301"/>
            <ac:spMk id="3" creationId="{3689A4F6-6ABA-0163-E445-2123DF5A050E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3:06.325" v="85" actId="1076"/>
          <ac:picMkLst>
            <pc:docMk/>
            <pc:sldMk cId="192718225" sldId="301"/>
            <ac:picMk id="4" creationId="{40B9CCA3-0CF0-A886-763F-F2EBE193F4F4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34:24.624" v="93" actId="1076"/>
        <pc:sldMkLst>
          <pc:docMk/>
          <pc:sldMk cId="2502168847" sldId="302"/>
        </pc:sldMkLst>
        <pc:spChg chg="mod">
          <ac:chgData name="Sarah Hutter" userId="S::shutter@wadhamschool.co.uk::093d6b15-458b-43c0-99d9-0f5b82a9e8fa" providerId="AD" clId="Web-{4412AF1D-5A3C-8179-FE51-4C53A0CBDA27}" dt="2024-07-31T09:33:34.873" v="89" actId="1076"/>
          <ac:spMkLst>
            <pc:docMk/>
            <pc:sldMk cId="2502168847" sldId="302"/>
            <ac:spMk id="2" creationId="{14018039-43AB-9488-7C99-374931978ABE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4:16.280" v="90"/>
          <ac:spMkLst>
            <pc:docMk/>
            <pc:sldMk cId="2502168847" sldId="302"/>
            <ac:spMk id="3" creationId="{820BB58C-A530-57F3-E2FC-4642A419CD87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4:24.624" v="93" actId="1076"/>
          <ac:picMkLst>
            <pc:docMk/>
            <pc:sldMk cId="2502168847" sldId="302"/>
            <ac:picMk id="4" creationId="{E3B76BBF-0684-EB5B-A9D4-F63395036212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35:06.015" v="106" actId="14100"/>
        <pc:sldMkLst>
          <pc:docMk/>
          <pc:sldMk cId="336210152" sldId="303"/>
        </pc:sldMkLst>
        <pc:spChg chg="mod">
          <ac:chgData name="Sarah Hutter" userId="S::shutter@wadhamschool.co.uk::093d6b15-458b-43c0-99d9-0f5b82a9e8fa" providerId="AD" clId="Web-{4412AF1D-5A3C-8179-FE51-4C53A0CBDA27}" dt="2024-07-31T09:34:52.656" v="103" actId="1076"/>
          <ac:spMkLst>
            <pc:docMk/>
            <pc:sldMk cId="336210152" sldId="303"/>
            <ac:spMk id="2" creationId="{FBCB175D-1A4F-3505-D426-ADB5F4B99C2F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4:54.968" v="104"/>
          <ac:spMkLst>
            <pc:docMk/>
            <pc:sldMk cId="336210152" sldId="303"/>
            <ac:spMk id="3" creationId="{7DA9D2F0-12D7-FF8A-BAF8-AB1177E2BF28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5:06.015" v="106" actId="14100"/>
          <ac:picMkLst>
            <pc:docMk/>
            <pc:sldMk cId="336210152" sldId="303"/>
            <ac:picMk id="4" creationId="{4FD40BC7-D1D5-241F-289D-C8B3B184E350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36:05.079" v="114" actId="14100"/>
        <pc:sldMkLst>
          <pc:docMk/>
          <pc:sldMk cId="1278628134" sldId="304"/>
        </pc:sldMkLst>
        <pc:spChg chg="mod">
          <ac:chgData name="Sarah Hutter" userId="S::shutter@wadhamschool.co.uk::093d6b15-458b-43c0-99d9-0f5b82a9e8fa" providerId="AD" clId="Web-{4412AF1D-5A3C-8179-FE51-4C53A0CBDA27}" dt="2024-07-31T09:35:55.563" v="111" actId="1076"/>
          <ac:spMkLst>
            <pc:docMk/>
            <pc:sldMk cId="1278628134" sldId="304"/>
            <ac:spMk id="2" creationId="{78B604B5-0E8F-AC9A-CE64-8A47073DECC4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5:57.751" v="112"/>
          <ac:spMkLst>
            <pc:docMk/>
            <pc:sldMk cId="1278628134" sldId="304"/>
            <ac:spMk id="3" creationId="{87F1294A-2DFF-8428-AC98-A89A80D770B5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6:05.079" v="114" actId="14100"/>
          <ac:picMkLst>
            <pc:docMk/>
            <pc:sldMk cId="1278628134" sldId="304"/>
            <ac:picMk id="4" creationId="{92984D1D-04D1-01B2-CDCC-B430C4C9B485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37:40.237" v="122" actId="14100"/>
        <pc:sldMkLst>
          <pc:docMk/>
          <pc:sldMk cId="4169091242" sldId="305"/>
        </pc:sldMkLst>
        <pc:spChg chg="mod">
          <ac:chgData name="Sarah Hutter" userId="S::shutter@wadhamschool.co.uk::093d6b15-458b-43c0-99d9-0f5b82a9e8fa" providerId="AD" clId="Web-{4412AF1D-5A3C-8179-FE51-4C53A0CBDA27}" dt="2024-07-31T09:37:29.377" v="119" actId="1076"/>
          <ac:spMkLst>
            <pc:docMk/>
            <pc:sldMk cId="4169091242" sldId="305"/>
            <ac:spMk id="2" creationId="{8313C8D1-D73F-692F-77C7-BE21218C14E0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7:33.784" v="120"/>
          <ac:spMkLst>
            <pc:docMk/>
            <pc:sldMk cId="4169091242" sldId="305"/>
            <ac:spMk id="3" creationId="{0A58468F-095C-0FB8-AC01-A4FA246C2C32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7:40.237" v="122" actId="14100"/>
          <ac:picMkLst>
            <pc:docMk/>
            <pc:sldMk cId="4169091242" sldId="305"/>
            <ac:picMk id="4" creationId="{C8C32890-219A-C341-34D1-F45E09B795F0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38:33.238" v="130" actId="1076"/>
        <pc:sldMkLst>
          <pc:docMk/>
          <pc:sldMk cId="1363610311" sldId="306"/>
        </pc:sldMkLst>
        <pc:spChg chg="mod">
          <ac:chgData name="Sarah Hutter" userId="S::shutter@wadhamschool.co.uk::093d6b15-458b-43c0-99d9-0f5b82a9e8fa" providerId="AD" clId="Web-{4412AF1D-5A3C-8179-FE51-4C53A0CBDA27}" dt="2024-07-31T09:37:57.769" v="126" actId="1076"/>
          <ac:spMkLst>
            <pc:docMk/>
            <pc:sldMk cId="1363610311" sldId="306"/>
            <ac:spMk id="2" creationId="{0D7962AE-93F2-1CE4-8534-15CF907AA784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8:15.097" v="127"/>
          <ac:spMkLst>
            <pc:docMk/>
            <pc:sldMk cId="1363610311" sldId="306"/>
            <ac:spMk id="3" creationId="{60923165-31FD-2050-A783-CD3F6811CEF9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8:33.238" v="130" actId="1076"/>
          <ac:picMkLst>
            <pc:docMk/>
            <pc:sldMk cId="1363610311" sldId="306"/>
            <ac:picMk id="4" creationId="{96A9720B-9F63-9DE7-DC35-874899A6F978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39:16.942" v="138" actId="14100"/>
        <pc:sldMkLst>
          <pc:docMk/>
          <pc:sldMk cId="3687384619" sldId="307"/>
        </pc:sldMkLst>
        <pc:spChg chg="mod">
          <ac:chgData name="Sarah Hutter" userId="S::shutter@wadhamschool.co.uk::093d6b15-458b-43c0-99d9-0f5b82a9e8fa" providerId="AD" clId="Web-{4412AF1D-5A3C-8179-FE51-4C53A0CBDA27}" dt="2024-07-31T09:39:09.551" v="135" actId="1076"/>
          <ac:spMkLst>
            <pc:docMk/>
            <pc:sldMk cId="3687384619" sldId="307"/>
            <ac:spMk id="2" creationId="{32705418-9FA3-BDED-504C-0BE6D3D93471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39:11.645" v="136"/>
          <ac:spMkLst>
            <pc:docMk/>
            <pc:sldMk cId="3687384619" sldId="307"/>
            <ac:spMk id="3" creationId="{39C0D705-329E-9EF7-14A6-95F34CC85A5D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39:16.942" v="138" actId="14100"/>
          <ac:picMkLst>
            <pc:docMk/>
            <pc:sldMk cId="3687384619" sldId="307"/>
            <ac:picMk id="4" creationId="{EF258645-9075-9BB4-5CE7-E4ABAD9362BC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40:48.084" v="147" actId="1076"/>
        <pc:sldMkLst>
          <pc:docMk/>
          <pc:sldMk cId="1191782764" sldId="308"/>
        </pc:sldMkLst>
        <pc:spChg chg="mod">
          <ac:chgData name="Sarah Hutter" userId="S::shutter@wadhamschool.co.uk::093d6b15-458b-43c0-99d9-0f5b82a9e8fa" providerId="AD" clId="Web-{4412AF1D-5A3C-8179-FE51-4C53A0CBDA27}" dt="2024-07-31T09:40:14.990" v="143" actId="1076"/>
          <ac:spMkLst>
            <pc:docMk/>
            <pc:sldMk cId="1191782764" sldId="308"/>
            <ac:spMk id="2" creationId="{B63FAC79-1FCC-23EF-28F4-F3DF492A4080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40:37.006" v="144"/>
          <ac:spMkLst>
            <pc:docMk/>
            <pc:sldMk cId="1191782764" sldId="308"/>
            <ac:spMk id="3" creationId="{D2244882-D576-894E-FCE6-D261906902B9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40:48.084" v="147" actId="1076"/>
          <ac:picMkLst>
            <pc:docMk/>
            <pc:sldMk cId="1191782764" sldId="308"/>
            <ac:picMk id="4" creationId="{F4D8504F-32C4-25B9-1EF5-342A3BFD12EB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41:53.539" v="155" actId="14100"/>
        <pc:sldMkLst>
          <pc:docMk/>
          <pc:sldMk cId="3988646990" sldId="309"/>
        </pc:sldMkLst>
        <pc:spChg chg="mod">
          <ac:chgData name="Sarah Hutter" userId="S::shutter@wadhamschool.co.uk::093d6b15-458b-43c0-99d9-0f5b82a9e8fa" providerId="AD" clId="Web-{4412AF1D-5A3C-8179-FE51-4C53A0CBDA27}" dt="2024-07-31T09:41:17.319" v="152" actId="1076"/>
          <ac:spMkLst>
            <pc:docMk/>
            <pc:sldMk cId="3988646990" sldId="309"/>
            <ac:spMk id="2" creationId="{0890B4A6-2C0D-1B8D-7B79-17CF999B8002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41:40.726" v="153"/>
          <ac:spMkLst>
            <pc:docMk/>
            <pc:sldMk cId="3988646990" sldId="309"/>
            <ac:spMk id="3" creationId="{0DC6A7FB-15FA-98C1-E691-B0B197F9555F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41:53.539" v="155" actId="14100"/>
          <ac:picMkLst>
            <pc:docMk/>
            <pc:sldMk cId="3988646990" sldId="309"/>
            <ac:picMk id="4" creationId="{AFF6CD9B-5569-3A12-612D-48FD5F3F63BB}"/>
          </ac:picMkLst>
        </pc:picChg>
      </pc:sldChg>
      <pc:sldChg chg="addSp delSp modSp new">
        <pc:chgData name="Sarah Hutter" userId="S::shutter@wadhamschool.co.uk::093d6b15-458b-43c0-99d9-0f5b82a9e8fa" providerId="AD" clId="Web-{4412AF1D-5A3C-8179-FE51-4C53A0CBDA27}" dt="2024-07-31T09:42:29.461" v="163" actId="1076"/>
        <pc:sldMkLst>
          <pc:docMk/>
          <pc:sldMk cId="1546632426" sldId="310"/>
        </pc:sldMkLst>
        <pc:spChg chg="mod">
          <ac:chgData name="Sarah Hutter" userId="S::shutter@wadhamschool.co.uk::093d6b15-458b-43c0-99d9-0f5b82a9e8fa" providerId="AD" clId="Web-{4412AF1D-5A3C-8179-FE51-4C53A0CBDA27}" dt="2024-07-31T09:42:11.148" v="160" actId="1076"/>
          <ac:spMkLst>
            <pc:docMk/>
            <pc:sldMk cId="1546632426" sldId="310"/>
            <ac:spMk id="2" creationId="{A62710D6-E2CA-5C42-4D86-5C84B4FC8560}"/>
          </ac:spMkLst>
        </pc:spChg>
        <pc:spChg chg="del">
          <ac:chgData name="Sarah Hutter" userId="S::shutter@wadhamschool.co.uk::093d6b15-458b-43c0-99d9-0f5b82a9e8fa" providerId="AD" clId="Web-{4412AF1D-5A3C-8179-FE51-4C53A0CBDA27}" dt="2024-07-31T09:42:22.461" v="161"/>
          <ac:spMkLst>
            <pc:docMk/>
            <pc:sldMk cId="1546632426" sldId="310"/>
            <ac:spMk id="3" creationId="{EFC90B22-9E31-2AFE-3B83-00B169B0927A}"/>
          </ac:spMkLst>
        </pc:spChg>
        <pc:picChg chg="add mod ord">
          <ac:chgData name="Sarah Hutter" userId="S::shutter@wadhamschool.co.uk::093d6b15-458b-43c0-99d9-0f5b82a9e8fa" providerId="AD" clId="Web-{4412AF1D-5A3C-8179-FE51-4C53A0CBDA27}" dt="2024-07-31T09:42:29.461" v="163" actId="1076"/>
          <ac:picMkLst>
            <pc:docMk/>
            <pc:sldMk cId="1546632426" sldId="310"/>
            <ac:picMk id="4" creationId="{798FA4BC-E38D-B4EE-90E3-C782FDC88649}"/>
          </ac:picMkLst>
        </pc:picChg>
      </pc:sldChg>
    </pc:docChg>
  </pc:docChgLst>
  <pc:docChgLst>
    <pc:chgData name="Sarah Hutter" userId="093d6b15-458b-43c0-99d9-0f5b82a9e8fa" providerId="ADAL" clId="{BE9585AD-52B2-47EF-9741-01835EEDE231}"/>
    <pc:docChg chg="custSel addSld delSld modSld">
      <pc:chgData name="Sarah Hutter" userId="093d6b15-458b-43c0-99d9-0f5b82a9e8fa" providerId="ADAL" clId="{BE9585AD-52B2-47EF-9741-01835EEDE231}" dt="2024-09-18T22:00:32.921" v="116" actId="1076"/>
      <pc:docMkLst>
        <pc:docMk/>
      </pc:docMkLst>
      <pc:sldChg chg="del">
        <pc:chgData name="Sarah Hutter" userId="093d6b15-458b-43c0-99d9-0f5b82a9e8fa" providerId="ADAL" clId="{BE9585AD-52B2-47EF-9741-01835EEDE231}" dt="2024-09-18T21:54:50.714" v="101" actId="47"/>
        <pc:sldMkLst>
          <pc:docMk/>
          <pc:sldMk cId="91150547" sldId="272"/>
        </pc:sldMkLst>
      </pc:sldChg>
      <pc:sldChg chg="del">
        <pc:chgData name="Sarah Hutter" userId="093d6b15-458b-43c0-99d9-0f5b82a9e8fa" providerId="ADAL" clId="{BE9585AD-52B2-47EF-9741-01835EEDE231}" dt="2024-09-18T21:54:51.860" v="102" actId="47"/>
        <pc:sldMkLst>
          <pc:docMk/>
          <pc:sldMk cId="4033147162" sldId="273"/>
        </pc:sldMkLst>
      </pc:sldChg>
      <pc:sldChg chg="del">
        <pc:chgData name="Sarah Hutter" userId="093d6b15-458b-43c0-99d9-0f5b82a9e8fa" providerId="ADAL" clId="{BE9585AD-52B2-47EF-9741-01835EEDE231}" dt="2024-09-18T21:54:53.529" v="103" actId="47"/>
        <pc:sldMkLst>
          <pc:docMk/>
          <pc:sldMk cId="2796800623" sldId="274"/>
        </pc:sldMkLst>
      </pc:sldChg>
      <pc:sldChg chg="del">
        <pc:chgData name="Sarah Hutter" userId="093d6b15-458b-43c0-99d9-0f5b82a9e8fa" providerId="ADAL" clId="{BE9585AD-52B2-47EF-9741-01835EEDE231}" dt="2024-09-18T21:54:57.088" v="104" actId="47"/>
        <pc:sldMkLst>
          <pc:docMk/>
          <pc:sldMk cId="908834389" sldId="275"/>
        </pc:sldMkLst>
      </pc:sldChg>
      <pc:sldChg chg="addSp delSp modSp mod">
        <pc:chgData name="Sarah Hutter" userId="093d6b15-458b-43c0-99d9-0f5b82a9e8fa" providerId="ADAL" clId="{BE9585AD-52B2-47EF-9741-01835EEDE231}" dt="2024-09-18T22:00:32.921" v="116" actId="1076"/>
        <pc:sldMkLst>
          <pc:docMk/>
          <pc:sldMk cId="2119313544" sldId="276"/>
        </pc:sldMkLst>
        <pc:spChg chg="mod">
          <ac:chgData name="Sarah Hutter" userId="093d6b15-458b-43c0-99d9-0f5b82a9e8fa" providerId="ADAL" clId="{BE9585AD-52B2-47EF-9741-01835EEDE231}" dt="2024-09-18T22:00:29.717" v="115" actId="1076"/>
          <ac:spMkLst>
            <pc:docMk/>
            <pc:sldMk cId="2119313544" sldId="276"/>
            <ac:spMk id="2" creationId="{6F64B391-9256-A186-6E01-2380D798EAC1}"/>
          </ac:spMkLst>
        </pc:spChg>
        <pc:picChg chg="del">
          <ac:chgData name="Sarah Hutter" userId="093d6b15-458b-43c0-99d9-0f5b82a9e8fa" providerId="ADAL" clId="{BE9585AD-52B2-47EF-9741-01835EEDE231}" dt="2024-09-18T21:59:20.779" v="105" actId="478"/>
          <ac:picMkLst>
            <pc:docMk/>
            <pc:sldMk cId="2119313544" sldId="276"/>
            <ac:picMk id="5" creationId="{EDB0B2CF-1692-D779-CBCF-973AA5E7970E}"/>
          </ac:picMkLst>
        </pc:picChg>
        <pc:picChg chg="add del mod">
          <ac:chgData name="Sarah Hutter" userId="093d6b15-458b-43c0-99d9-0f5b82a9e8fa" providerId="ADAL" clId="{BE9585AD-52B2-47EF-9741-01835EEDE231}" dt="2024-09-18T21:59:34.646" v="109" actId="478"/>
          <ac:picMkLst>
            <pc:docMk/>
            <pc:sldMk cId="2119313544" sldId="276"/>
            <ac:picMk id="6" creationId="{4B8EA334-DD0B-8686-B696-4ED86EC0E310}"/>
          </ac:picMkLst>
        </pc:picChg>
        <pc:picChg chg="add mod modCrop">
          <ac:chgData name="Sarah Hutter" userId="093d6b15-458b-43c0-99d9-0f5b82a9e8fa" providerId="ADAL" clId="{BE9585AD-52B2-47EF-9741-01835EEDE231}" dt="2024-09-18T22:00:32.921" v="116" actId="1076"/>
          <ac:picMkLst>
            <pc:docMk/>
            <pc:sldMk cId="2119313544" sldId="276"/>
            <ac:picMk id="8" creationId="{C74BE2E7-E944-0BAA-C108-41FA97EF6972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22:41.054" v="21"/>
        <pc:sldMkLst>
          <pc:docMk/>
          <pc:sldMk cId="547093156" sldId="311"/>
        </pc:sldMkLst>
        <pc:spChg chg="del">
          <ac:chgData name="Sarah Hutter" userId="093d6b15-458b-43c0-99d9-0f5b82a9e8fa" providerId="ADAL" clId="{BE9585AD-52B2-47EF-9741-01835EEDE231}" dt="2024-09-18T21:21:03.886" v="1" actId="478"/>
          <ac:spMkLst>
            <pc:docMk/>
            <pc:sldMk cId="547093156" sldId="311"/>
            <ac:spMk id="2" creationId="{DF0A2778-E31E-E805-7027-5FAA82B7B587}"/>
          </ac:spMkLst>
        </pc:spChg>
        <pc:spChg chg="del">
          <ac:chgData name="Sarah Hutter" userId="093d6b15-458b-43c0-99d9-0f5b82a9e8fa" providerId="ADAL" clId="{BE9585AD-52B2-47EF-9741-01835EEDE231}" dt="2024-09-18T21:21:03.886" v="1" actId="478"/>
          <ac:spMkLst>
            <pc:docMk/>
            <pc:sldMk cId="547093156" sldId="311"/>
            <ac:spMk id="3" creationId="{8915CFD8-5746-9A9C-CDE2-103FBB2C970B}"/>
          </ac:spMkLst>
        </pc:spChg>
        <pc:spChg chg="add mod">
          <ac:chgData name="Sarah Hutter" userId="093d6b15-458b-43c0-99d9-0f5b82a9e8fa" providerId="ADAL" clId="{BE9585AD-52B2-47EF-9741-01835EEDE231}" dt="2024-09-18T21:22:07.200" v="13" actId="1076"/>
          <ac:spMkLst>
            <pc:docMk/>
            <pc:sldMk cId="547093156" sldId="311"/>
            <ac:spMk id="4" creationId="{E07D5DFF-C24C-362F-83A1-DAEAEBD89B66}"/>
          </ac:spMkLst>
        </pc:spChg>
        <pc:spChg chg="add mod">
          <ac:chgData name="Sarah Hutter" userId="093d6b15-458b-43c0-99d9-0f5b82a9e8fa" providerId="ADAL" clId="{BE9585AD-52B2-47EF-9741-01835EEDE231}" dt="2024-09-18T21:21:26.619" v="3" actId="1076"/>
          <ac:spMkLst>
            <pc:docMk/>
            <pc:sldMk cId="547093156" sldId="311"/>
            <ac:spMk id="5" creationId="{A04982A8-0F3F-A7AE-DF45-3C6C21B62812}"/>
          </ac:spMkLst>
        </pc:spChg>
        <pc:spChg chg="add mod">
          <ac:chgData name="Sarah Hutter" userId="093d6b15-458b-43c0-99d9-0f5b82a9e8fa" providerId="ADAL" clId="{BE9585AD-52B2-47EF-9741-01835EEDE231}" dt="2024-09-18T21:22:31.627" v="20" actId="1076"/>
          <ac:spMkLst>
            <pc:docMk/>
            <pc:sldMk cId="547093156" sldId="311"/>
            <ac:spMk id="6" creationId="{84CA7580-A587-FAA8-F4F9-AE57E26CB96A}"/>
          </ac:spMkLst>
        </pc:spChg>
        <pc:spChg chg="add mod">
          <ac:chgData name="Sarah Hutter" userId="093d6b15-458b-43c0-99d9-0f5b82a9e8fa" providerId="ADAL" clId="{BE9585AD-52B2-47EF-9741-01835EEDE231}" dt="2024-09-18T21:21:26.619" v="3" actId="1076"/>
          <ac:spMkLst>
            <pc:docMk/>
            <pc:sldMk cId="547093156" sldId="311"/>
            <ac:spMk id="7" creationId="{15AF9904-342D-261E-596A-B923A6D39918}"/>
          </ac:spMkLst>
        </pc:spChg>
        <pc:spChg chg="add mod">
          <ac:chgData name="Sarah Hutter" userId="093d6b15-458b-43c0-99d9-0f5b82a9e8fa" providerId="ADAL" clId="{BE9585AD-52B2-47EF-9741-01835EEDE231}" dt="2024-09-18T21:21:26.619" v="3" actId="1076"/>
          <ac:spMkLst>
            <pc:docMk/>
            <pc:sldMk cId="547093156" sldId="311"/>
            <ac:spMk id="8" creationId="{6CA132AE-FA5B-9AA2-F5BB-F58D989F7999}"/>
          </ac:spMkLst>
        </pc:spChg>
        <pc:spChg chg="add mod">
          <ac:chgData name="Sarah Hutter" userId="093d6b15-458b-43c0-99d9-0f5b82a9e8fa" providerId="ADAL" clId="{BE9585AD-52B2-47EF-9741-01835EEDE231}" dt="2024-09-18T21:21:26.619" v="3" actId="1076"/>
          <ac:spMkLst>
            <pc:docMk/>
            <pc:sldMk cId="547093156" sldId="311"/>
            <ac:spMk id="9" creationId="{6D22CC8A-CF93-1A25-CB8D-737DFF367109}"/>
          </ac:spMkLst>
        </pc:spChg>
        <pc:spChg chg="add mod">
          <ac:chgData name="Sarah Hutter" userId="093d6b15-458b-43c0-99d9-0f5b82a9e8fa" providerId="ADAL" clId="{BE9585AD-52B2-47EF-9741-01835EEDE231}" dt="2024-09-18T21:22:41.054" v="21"/>
          <ac:spMkLst>
            <pc:docMk/>
            <pc:sldMk cId="547093156" sldId="311"/>
            <ac:spMk id="10" creationId="{45072F63-E3ED-615E-FF15-EDAF0E2553E2}"/>
          </ac:spMkLst>
        </pc:spChg>
        <pc:picChg chg="add mod">
          <ac:chgData name="Sarah Hutter" userId="093d6b15-458b-43c0-99d9-0f5b82a9e8fa" providerId="ADAL" clId="{BE9585AD-52B2-47EF-9741-01835EEDE231}" dt="2024-09-18T21:22:08.833" v="14" actId="1076"/>
          <ac:picMkLst>
            <pc:docMk/>
            <pc:sldMk cId="547093156" sldId="311"/>
            <ac:picMk id="2050" creationId="{D797BB48-68E0-EE5D-F995-71507EEF329E}"/>
          </ac:picMkLst>
        </pc:picChg>
        <pc:picChg chg="add mod">
          <ac:chgData name="Sarah Hutter" userId="093d6b15-458b-43c0-99d9-0f5b82a9e8fa" providerId="ADAL" clId="{BE9585AD-52B2-47EF-9741-01835EEDE231}" dt="2024-09-18T21:22:15.311" v="16" actId="1076"/>
          <ac:picMkLst>
            <pc:docMk/>
            <pc:sldMk cId="547093156" sldId="311"/>
            <ac:picMk id="2051" creationId="{74E4AE6C-F2DA-EF29-ACF3-4F9566621E6F}"/>
          </ac:picMkLst>
        </pc:picChg>
        <pc:picChg chg="add mod">
          <ac:chgData name="Sarah Hutter" userId="093d6b15-458b-43c0-99d9-0f5b82a9e8fa" providerId="ADAL" clId="{BE9585AD-52B2-47EF-9741-01835EEDE231}" dt="2024-09-18T21:22:23.877" v="19" actId="1076"/>
          <ac:picMkLst>
            <pc:docMk/>
            <pc:sldMk cId="547093156" sldId="311"/>
            <ac:picMk id="2052" creationId="{FC3DDF0E-61A5-8D64-C5D8-4D5CFE4DBBBB}"/>
          </ac:picMkLst>
        </pc:picChg>
        <pc:picChg chg="add mod">
          <ac:chgData name="Sarah Hutter" userId="093d6b15-458b-43c0-99d9-0f5b82a9e8fa" providerId="ADAL" clId="{BE9585AD-52B2-47EF-9741-01835EEDE231}" dt="2024-09-18T21:21:26.619" v="3" actId="1076"/>
          <ac:picMkLst>
            <pc:docMk/>
            <pc:sldMk cId="547093156" sldId="311"/>
            <ac:picMk id="2053" creationId="{9FB59F7C-B407-246D-5BF1-0F5C377EBEFA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23:52.109" v="29" actId="1076"/>
        <pc:sldMkLst>
          <pc:docMk/>
          <pc:sldMk cId="1103593908" sldId="312"/>
        </pc:sldMkLst>
        <pc:spChg chg="del">
          <ac:chgData name="Sarah Hutter" userId="093d6b15-458b-43c0-99d9-0f5b82a9e8fa" providerId="ADAL" clId="{BE9585AD-52B2-47EF-9741-01835EEDE231}" dt="2024-09-18T21:22:50.475" v="23" actId="478"/>
          <ac:spMkLst>
            <pc:docMk/>
            <pc:sldMk cId="1103593908" sldId="312"/>
            <ac:spMk id="2" creationId="{E64965ED-DEBA-F83B-35ED-2E1E34A79224}"/>
          </ac:spMkLst>
        </pc:spChg>
        <pc:spChg chg="del">
          <ac:chgData name="Sarah Hutter" userId="093d6b15-458b-43c0-99d9-0f5b82a9e8fa" providerId="ADAL" clId="{BE9585AD-52B2-47EF-9741-01835EEDE231}" dt="2024-09-18T21:22:50.475" v="23" actId="478"/>
          <ac:spMkLst>
            <pc:docMk/>
            <pc:sldMk cId="1103593908" sldId="312"/>
            <ac:spMk id="3" creationId="{CDC2D7B5-4F95-37A4-D887-7F8B90D3849B}"/>
          </ac:spMkLst>
        </pc:spChg>
        <pc:spChg chg="add mod">
          <ac:chgData name="Sarah Hutter" userId="093d6b15-458b-43c0-99d9-0f5b82a9e8fa" providerId="ADAL" clId="{BE9585AD-52B2-47EF-9741-01835EEDE231}" dt="2024-09-18T21:23:46.282" v="27"/>
          <ac:spMkLst>
            <pc:docMk/>
            <pc:sldMk cId="1103593908" sldId="312"/>
            <ac:spMk id="6" creationId="{EA0612CF-BABC-552A-3776-0BD230C33050}"/>
          </ac:spMkLst>
        </pc:spChg>
        <pc:picChg chg="add mod">
          <ac:chgData name="Sarah Hutter" userId="093d6b15-458b-43c0-99d9-0f5b82a9e8fa" providerId="ADAL" clId="{BE9585AD-52B2-47EF-9741-01835EEDE231}" dt="2024-09-18T21:23:52.109" v="29" actId="1076"/>
          <ac:picMkLst>
            <pc:docMk/>
            <pc:sldMk cId="1103593908" sldId="312"/>
            <ac:picMk id="5" creationId="{946A062E-D17F-9A03-141A-4E524CE785DC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28:22.295" v="40"/>
        <pc:sldMkLst>
          <pc:docMk/>
          <pc:sldMk cId="1628865197" sldId="313"/>
        </pc:sldMkLst>
        <pc:spChg chg="del">
          <ac:chgData name="Sarah Hutter" userId="093d6b15-458b-43c0-99d9-0f5b82a9e8fa" providerId="ADAL" clId="{BE9585AD-52B2-47EF-9741-01835EEDE231}" dt="2024-09-18T21:24:43.515" v="31" actId="478"/>
          <ac:spMkLst>
            <pc:docMk/>
            <pc:sldMk cId="1628865197" sldId="313"/>
            <ac:spMk id="2" creationId="{2412E2F1-73F2-C3F8-33D2-91A201D264CA}"/>
          </ac:spMkLst>
        </pc:spChg>
        <pc:spChg chg="del">
          <ac:chgData name="Sarah Hutter" userId="093d6b15-458b-43c0-99d9-0f5b82a9e8fa" providerId="ADAL" clId="{BE9585AD-52B2-47EF-9741-01835EEDE231}" dt="2024-09-18T21:24:43.515" v="31" actId="478"/>
          <ac:spMkLst>
            <pc:docMk/>
            <pc:sldMk cId="1628865197" sldId="313"/>
            <ac:spMk id="3" creationId="{731B61D8-1F9B-8EA6-42A0-843F1CE943D3}"/>
          </ac:spMkLst>
        </pc:spChg>
        <pc:spChg chg="add mod">
          <ac:chgData name="Sarah Hutter" userId="093d6b15-458b-43c0-99d9-0f5b82a9e8fa" providerId="ADAL" clId="{BE9585AD-52B2-47EF-9741-01835EEDE231}" dt="2024-09-18T21:27:13.278" v="33" actId="1076"/>
          <ac:spMkLst>
            <pc:docMk/>
            <pc:sldMk cId="1628865197" sldId="313"/>
            <ac:spMk id="4" creationId="{65BEEC4A-CCEA-F554-8E48-26798F001C24}"/>
          </ac:spMkLst>
        </pc:spChg>
        <pc:spChg chg="add">
          <ac:chgData name="Sarah Hutter" userId="093d6b15-458b-43c0-99d9-0f5b82a9e8fa" providerId="ADAL" clId="{BE9585AD-52B2-47EF-9741-01835EEDE231}" dt="2024-09-18T21:26:58.634" v="32"/>
          <ac:spMkLst>
            <pc:docMk/>
            <pc:sldMk cId="1628865197" sldId="313"/>
            <ac:spMk id="5" creationId="{68744B24-1D83-7022-8105-811A00C9EBB2}"/>
          </ac:spMkLst>
        </pc:spChg>
        <pc:spChg chg="add mod">
          <ac:chgData name="Sarah Hutter" userId="093d6b15-458b-43c0-99d9-0f5b82a9e8fa" providerId="ADAL" clId="{BE9585AD-52B2-47EF-9741-01835EEDE231}" dt="2024-09-18T21:27:54.561" v="39" actId="1076"/>
          <ac:spMkLst>
            <pc:docMk/>
            <pc:sldMk cId="1628865197" sldId="313"/>
            <ac:spMk id="6" creationId="{6C035132-780A-83A9-5FA0-57868922468E}"/>
          </ac:spMkLst>
        </pc:spChg>
        <pc:spChg chg="add">
          <ac:chgData name="Sarah Hutter" userId="093d6b15-458b-43c0-99d9-0f5b82a9e8fa" providerId="ADAL" clId="{BE9585AD-52B2-47EF-9741-01835EEDE231}" dt="2024-09-18T21:26:58.634" v="32"/>
          <ac:spMkLst>
            <pc:docMk/>
            <pc:sldMk cId="1628865197" sldId="313"/>
            <ac:spMk id="7" creationId="{01648A67-2300-3048-98FF-988136129DAC}"/>
          </ac:spMkLst>
        </pc:spChg>
        <pc:spChg chg="add">
          <ac:chgData name="Sarah Hutter" userId="093d6b15-458b-43c0-99d9-0f5b82a9e8fa" providerId="ADAL" clId="{BE9585AD-52B2-47EF-9741-01835EEDE231}" dt="2024-09-18T21:26:58.634" v="32"/>
          <ac:spMkLst>
            <pc:docMk/>
            <pc:sldMk cId="1628865197" sldId="313"/>
            <ac:spMk id="8" creationId="{21DBFC5D-FCD5-64AF-05A4-E8F877A08F65}"/>
          </ac:spMkLst>
        </pc:spChg>
        <pc:spChg chg="add">
          <ac:chgData name="Sarah Hutter" userId="093d6b15-458b-43c0-99d9-0f5b82a9e8fa" providerId="ADAL" clId="{BE9585AD-52B2-47EF-9741-01835EEDE231}" dt="2024-09-18T21:26:58.634" v="32"/>
          <ac:spMkLst>
            <pc:docMk/>
            <pc:sldMk cId="1628865197" sldId="313"/>
            <ac:spMk id="9" creationId="{3ADF114E-EFA2-A62E-CAC7-AD2EAFAD64CA}"/>
          </ac:spMkLst>
        </pc:spChg>
        <pc:spChg chg="add mod">
          <ac:chgData name="Sarah Hutter" userId="093d6b15-458b-43c0-99d9-0f5b82a9e8fa" providerId="ADAL" clId="{BE9585AD-52B2-47EF-9741-01835EEDE231}" dt="2024-09-18T21:28:22.295" v="40"/>
          <ac:spMkLst>
            <pc:docMk/>
            <pc:sldMk cId="1628865197" sldId="313"/>
            <ac:spMk id="10" creationId="{A045DE9C-96C7-D7CA-3A52-D588824EEE65}"/>
          </ac:spMkLst>
        </pc:spChg>
        <pc:picChg chg="add mod">
          <ac:chgData name="Sarah Hutter" userId="093d6b15-458b-43c0-99d9-0f5b82a9e8fa" providerId="ADAL" clId="{BE9585AD-52B2-47EF-9741-01835EEDE231}" dt="2024-09-18T21:27:18.674" v="34" actId="1076"/>
          <ac:picMkLst>
            <pc:docMk/>
            <pc:sldMk cId="1628865197" sldId="313"/>
            <ac:picMk id="3074" creationId="{59EED5BD-4268-19A5-872A-51F64360F91B}"/>
          </ac:picMkLst>
        </pc:picChg>
        <pc:picChg chg="add mod">
          <ac:chgData name="Sarah Hutter" userId="093d6b15-458b-43c0-99d9-0f5b82a9e8fa" providerId="ADAL" clId="{BE9585AD-52B2-47EF-9741-01835EEDE231}" dt="2024-09-18T21:27:25.477" v="36" actId="14100"/>
          <ac:picMkLst>
            <pc:docMk/>
            <pc:sldMk cId="1628865197" sldId="313"/>
            <ac:picMk id="3075" creationId="{427E1C5D-CE8F-A13D-1579-6AB862708F51}"/>
          </ac:picMkLst>
        </pc:picChg>
        <pc:picChg chg="add mod">
          <ac:chgData name="Sarah Hutter" userId="093d6b15-458b-43c0-99d9-0f5b82a9e8fa" providerId="ADAL" clId="{BE9585AD-52B2-47EF-9741-01835EEDE231}" dt="2024-09-18T21:27:32.221" v="38" actId="14100"/>
          <ac:picMkLst>
            <pc:docMk/>
            <pc:sldMk cId="1628865197" sldId="313"/>
            <ac:picMk id="3076" creationId="{F058B574-86B6-3715-E1A8-ABDB0044BB5F}"/>
          </ac:picMkLst>
        </pc:picChg>
        <pc:picChg chg="add">
          <ac:chgData name="Sarah Hutter" userId="093d6b15-458b-43c0-99d9-0f5b82a9e8fa" providerId="ADAL" clId="{BE9585AD-52B2-47EF-9741-01835EEDE231}" dt="2024-09-18T21:26:58.634" v="32"/>
          <ac:picMkLst>
            <pc:docMk/>
            <pc:sldMk cId="1628865197" sldId="313"/>
            <ac:picMk id="3077" creationId="{59776DD9-23C0-30BD-A5EB-E72233761E57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45:02.424" v="67" actId="1076"/>
        <pc:sldMkLst>
          <pc:docMk/>
          <pc:sldMk cId="146048332" sldId="314"/>
        </pc:sldMkLst>
        <pc:spChg chg="del">
          <ac:chgData name="Sarah Hutter" userId="093d6b15-458b-43c0-99d9-0f5b82a9e8fa" providerId="ADAL" clId="{BE9585AD-52B2-47EF-9741-01835EEDE231}" dt="2024-09-18T21:29:07.586" v="42" actId="478"/>
          <ac:spMkLst>
            <pc:docMk/>
            <pc:sldMk cId="146048332" sldId="314"/>
            <ac:spMk id="2" creationId="{2F48CF78-C26B-B16F-D6B9-33FA1C3C24DB}"/>
          </ac:spMkLst>
        </pc:spChg>
        <pc:spChg chg="del">
          <ac:chgData name="Sarah Hutter" userId="093d6b15-458b-43c0-99d9-0f5b82a9e8fa" providerId="ADAL" clId="{BE9585AD-52B2-47EF-9741-01835EEDE231}" dt="2024-09-18T21:29:07.586" v="42" actId="478"/>
          <ac:spMkLst>
            <pc:docMk/>
            <pc:sldMk cId="146048332" sldId="314"/>
            <ac:spMk id="3" creationId="{CD616FE0-468C-4A21-7676-117CA4DFB5F8}"/>
          </ac:spMkLst>
        </pc:spChg>
        <pc:spChg chg="add mod">
          <ac:chgData name="Sarah Hutter" userId="093d6b15-458b-43c0-99d9-0f5b82a9e8fa" providerId="ADAL" clId="{BE9585AD-52B2-47EF-9741-01835EEDE231}" dt="2024-09-18T21:45:02.424" v="67" actId="1076"/>
          <ac:spMkLst>
            <pc:docMk/>
            <pc:sldMk cId="146048332" sldId="314"/>
            <ac:spMk id="6" creationId="{BB1BFEA8-634D-2887-4883-8AB2635F1B06}"/>
          </ac:spMkLst>
        </pc:spChg>
        <pc:picChg chg="add mod">
          <ac:chgData name="Sarah Hutter" userId="093d6b15-458b-43c0-99d9-0f5b82a9e8fa" providerId="ADAL" clId="{BE9585AD-52B2-47EF-9741-01835EEDE231}" dt="2024-09-18T21:44:49.729" v="65" actId="1076"/>
          <ac:picMkLst>
            <pc:docMk/>
            <pc:sldMk cId="146048332" sldId="314"/>
            <ac:picMk id="5" creationId="{1CAA5235-F1A3-C59F-A0C6-469EE0909821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45:09.927" v="69" actId="1076"/>
        <pc:sldMkLst>
          <pc:docMk/>
          <pc:sldMk cId="1302138657" sldId="315"/>
        </pc:sldMkLst>
        <pc:spChg chg="del">
          <ac:chgData name="Sarah Hutter" userId="093d6b15-458b-43c0-99d9-0f5b82a9e8fa" providerId="ADAL" clId="{BE9585AD-52B2-47EF-9741-01835EEDE231}" dt="2024-09-18T21:31:18.259" v="48" actId="478"/>
          <ac:spMkLst>
            <pc:docMk/>
            <pc:sldMk cId="1302138657" sldId="315"/>
            <ac:spMk id="2" creationId="{54BF62C7-7DD1-6DDD-E3A0-62DE6646414A}"/>
          </ac:spMkLst>
        </pc:spChg>
        <pc:spChg chg="del">
          <ac:chgData name="Sarah Hutter" userId="093d6b15-458b-43c0-99d9-0f5b82a9e8fa" providerId="ADAL" clId="{BE9585AD-52B2-47EF-9741-01835EEDE231}" dt="2024-09-18T21:31:18.259" v="48" actId="478"/>
          <ac:spMkLst>
            <pc:docMk/>
            <pc:sldMk cId="1302138657" sldId="315"/>
            <ac:spMk id="3" creationId="{642D69DF-7A7B-E995-341B-E07176AA4F68}"/>
          </ac:spMkLst>
        </pc:spChg>
        <pc:spChg chg="add">
          <ac:chgData name="Sarah Hutter" userId="093d6b15-458b-43c0-99d9-0f5b82a9e8fa" providerId="ADAL" clId="{BE9585AD-52B2-47EF-9741-01835EEDE231}" dt="2024-09-18T21:43:06.667" v="49"/>
          <ac:spMkLst>
            <pc:docMk/>
            <pc:sldMk cId="1302138657" sldId="315"/>
            <ac:spMk id="4" creationId="{4690AFBC-F455-C8D8-62D8-0021C1DFBD0C}"/>
          </ac:spMkLst>
        </pc:spChg>
        <pc:spChg chg="add mod">
          <ac:chgData name="Sarah Hutter" userId="093d6b15-458b-43c0-99d9-0f5b82a9e8fa" providerId="ADAL" clId="{BE9585AD-52B2-47EF-9741-01835EEDE231}" dt="2024-09-18T21:43:24.779" v="52" actId="1076"/>
          <ac:spMkLst>
            <pc:docMk/>
            <pc:sldMk cId="1302138657" sldId="315"/>
            <ac:spMk id="5" creationId="{3DF7B1C8-4A81-2DF6-330C-F3818ED0DB4D}"/>
          </ac:spMkLst>
        </pc:spChg>
        <pc:spChg chg="add">
          <ac:chgData name="Sarah Hutter" userId="093d6b15-458b-43c0-99d9-0f5b82a9e8fa" providerId="ADAL" clId="{BE9585AD-52B2-47EF-9741-01835EEDE231}" dt="2024-09-18T21:43:06.667" v="49"/>
          <ac:spMkLst>
            <pc:docMk/>
            <pc:sldMk cId="1302138657" sldId="315"/>
            <ac:spMk id="6" creationId="{EF876A47-6973-1979-9682-CE62192D39A7}"/>
          </ac:spMkLst>
        </pc:spChg>
        <pc:spChg chg="add mod">
          <ac:chgData name="Sarah Hutter" userId="093d6b15-458b-43c0-99d9-0f5b82a9e8fa" providerId="ADAL" clId="{BE9585AD-52B2-47EF-9741-01835EEDE231}" dt="2024-09-18T21:43:56.452" v="55" actId="14100"/>
          <ac:spMkLst>
            <pc:docMk/>
            <pc:sldMk cId="1302138657" sldId="315"/>
            <ac:spMk id="7" creationId="{3D38C58C-0D29-BB2C-E907-28FB81A59034}"/>
          </ac:spMkLst>
        </pc:spChg>
        <pc:spChg chg="add mod">
          <ac:chgData name="Sarah Hutter" userId="093d6b15-458b-43c0-99d9-0f5b82a9e8fa" providerId="ADAL" clId="{BE9585AD-52B2-47EF-9741-01835EEDE231}" dt="2024-09-18T21:45:09.927" v="69" actId="1076"/>
          <ac:spMkLst>
            <pc:docMk/>
            <pc:sldMk cId="1302138657" sldId="315"/>
            <ac:spMk id="9" creationId="{C85F39F6-BFA7-0083-E2FB-E3B8321E0A4F}"/>
          </ac:spMkLst>
        </pc:spChg>
        <pc:picChg chg="add mod">
          <ac:chgData name="Sarah Hutter" userId="093d6b15-458b-43c0-99d9-0f5b82a9e8fa" providerId="ADAL" clId="{BE9585AD-52B2-47EF-9741-01835EEDE231}" dt="2024-09-18T21:44:20.943" v="57" actId="1076"/>
          <ac:picMkLst>
            <pc:docMk/>
            <pc:sldMk cId="1302138657" sldId="315"/>
            <ac:picMk id="8" creationId="{746B6629-2F2B-C86A-8FC7-A22BB10F64B2}"/>
          </ac:picMkLst>
        </pc:picChg>
        <pc:picChg chg="add mod">
          <ac:chgData name="Sarah Hutter" userId="093d6b15-458b-43c0-99d9-0f5b82a9e8fa" providerId="ADAL" clId="{BE9585AD-52B2-47EF-9741-01835EEDE231}" dt="2024-09-18T21:44:32.317" v="60" actId="1076"/>
          <ac:picMkLst>
            <pc:docMk/>
            <pc:sldMk cId="1302138657" sldId="315"/>
            <ac:picMk id="5121" creationId="{824B60D6-6F8F-8BDA-4482-27BAD70AF70A}"/>
          </ac:picMkLst>
        </pc:picChg>
        <pc:picChg chg="add mod">
          <ac:chgData name="Sarah Hutter" userId="093d6b15-458b-43c0-99d9-0f5b82a9e8fa" providerId="ADAL" clId="{BE9585AD-52B2-47EF-9741-01835EEDE231}" dt="2024-09-18T21:44:39.125" v="62" actId="1076"/>
          <ac:picMkLst>
            <pc:docMk/>
            <pc:sldMk cId="1302138657" sldId="315"/>
            <ac:picMk id="5122" creationId="{EB3FC44F-382A-DAC3-7A2C-AA5C37E5C5AF}"/>
          </ac:picMkLst>
        </pc:picChg>
        <pc:picChg chg="add">
          <ac:chgData name="Sarah Hutter" userId="093d6b15-458b-43c0-99d9-0f5b82a9e8fa" providerId="ADAL" clId="{BE9585AD-52B2-47EF-9741-01835EEDE231}" dt="2024-09-18T21:43:06.667" v="49"/>
          <ac:picMkLst>
            <pc:docMk/>
            <pc:sldMk cId="1302138657" sldId="315"/>
            <ac:picMk id="5123" creationId="{15B52E0C-15B7-D249-9859-959584C983E3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47:51.271" v="77" actId="1076"/>
        <pc:sldMkLst>
          <pc:docMk/>
          <pc:sldMk cId="1298966657" sldId="316"/>
        </pc:sldMkLst>
        <pc:spChg chg="del">
          <ac:chgData name="Sarah Hutter" userId="093d6b15-458b-43c0-99d9-0f5b82a9e8fa" providerId="ADAL" clId="{BE9585AD-52B2-47EF-9741-01835EEDE231}" dt="2024-09-18T21:45:32.625" v="71" actId="478"/>
          <ac:spMkLst>
            <pc:docMk/>
            <pc:sldMk cId="1298966657" sldId="316"/>
            <ac:spMk id="2" creationId="{88B62F94-2EAE-8A95-B0D2-0368B6655D8A}"/>
          </ac:spMkLst>
        </pc:spChg>
        <pc:spChg chg="del">
          <ac:chgData name="Sarah Hutter" userId="093d6b15-458b-43c0-99d9-0f5b82a9e8fa" providerId="ADAL" clId="{BE9585AD-52B2-47EF-9741-01835EEDE231}" dt="2024-09-18T21:45:32.625" v="71" actId="478"/>
          <ac:spMkLst>
            <pc:docMk/>
            <pc:sldMk cId="1298966657" sldId="316"/>
            <ac:spMk id="3" creationId="{226CFBF5-8FAB-55F7-6E90-FF4B579AFDBC}"/>
          </ac:spMkLst>
        </pc:spChg>
        <pc:spChg chg="add mod">
          <ac:chgData name="Sarah Hutter" userId="093d6b15-458b-43c0-99d9-0f5b82a9e8fa" providerId="ADAL" clId="{BE9585AD-52B2-47EF-9741-01835EEDE231}" dt="2024-09-18T21:47:33.258" v="75"/>
          <ac:spMkLst>
            <pc:docMk/>
            <pc:sldMk cId="1298966657" sldId="316"/>
            <ac:spMk id="6" creationId="{0D2D4868-CDF7-E1F9-747F-002947275568}"/>
          </ac:spMkLst>
        </pc:spChg>
        <pc:picChg chg="add mod">
          <ac:chgData name="Sarah Hutter" userId="093d6b15-458b-43c0-99d9-0f5b82a9e8fa" providerId="ADAL" clId="{BE9585AD-52B2-47EF-9741-01835EEDE231}" dt="2024-09-18T21:47:51.271" v="77" actId="1076"/>
          <ac:picMkLst>
            <pc:docMk/>
            <pc:sldMk cId="1298966657" sldId="316"/>
            <ac:picMk id="5" creationId="{1C82E28D-10F3-8E0D-8CAE-011F315D007D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53:29.365" v="91"/>
        <pc:sldMkLst>
          <pc:docMk/>
          <pc:sldMk cId="1958366996" sldId="317"/>
        </pc:sldMkLst>
        <pc:spChg chg="del">
          <ac:chgData name="Sarah Hutter" userId="093d6b15-458b-43c0-99d9-0f5b82a9e8fa" providerId="ADAL" clId="{BE9585AD-52B2-47EF-9741-01835EEDE231}" dt="2024-09-18T21:50:33.277" v="80" actId="478"/>
          <ac:spMkLst>
            <pc:docMk/>
            <pc:sldMk cId="1958366996" sldId="317"/>
            <ac:spMk id="2" creationId="{91B5A6E7-1D29-BA8B-ADD0-2F7FC1F90C6E}"/>
          </ac:spMkLst>
        </pc:spChg>
        <pc:spChg chg="del">
          <ac:chgData name="Sarah Hutter" userId="093d6b15-458b-43c0-99d9-0f5b82a9e8fa" providerId="ADAL" clId="{BE9585AD-52B2-47EF-9741-01835EEDE231}" dt="2024-09-18T21:50:33.277" v="80" actId="478"/>
          <ac:spMkLst>
            <pc:docMk/>
            <pc:sldMk cId="1958366996" sldId="317"/>
            <ac:spMk id="3" creationId="{84EB4139-3686-0159-C40D-2AC09A75DE9C}"/>
          </ac:spMkLst>
        </pc:spChg>
        <pc:spChg chg="add mod">
          <ac:chgData name="Sarah Hutter" userId="093d6b15-458b-43c0-99d9-0f5b82a9e8fa" providerId="ADAL" clId="{BE9585AD-52B2-47EF-9741-01835EEDE231}" dt="2024-09-18T21:52:19.484" v="83" actId="14100"/>
          <ac:spMkLst>
            <pc:docMk/>
            <pc:sldMk cId="1958366996" sldId="317"/>
            <ac:spMk id="4" creationId="{D92AD59D-F18B-5FB4-7E7A-DE95B08A9DFE}"/>
          </ac:spMkLst>
        </pc:spChg>
        <pc:spChg chg="add mod">
          <ac:chgData name="Sarah Hutter" userId="093d6b15-458b-43c0-99d9-0f5b82a9e8fa" providerId="ADAL" clId="{BE9585AD-52B2-47EF-9741-01835EEDE231}" dt="2024-09-18T21:52:08.635" v="81"/>
          <ac:spMkLst>
            <pc:docMk/>
            <pc:sldMk cId="1958366996" sldId="317"/>
            <ac:spMk id="5" creationId="{C2EBDC1A-F771-AF66-10AA-CD4237BB8D36}"/>
          </ac:spMkLst>
        </pc:spChg>
        <pc:spChg chg="add mod">
          <ac:chgData name="Sarah Hutter" userId="093d6b15-458b-43c0-99d9-0f5b82a9e8fa" providerId="ADAL" clId="{BE9585AD-52B2-47EF-9741-01835EEDE231}" dt="2024-09-18T21:52:48.556" v="90" actId="1076"/>
          <ac:spMkLst>
            <pc:docMk/>
            <pc:sldMk cId="1958366996" sldId="317"/>
            <ac:spMk id="6" creationId="{084555C8-CE37-49B7-8649-E2426B04285D}"/>
          </ac:spMkLst>
        </pc:spChg>
        <pc:spChg chg="add mod">
          <ac:chgData name="Sarah Hutter" userId="093d6b15-458b-43c0-99d9-0f5b82a9e8fa" providerId="ADAL" clId="{BE9585AD-52B2-47EF-9741-01835EEDE231}" dt="2024-09-18T21:52:08.635" v="81"/>
          <ac:spMkLst>
            <pc:docMk/>
            <pc:sldMk cId="1958366996" sldId="317"/>
            <ac:spMk id="7" creationId="{D6DF75D4-EA93-2D88-8C96-0AFD5F4E83C4}"/>
          </ac:spMkLst>
        </pc:spChg>
        <pc:spChg chg="add mod">
          <ac:chgData name="Sarah Hutter" userId="093d6b15-458b-43c0-99d9-0f5b82a9e8fa" providerId="ADAL" clId="{BE9585AD-52B2-47EF-9741-01835EEDE231}" dt="2024-09-18T21:52:08.635" v="81"/>
          <ac:spMkLst>
            <pc:docMk/>
            <pc:sldMk cId="1958366996" sldId="317"/>
            <ac:spMk id="8" creationId="{9FB21749-0D8C-6350-C5D2-A901ECF27B35}"/>
          </ac:spMkLst>
        </pc:spChg>
        <pc:spChg chg="add mod">
          <ac:chgData name="Sarah Hutter" userId="093d6b15-458b-43c0-99d9-0f5b82a9e8fa" providerId="ADAL" clId="{BE9585AD-52B2-47EF-9741-01835EEDE231}" dt="2024-09-18T21:52:08.635" v="81"/>
          <ac:spMkLst>
            <pc:docMk/>
            <pc:sldMk cId="1958366996" sldId="317"/>
            <ac:spMk id="9" creationId="{63A0D861-284E-6C37-721B-B4088A7FE6FC}"/>
          </ac:spMkLst>
        </pc:spChg>
        <pc:spChg chg="add mod">
          <ac:chgData name="Sarah Hutter" userId="093d6b15-458b-43c0-99d9-0f5b82a9e8fa" providerId="ADAL" clId="{BE9585AD-52B2-47EF-9741-01835EEDE231}" dt="2024-09-18T21:53:29.365" v="91"/>
          <ac:spMkLst>
            <pc:docMk/>
            <pc:sldMk cId="1958366996" sldId="317"/>
            <ac:spMk id="10" creationId="{0F783EDC-967E-723A-FCC2-123B5E6500D0}"/>
          </ac:spMkLst>
        </pc:spChg>
        <pc:picChg chg="add mod">
          <ac:chgData name="Sarah Hutter" userId="093d6b15-458b-43c0-99d9-0f5b82a9e8fa" providerId="ADAL" clId="{BE9585AD-52B2-47EF-9741-01835EEDE231}" dt="2024-09-18T21:52:24.966" v="84" actId="1076"/>
          <ac:picMkLst>
            <pc:docMk/>
            <pc:sldMk cId="1958366996" sldId="317"/>
            <ac:picMk id="6145" creationId="{60C3D74D-5797-8F28-4CC0-A6C262F494B8}"/>
          </ac:picMkLst>
        </pc:picChg>
        <pc:picChg chg="add mod">
          <ac:chgData name="Sarah Hutter" userId="093d6b15-458b-43c0-99d9-0f5b82a9e8fa" providerId="ADAL" clId="{BE9585AD-52B2-47EF-9741-01835EEDE231}" dt="2024-09-18T21:52:32.855" v="86" actId="14100"/>
          <ac:picMkLst>
            <pc:docMk/>
            <pc:sldMk cId="1958366996" sldId="317"/>
            <ac:picMk id="6147" creationId="{07E66778-CD0F-3822-CB8C-7C1C25E5D862}"/>
          </ac:picMkLst>
        </pc:picChg>
        <pc:picChg chg="add mod">
          <ac:chgData name="Sarah Hutter" userId="093d6b15-458b-43c0-99d9-0f5b82a9e8fa" providerId="ADAL" clId="{BE9585AD-52B2-47EF-9741-01835EEDE231}" dt="2024-09-18T21:52:43.084" v="89" actId="14100"/>
          <ac:picMkLst>
            <pc:docMk/>
            <pc:sldMk cId="1958366996" sldId="317"/>
            <ac:picMk id="6148" creationId="{44BF9888-BB4B-5087-2C41-17CFDBE23966}"/>
          </ac:picMkLst>
        </pc:picChg>
        <pc:picChg chg="add mod">
          <ac:chgData name="Sarah Hutter" userId="093d6b15-458b-43c0-99d9-0f5b82a9e8fa" providerId="ADAL" clId="{BE9585AD-52B2-47EF-9741-01835EEDE231}" dt="2024-09-18T21:52:08.635" v="81"/>
          <ac:picMkLst>
            <pc:docMk/>
            <pc:sldMk cId="1958366996" sldId="317"/>
            <ac:picMk id="6149" creationId="{F370D02D-967E-814D-D5BB-74958F3EE2E3}"/>
          </ac:picMkLst>
        </pc:picChg>
      </pc:sldChg>
      <pc:sldChg chg="addSp delSp modSp new mod">
        <pc:chgData name="Sarah Hutter" userId="093d6b15-458b-43c0-99d9-0f5b82a9e8fa" providerId="ADAL" clId="{BE9585AD-52B2-47EF-9741-01835EEDE231}" dt="2024-09-18T21:54:47.069" v="100"/>
        <pc:sldMkLst>
          <pc:docMk/>
          <pc:sldMk cId="1675065881" sldId="318"/>
        </pc:sldMkLst>
        <pc:spChg chg="del">
          <ac:chgData name="Sarah Hutter" userId="093d6b15-458b-43c0-99d9-0f5b82a9e8fa" providerId="ADAL" clId="{BE9585AD-52B2-47EF-9741-01835EEDE231}" dt="2024-09-18T21:54:20.169" v="92" actId="478"/>
          <ac:spMkLst>
            <pc:docMk/>
            <pc:sldMk cId="1675065881" sldId="318"/>
            <ac:spMk id="2" creationId="{353277C7-27F4-B2EB-0635-43377F3EFFB7}"/>
          </ac:spMkLst>
        </pc:spChg>
        <pc:spChg chg="del">
          <ac:chgData name="Sarah Hutter" userId="093d6b15-458b-43c0-99d9-0f5b82a9e8fa" providerId="ADAL" clId="{BE9585AD-52B2-47EF-9741-01835EEDE231}" dt="2024-09-18T21:54:20.169" v="92" actId="478"/>
          <ac:spMkLst>
            <pc:docMk/>
            <pc:sldMk cId="1675065881" sldId="318"/>
            <ac:spMk id="3" creationId="{AF89F161-1786-1B3B-2662-F674CFBD744D}"/>
          </ac:spMkLst>
        </pc:spChg>
        <pc:spChg chg="add mod">
          <ac:chgData name="Sarah Hutter" userId="093d6b15-458b-43c0-99d9-0f5b82a9e8fa" providerId="ADAL" clId="{BE9585AD-52B2-47EF-9741-01835EEDE231}" dt="2024-09-18T21:54:47.069" v="100"/>
          <ac:spMkLst>
            <pc:docMk/>
            <pc:sldMk cId="1675065881" sldId="318"/>
            <ac:spMk id="6" creationId="{C4E33B64-02BF-CFCA-36AB-DE0D994D4A32}"/>
          </ac:spMkLst>
        </pc:spChg>
        <pc:picChg chg="add mod">
          <ac:chgData name="Sarah Hutter" userId="093d6b15-458b-43c0-99d9-0f5b82a9e8fa" providerId="ADAL" clId="{BE9585AD-52B2-47EF-9741-01835EEDE231}" dt="2024-09-18T21:54:39.378" v="99" actId="1076"/>
          <ac:picMkLst>
            <pc:docMk/>
            <pc:sldMk cId="1675065881" sldId="318"/>
            <ac:picMk id="5" creationId="{E97222FF-E8C3-614F-8F8D-FB636E2EE3DD}"/>
          </ac:picMkLst>
        </pc:picChg>
      </pc:sldChg>
    </pc:docChg>
  </pc:docChgLst>
  <pc:docChgLst>
    <pc:chgData name="Kate Hodge" userId="S::khodge@wadhamschool.co.uk::121714db-2e99-4324-9be1-6ea7aebb135a" providerId="AD" clId="Web-{6FE9DEB3-EB0E-40C1-DC6D-6200987708A2}"/>
    <pc:docChg chg="modSld">
      <pc:chgData name="Kate Hodge" userId="S::khodge@wadhamschool.co.uk::121714db-2e99-4324-9be1-6ea7aebb135a" providerId="AD" clId="Web-{6FE9DEB3-EB0E-40C1-DC6D-6200987708A2}" dt="2024-07-15T20:14:07.765" v="3" actId="1076"/>
      <pc:docMkLst>
        <pc:docMk/>
      </pc:docMkLst>
      <pc:sldChg chg="modSp">
        <pc:chgData name="Kate Hodge" userId="S::khodge@wadhamschool.co.uk::121714db-2e99-4324-9be1-6ea7aebb135a" providerId="AD" clId="Web-{6FE9DEB3-EB0E-40C1-DC6D-6200987708A2}" dt="2024-07-15T20:14:07.765" v="3" actId="1076"/>
        <pc:sldMkLst>
          <pc:docMk/>
          <pc:sldMk cId="2428068835" sldId="280"/>
        </pc:sldMkLst>
        <pc:picChg chg="mod">
          <ac:chgData name="Kate Hodge" userId="S::khodge@wadhamschool.co.uk::121714db-2e99-4324-9be1-6ea7aebb135a" providerId="AD" clId="Web-{6FE9DEB3-EB0E-40C1-DC6D-6200987708A2}" dt="2024-07-15T20:14:07.765" v="3" actId="1076"/>
          <ac:picMkLst>
            <pc:docMk/>
            <pc:sldMk cId="2428068835" sldId="280"/>
            <ac:picMk id="1033" creationId="{0C9F290C-D4CD-A921-F4A7-87E9E9AE9C1B}"/>
          </ac:picMkLst>
        </pc:picChg>
      </pc:sldChg>
    </pc:docChg>
  </pc:docChgLst>
  <pc:docChgLst>
    <pc:chgData name="Sarah Hutter" userId="093d6b15-458b-43c0-99d9-0f5b82a9e8fa" providerId="ADAL" clId="{37139CB5-093B-40F8-B694-868451190E8E}"/>
    <pc:docChg chg="custSel addSld delSld modSld sldOrd">
      <pc:chgData name="Sarah Hutter" userId="093d6b15-458b-43c0-99d9-0f5b82a9e8fa" providerId="ADAL" clId="{37139CB5-093B-40F8-B694-868451190E8E}" dt="2023-10-25T13:34:49.029" v="633" actId="1076"/>
      <pc:docMkLst>
        <pc:docMk/>
      </pc:docMkLst>
      <pc:sldChg chg="add ord">
        <pc:chgData name="Sarah Hutter" userId="093d6b15-458b-43c0-99d9-0f5b82a9e8fa" providerId="ADAL" clId="{37139CB5-093B-40F8-B694-868451190E8E}" dt="2023-10-24T09:47:55.505" v="496"/>
        <pc:sldMkLst>
          <pc:docMk/>
          <pc:sldMk cId="1844347343" sldId="269"/>
        </pc:sldMkLst>
      </pc:sldChg>
      <pc:sldChg chg="add">
        <pc:chgData name="Sarah Hutter" userId="093d6b15-458b-43c0-99d9-0f5b82a9e8fa" providerId="ADAL" clId="{37139CB5-093B-40F8-B694-868451190E8E}" dt="2023-10-24T09:29:50.491" v="492"/>
        <pc:sldMkLst>
          <pc:docMk/>
          <pc:sldMk cId="4254933913" sldId="270"/>
        </pc:sldMkLst>
      </pc:sldChg>
      <pc:sldChg chg="add">
        <pc:chgData name="Sarah Hutter" userId="093d6b15-458b-43c0-99d9-0f5b82a9e8fa" providerId="ADAL" clId="{37139CB5-093B-40F8-B694-868451190E8E}" dt="2023-10-24T09:29:50.491" v="492"/>
        <pc:sldMkLst>
          <pc:docMk/>
          <pc:sldMk cId="2262052212" sldId="271"/>
        </pc:sldMkLst>
      </pc:sldChg>
      <pc:sldChg chg="addSp modSp new mod">
        <pc:chgData name="Sarah Hutter" userId="093d6b15-458b-43c0-99d9-0f5b82a9e8fa" providerId="ADAL" clId="{37139CB5-093B-40F8-B694-868451190E8E}" dt="2023-10-23T21:09:23.823" v="388" actId="14100"/>
        <pc:sldMkLst>
          <pc:docMk/>
          <pc:sldMk cId="91150547" sldId="272"/>
        </pc:sldMkLst>
        <pc:spChg chg="mod">
          <ac:chgData name="Sarah Hutter" userId="093d6b15-458b-43c0-99d9-0f5b82a9e8fa" providerId="ADAL" clId="{37139CB5-093B-40F8-B694-868451190E8E}" dt="2023-10-23T21:09:15.596" v="385" actId="27636"/>
          <ac:spMkLst>
            <pc:docMk/>
            <pc:sldMk cId="91150547" sldId="272"/>
            <ac:spMk id="2" creationId="{FC42BCC3-572E-B6D0-6059-017BD40DF6DC}"/>
          </ac:spMkLst>
        </pc:spChg>
        <pc:picChg chg="add mod">
          <ac:chgData name="Sarah Hutter" userId="093d6b15-458b-43c0-99d9-0f5b82a9e8fa" providerId="ADAL" clId="{37139CB5-093B-40F8-B694-868451190E8E}" dt="2023-10-23T21:09:23.823" v="388" actId="14100"/>
          <ac:picMkLst>
            <pc:docMk/>
            <pc:sldMk cId="91150547" sldId="272"/>
            <ac:picMk id="5" creationId="{BED146B5-8333-C95C-475F-E19C05FF5FC5}"/>
          </ac:picMkLst>
        </pc:picChg>
      </pc:sldChg>
      <pc:sldChg chg="addSp modSp new mod">
        <pc:chgData name="Sarah Hutter" userId="093d6b15-458b-43c0-99d9-0f5b82a9e8fa" providerId="ADAL" clId="{37139CB5-093B-40F8-B694-868451190E8E}" dt="2023-10-23T21:11:23.028" v="408" actId="1076"/>
        <pc:sldMkLst>
          <pc:docMk/>
          <pc:sldMk cId="4033147162" sldId="273"/>
        </pc:sldMkLst>
        <pc:spChg chg="mod">
          <ac:chgData name="Sarah Hutter" userId="093d6b15-458b-43c0-99d9-0f5b82a9e8fa" providerId="ADAL" clId="{37139CB5-093B-40F8-B694-868451190E8E}" dt="2023-10-23T21:09:44.386" v="403" actId="1076"/>
          <ac:spMkLst>
            <pc:docMk/>
            <pc:sldMk cId="4033147162" sldId="273"/>
            <ac:spMk id="2" creationId="{51F4B92B-0D2A-1943-645D-4B5529628052}"/>
          </ac:spMkLst>
        </pc:spChg>
        <pc:picChg chg="add mod">
          <ac:chgData name="Sarah Hutter" userId="093d6b15-458b-43c0-99d9-0f5b82a9e8fa" providerId="ADAL" clId="{37139CB5-093B-40F8-B694-868451190E8E}" dt="2023-10-23T21:11:23.028" v="408" actId="1076"/>
          <ac:picMkLst>
            <pc:docMk/>
            <pc:sldMk cId="4033147162" sldId="273"/>
            <ac:picMk id="5" creationId="{08B08CD2-1D3A-3CBD-A3B7-C43BBA1F6285}"/>
          </ac:picMkLst>
        </pc:picChg>
      </pc:sldChg>
      <pc:sldChg chg="addSp modSp new mod">
        <pc:chgData name="Sarah Hutter" userId="093d6b15-458b-43c0-99d9-0f5b82a9e8fa" providerId="ADAL" clId="{37139CB5-093B-40F8-B694-868451190E8E}" dt="2023-10-23T21:13:22.057" v="428" actId="14100"/>
        <pc:sldMkLst>
          <pc:docMk/>
          <pc:sldMk cId="2796800623" sldId="274"/>
        </pc:sldMkLst>
        <pc:spChg chg="mod">
          <ac:chgData name="Sarah Hutter" userId="093d6b15-458b-43c0-99d9-0f5b82a9e8fa" providerId="ADAL" clId="{37139CB5-093B-40F8-B694-868451190E8E}" dt="2023-10-23T21:11:48.089" v="425" actId="1076"/>
          <ac:spMkLst>
            <pc:docMk/>
            <pc:sldMk cId="2796800623" sldId="274"/>
            <ac:spMk id="2" creationId="{6F7B3994-ED35-23A6-F2B1-D1CBB8DE2FBC}"/>
          </ac:spMkLst>
        </pc:spChg>
        <pc:picChg chg="add mod">
          <ac:chgData name="Sarah Hutter" userId="093d6b15-458b-43c0-99d9-0f5b82a9e8fa" providerId="ADAL" clId="{37139CB5-093B-40F8-B694-868451190E8E}" dt="2023-10-23T21:13:22.057" v="428" actId="14100"/>
          <ac:picMkLst>
            <pc:docMk/>
            <pc:sldMk cId="2796800623" sldId="274"/>
            <ac:picMk id="5" creationId="{9C2271FC-10FB-727C-BD5E-CEFD1FBD96A9}"/>
          </ac:picMkLst>
        </pc:picChg>
      </pc:sldChg>
      <pc:sldChg chg="addSp delSp modSp new mod">
        <pc:chgData name="Sarah Hutter" userId="093d6b15-458b-43c0-99d9-0f5b82a9e8fa" providerId="ADAL" clId="{37139CB5-093B-40F8-B694-868451190E8E}" dt="2023-10-23T21:14:48.355" v="450" actId="1076"/>
        <pc:sldMkLst>
          <pc:docMk/>
          <pc:sldMk cId="908834389" sldId="275"/>
        </pc:sldMkLst>
        <pc:spChg chg="mod">
          <ac:chgData name="Sarah Hutter" userId="093d6b15-458b-43c0-99d9-0f5b82a9e8fa" providerId="ADAL" clId="{37139CB5-093B-40F8-B694-868451190E8E}" dt="2023-10-23T21:13:50.111" v="442" actId="27636"/>
          <ac:spMkLst>
            <pc:docMk/>
            <pc:sldMk cId="908834389" sldId="275"/>
            <ac:spMk id="2" creationId="{50609BCB-2ABE-5638-A81A-539D9B0A7564}"/>
          </ac:spMkLst>
        </pc:spChg>
        <pc:picChg chg="add del">
          <ac:chgData name="Sarah Hutter" userId="093d6b15-458b-43c0-99d9-0f5b82a9e8fa" providerId="ADAL" clId="{37139CB5-093B-40F8-B694-868451190E8E}" dt="2023-10-23T21:13:55.270" v="444" actId="478"/>
          <ac:picMkLst>
            <pc:docMk/>
            <pc:sldMk cId="908834389" sldId="275"/>
            <ac:picMk id="5" creationId="{69188C7A-3D6B-E734-BE48-B4BA52620AFE}"/>
          </ac:picMkLst>
        </pc:picChg>
        <pc:picChg chg="add mod">
          <ac:chgData name="Sarah Hutter" userId="093d6b15-458b-43c0-99d9-0f5b82a9e8fa" providerId="ADAL" clId="{37139CB5-093B-40F8-B694-868451190E8E}" dt="2023-10-23T21:14:48.355" v="450" actId="1076"/>
          <ac:picMkLst>
            <pc:docMk/>
            <pc:sldMk cId="908834389" sldId="275"/>
            <ac:picMk id="7" creationId="{1A978592-A780-0573-A8C1-9FEBF8239B11}"/>
          </ac:picMkLst>
        </pc:picChg>
      </pc:sldChg>
      <pc:sldChg chg="modSp add mod">
        <pc:chgData name="Sarah Hutter" userId="093d6b15-458b-43c0-99d9-0f5b82a9e8fa" providerId="ADAL" clId="{37139CB5-093B-40F8-B694-868451190E8E}" dt="2023-10-25T13:17:45.097" v="566" actId="20577"/>
        <pc:sldMkLst>
          <pc:docMk/>
          <pc:sldMk cId="2428068835" sldId="280"/>
        </pc:sldMkLst>
        <pc:spChg chg="mod">
          <ac:chgData name="Sarah Hutter" userId="093d6b15-458b-43c0-99d9-0f5b82a9e8fa" providerId="ADAL" clId="{37139CB5-093B-40F8-B694-868451190E8E}" dt="2023-10-25T13:17:45.097" v="566" actId="20577"/>
          <ac:spMkLst>
            <pc:docMk/>
            <pc:sldMk cId="2428068835" sldId="280"/>
            <ac:spMk id="6" creationId="{721A22A3-AEAE-00FB-AD91-7ADE56FC7022}"/>
          </ac:spMkLst>
        </pc:spChg>
      </pc:sldChg>
      <pc:sldChg chg="add">
        <pc:chgData name="Sarah Hutter" userId="093d6b15-458b-43c0-99d9-0f5b82a9e8fa" providerId="ADAL" clId="{37139CB5-093B-40F8-B694-868451190E8E}" dt="2023-10-25T13:17:39.609" v="563"/>
        <pc:sldMkLst>
          <pc:docMk/>
          <pc:sldMk cId="3532078094" sldId="28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576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897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647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21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068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388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35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041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834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6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64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BF418-0F06-4AB5-B95C-FEE17051D95A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57AC0-D94C-4529-B1A4-E3278DAA2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188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27A6D65B-48B4-98ED-E026-70438AD5E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471" y="148223"/>
            <a:ext cx="1412568" cy="709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>
            <a:extLst>
              <a:ext uri="{FF2B5EF4-FFF2-40B4-BE49-F238E27FC236}">
                <a16:creationId xmlns:a16="http://schemas.microsoft.com/office/drawing/2014/main" id="{3CB6C49B-7493-09EB-8F5E-E50BE54FC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1" y="163081"/>
            <a:ext cx="902190" cy="958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id="{9FA32974-1891-C519-41AD-97DA5AE13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696" y="9107826"/>
            <a:ext cx="5296608" cy="221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200" i="1">
                <a:solidFill>
                  <a:srgbClr val="000000"/>
                </a:solidFill>
                <a:latin typeface="Arial Narrow" panose="020B0606020202030204" pitchFamily="34" charset="0"/>
              </a:rPr>
              <a:t>“Life in all its fullness” John 10:10</a:t>
            </a: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C82BF529-1FD3-68AE-B18F-1A4067110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889" y="153654"/>
            <a:ext cx="4792415" cy="1080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666633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en-GB" altLang="en-US" sz="46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 Narrow" panose="020B0606020202030204" pitchFamily="34" charset="0"/>
              </a:rPr>
              <a:t> Wadham School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1" u="none" strike="noStrike" cap="none" normalizeH="0" baseline="0">
                <a:ln>
                  <a:noFill/>
                </a:ln>
                <a:solidFill>
                  <a:srgbClr val="666633"/>
                </a:solidFill>
                <a:effectLst/>
                <a:latin typeface="Arial Narrow" panose="020B0606020202030204" pitchFamily="34" charset="0"/>
              </a:rPr>
              <a:t> A Church of England Community School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721A22A3-AEAE-00FB-AD91-7ADE56FC70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646" y="1578591"/>
            <a:ext cx="5872899" cy="221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>
                <a:solidFill>
                  <a:srgbClr val="C0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Knowledge Organisers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>
                <a:solidFill>
                  <a:srgbClr val="C00000"/>
                </a:solidFill>
                <a:latin typeface="Tahoma" panose="020B0604030504040204" pitchFamily="34" charset="0"/>
                <a:cs typeface="Arial" panose="020B0604020202020204" pitchFamily="34" charset="0"/>
              </a:rPr>
              <a:t>Year 9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C00000"/>
                </a:solidFill>
                <a:latin typeface="Tahoma"/>
                <a:ea typeface="Tahoma"/>
                <a:cs typeface="Arial"/>
              </a:rPr>
              <a:t>Term 1 &amp; 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>
                <a:solidFill>
                  <a:srgbClr val="C00000"/>
                </a:solidFill>
                <a:latin typeface="Tahoma"/>
                <a:ea typeface="Tahoma"/>
                <a:cs typeface="Arial"/>
              </a:rPr>
              <a:t>2024-2025</a:t>
            </a:r>
            <a:endParaRPr lang="en-GB" altLang="en-US" sz="3600" b="1">
              <a:solidFill>
                <a:srgbClr val="C00000"/>
              </a:solidFill>
              <a:latin typeface="Tahoma" panose="020B0604030504040204" pitchFamily="34" charset="0"/>
              <a:ea typeface="Tahom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3" name="Picture 5" descr="Wheel logo cropped final (002)">
            <a:extLst>
              <a:ext uri="{FF2B5EF4-FFF2-40B4-BE49-F238E27FC236}">
                <a16:creationId xmlns:a16="http://schemas.microsoft.com/office/drawing/2014/main" id="{0C9F290C-D4CD-A921-F4A7-87E9E9AE9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6" t="14484" r="23018" b="17464"/>
          <a:stretch>
            <a:fillRect/>
          </a:stretch>
        </p:blipFill>
        <p:spPr bwMode="auto">
          <a:xfrm>
            <a:off x="1174280" y="3957802"/>
            <a:ext cx="4452588" cy="440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BD40AD57-80C6-5B7E-3E6D-31F1A5468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3175"/>
            <a:ext cx="1062038" cy="1109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03EBE7-00A6-4E78-BF00-1ED02B69CCEB}"/>
              </a:ext>
            </a:extLst>
          </p:cNvPr>
          <p:cNvSpPr txBox="1"/>
          <p:nvPr/>
        </p:nvSpPr>
        <p:spPr>
          <a:xfrm>
            <a:off x="1203476" y="8365747"/>
            <a:ext cx="445104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cs typeface="Calibri"/>
              </a:rPr>
              <a:t>Name.............................................................</a:t>
            </a:r>
          </a:p>
          <a:p>
            <a:r>
              <a:rPr lang="en-GB">
                <a:cs typeface="Calibri"/>
              </a:rPr>
              <a:t>Tutor group..............................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2428068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A diagram of a hand and a hand&#10;&#10;Description automatically generated">
            <a:extLst>
              <a:ext uri="{FF2B5EF4-FFF2-40B4-BE49-F238E27FC236}">
                <a16:creationId xmlns:a16="http://schemas.microsoft.com/office/drawing/2014/main" id="{7DC95673-31E1-D5C6-66F2-C2DF64D355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6362" y="1259521"/>
            <a:ext cx="4930051" cy="1581765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A5DCA4-2E7F-5270-1830-8F0D95C11744}"/>
              </a:ext>
            </a:extLst>
          </p:cNvPr>
          <p:cNvSpPr txBox="1"/>
          <p:nvPr/>
        </p:nvSpPr>
        <p:spPr>
          <a:xfrm>
            <a:off x="317202" y="346038"/>
            <a:ext cx="617102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dirty="0">
                <a:latin typeface="Tahoma"/>
                <a:ea typeface="Calibri"/>
                <a:cs typeface="Calibri"/>
              </a:rPr>
              <a:t>Using Your Knowledge </a:t>
            </a:r>
            <a:r>
              <a:rPr lang="en-US" b="1" err="1">
                <a:latin typeface="Tahoma"/>
                <a:ea typeface="Calibri"/>
                <a:cs typeface="Calibri"/>
              </a:rPr>
              <a:t>Organiser</a:t>
            </a:r>
            <a:endParaRPr lang="en-US" b="1">
              <a:latin typeface="Tahoma"/>
              <a:ea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BB66ED-5F1C-3B4A-4BC1-446BCB051879}"/>
              </a:ext>
            </a:extLst>
          </p:cNvPr>
          <p:cNvSpPr txBox="1"/>
          <p:nvPr/>
        </p:nvSpPr>
        <p:spPr>
          <a:xfrm>
            <a:off x="451770" y="3055030"/>
            <a:ext cx="5900755" cy="2677656"/>
          </a:xfrm>
          <a:custGeom>
            <a:avLst/>
            <a:gdLst>
              <a:gd name="connsiteX0" fmla="*/ 0 w 5900755"/>
              <a:gd name="connsiteY0" fmla="*/ 0 h 2677656"/>
              <a:gd name="connsiteX1" fmla="*/ 590076 w 5900755"/>
              <a:gd name="connsiteY1" fmla="*/ 0 h 2677656"/>
              <a:gd name="connsiteX2" fmla="*/ 1003128 w 5900755"/>
              <a:gd name="connsiteY2" fmla="*/ 0 h 2677656"/>
              <a:gd name="connsiteX3" fmla="*/ 1416181 w 5900755"/>
              <a:gd name="connsiteY3" fmla="*/ 0 h 2677656"/>
              <a:gd name="connsiteX4" fmla="*/ 2124272 w 5900755"/>
              <a:gd name="connsiteY4" fmla="*/ 0 h 2677656"/>
              <a:gd name="connsiteX5" fmla="*/ 2596332 w 5900755"/>
              <a:gd name="connsiteY5" fmla="*/ 0 h 2677656"/>
              <a:gd name="connsiteX6" fmla="*/ 3009385 w 5900755"/>
              <a:gd name="connsiteY6" fmla="*/ 0 h 2677656"/>
              <a:gd name="connsiteX7" fmla="*/ 3481445 w 5900755"/>
              <a:gd name="connsiteY7" fmla="*/ 0 h 2677656"/>
              <a:gd name="connsiteX8" fmla="*/ 4012513 w 5900755"/>
              <a:gd name="connsiteY8" fmla="*/ 0 h 2677656"/>
              <a:gd name="connsiteX9" fmla="*/ 4661596 w 5900755"/>
              <a:gd name="connsiteY9" fmla="*/ 0 h 2677656"/>
              <a:gd name="connsiteX10" fmla="*/ 5133657 w 5900755"/>
              <a:gd name="connsiteY10" fmla="*/ 0 h 2677656"/>
              <a:gd name="connsiteX11" fmla="*/ 5900755 w 5900755"/>
              <a:gd name="connsiteY11" fmla="*/ 0 h 2677656"/>
              <a:gd name="connsiteX12" fmla="*/ 5900755 w 5900755"/>
              <a:gd name="connsiteY12" fmla="*/ 535531 h 2677656"/>
              <a:gd name="connsiteX13" fmla="*/ 5900755 w 5900755"/>
              <a:gd name="connsiteY13" fmla="*/ 990733 h 2677656"/>
              <a:gd name="connsiteX14" fmla="*/ 5900755 w 5900755"/>
              <a:gd name="connsiteY14" fmla="*/ 1526264 h 2677656"/>
              <a:gd name="connsiteX15" fmla="*/ 5900755 w 5900755"/>
              <a:gd name="connsiteY15" fmla="*/ 2115348 h 2677656"/>
              <a:gd name="connsiteX16" fmla="*/ 5900755 w 5900755"/>
              <a:gd name="connsiteY16" fmla="*/ 2677656 h 2677656"/>
              <a:gd name="connsiteX17" fmla="*/ 5192664 w 5900755"/>
              <a:gd name="connsiteY17" fmla="*/ 2677656 h 2677656"/>
              <a:gd name="connsiteX18" fmla="*/ 4543581 w 5900755"/>
              <a:gd name="connsiteY18" fmla="*/ 2677656 h 2677656"/>
              <a:gd name="connsiteX19" fmla="*/ 3894498 w 5900755"/>
              <a:gd name="connsiteY19" fmla="*/ 2677656 h 2677656"/>
              <a:gd name="connsiteX20" fmla="*/ 3304423 w 5900755"/>
              <a:gd name="connsiteY20" fmla="*/ 2677656 h 2677656"/>
              <a:gd name="connsiteX21" fmla="*/ 2832362 w 5900755"/>
              <a:gd name="connsiteY21" fmla="*/ 2677656 h 2677656"/>
              <a:gd name="connsiteX22" fmla="*/ 2183279 w 5900755"/>
              <a:gd name="connsiteY22" fmla="*/ 2677656 h 2677656"/>
              <a:gd name="connsiteX23" fmla="*/ 1652211 w 5900755"/>
              <a:gd name="connsiteY23" fmla="*/ 2677656 h 2677656"/>
              <a:gd name="connsiteX24" fmla="*/ 944121 w 5900755"/>
              <a:gd name="connsiteY24" fmla="*/ 2677656 h 2677656"/>
              <a:gd name="connsiteX25" fmla="*/ 0 w 5900755"/>
              <a:gd name="connsiteY25" fmla="*/ 2677656 h 2677656"/>
              <a:gd name="connsiteX26" fmla="*/ 0 w 5900755"/>
              <a:gd name="connsiteY26" fmla="*/ 2168901 h 2677656"/>
              <a:gd name="connsiteX27" fmla="*/ 0 w 5900755"/>
              <a:gd name="connsiteY27" fmla="*/ 1713700 h 2677656"/>
              <a:gd name="connsiteX28" fmla="*/ 0 w 5900755"/>
              <a:gd name="connsiteY28" fmla="*/ 1178169 h 2677656"/>
              <a:gd name="connsiteX29" fmla="*/ 0 w 5900755"/>
              <a:gd name="connsiteY29" fmla="*/ 589084 h 2677656"/>
              <a:gd name="connsiteX30" fmla="*/ 0 w 5900755"/>
              <a:gd name="connsiteY30" fmla="*/ 0 h 2677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5900755" h="2677656" fill="none" extrusionOk="0">
                <a:moveTo>
                  <a:pt x="0" y="0"/>
                </a:moveTo>
                <a:cubicBezTo>
                  <a:pt x="254605" y="-39839"/>
                  <a:pt x="358613" y="53013"/>
                  <a:pt x="590076" y="0"/>
                </a:cubicBezTo>
                <a:cubicBezTo>
                  <a:pt x="821539" y="-53013"/>
                  <a:pt x="814277" y="42283"/>
                  <a:pt x="1003128" y="0"/>
                </a:cubicBezTo>
                <a:cubicBezTo>
                  <a:pt x="1191979" y="-42283"/>
                  <a:pt x="1265392" y="28350"/>
                  <a:pt x="1416181" y="0"/>
                </a:cubicBezTo>
                <a:cubicBezTo>
                  <a:pt x="1566970" y="-28350"/>
                  <a:pt x="1787513" y="40385"/>
                  <a:pt x="2124272" y="0"/>
                </a:cubicBezTo>
                <a:cubicBezTo>
                  <a:pt x="2461031" y="-40385"/>
                  <a:pt x="2366106" y="54646"/>
                  <a:pt x="2596332" y="0"/>
                </a:cubicBezTo>
                <a:cubicBezTo>
                  <a:pt x="2826558" y="-54646"/>
                  <a:pt x="2865236" y="42275"/>
                  <a:pt x="3009385" y="0"/>
                </a:cubicBezTo>
                <a:cubicBezTo>
                  <a:pt x="3153534" y="-42275"/>
                  <a:pt x="3362518" y="36979"/>
                  <a:pt x="3481445" y="0"/>
                </a:cubicBezTo>
                <a:cubicBezTo>
                  <a:pt x="3600372" y="-36979"/>
                  <a:pt x="3750512" y="53087"/>
                  <a:pt x="4012513" y="0"/>
                </a:cubicBezTo>
                <a:cubicBezTo>
                  <a:pt x="4274514" y="-53087"/>
                  <a:pt x="4525507" y="55170"/>
                  <a:pt x="4661596" y="0"/>
                </a:cubicBezTo>
                <a:cubicBezTo>
                  <a:pt x="4797685" y="-55170"/>
                  <a:pt x="4932664" y="11824"/>
                  <a:pt x="5133657" y="0"/>
                </a:cubicBezTo>
                <a:cubicBezTo>
                  <a:pt x="5334650" y="-11824"/>
                  <a:pt x="5746842" y="50540"/>
                  <a:pt x="5900755" y="0"/>
                </a:cubicBezTo>
                <a:cubicBezTo>
                  <a:pt x="5933042" y="133229"/>
                  <a:pt x="5845722" y="300498"/>
                  <a:pt x="5900755" y="535531"/>
                </a:cubicBezTo>
                <a:cubicBezTo>
                  <a:pt x="5955788" y="770564"/>
                  <a:pt x="5876406" y="866446"/>
                  <a:pt x="5900755" y="990733"/>
                </a:cubicBezTo>
                <a:cubicBezTo>
                  <a:pt x="5925104" y="1115020"/>
                  <a:pt x="5897743" y="1279130"/>
                  <a:pt x="5900755" y="1526264"/>
                </a:cubicBezTo>
                <a:cubicBezTo>
                  <a:pt x="5903767" y="1773398"/>
                  <a:pt x="5864505" y="1920743"/>
                  <a:pt x="5900755" y="2115348"/>
                </a:cubicBezTo>
                <a:cubicBezTo>
                  <a:pt x="5937005" y="2309953"/>
                  <a:pt x="5894098" y="2455580"/>
                  <a:pt x="5900755" y="2677656"/>
                </a:cubicBezTo>
                <a:cubicBezTo>
                  <a:pt x="5688255" y="2721358"/>
                  <a:pt x="5434330" y="2604364"/>
                  <a:pt x="5192664" y="2677656"/>
                </a:cubicBezTo>
                <a:cubicBezTo>
                  <a:pt x="4950998" y="2750948"/>
                  <a:pt x="4789884" y="2662742"/>
                  <a:pt x="4543581" y="2677656"/>
                </a:cubicBezTo>
                <a:cubicBezTo>
                  <a:pt x="4297278" y="2692570"/>
                  <a:pt x="4144182" y="2630868"/>
                  <a:pt x="3894498" y="2677656"/>
                </a:cubicBezTo>
                <a:cubicBezTo>
                  <a:pt x="3644814" y="2724444"/>
                  <a:pt x="3463063" y="2635662"/>
                  <a:pt x="3304423" y="2677656"/>
                </a:cubicBezTo>
                <a:cubicBezTo>
                  <a:pt x="3145783" y="2719650"/>
                  <a:pt x="2929761" y="2652174"/>
                  <a:pt x="2832362" y="2677656"/>
                </a:cubicBezTo>
                <a:cubicBezTo>
                  <a:pt x="2734963" y="2703138"/>
                  <a:pt x="2389075" y="2621893"/>
                  <a:pt x="2183279" y="2677656"/>
                </a:cubicBezTo>
                <a:cubicBezTo>
                  <a:pt x="1977483" y="2733419"/>
                  <a:pt x="1792948" y="2639015"/>
                  <a:pt x="1652211" y="2677656"/>
                </a:cubicBezTo>
                <a:cubicBezTo>
                  <a:pt x="1511474" y="2716297"/>
                  <a:pt x="1152569" y="2662692"/>
                  <a:pt x="944121" y="2677656"/>
                </a:cubicBezTo>
                <a:cubicBezTo>
                  <a:pt x="735673" y="2692620"/>
                  <a:pt x="393577" y="2571089"/>
                  <a:pt x="0" y="2677656"/>
                </a:cubicBezTo>
                <a:cubicBezTo>
                  <a:pt x="-11596" y="2454369"/>
                  <a:pt x="46215" y="2370508"/>
                  <a:pt x="0" y="2168901"/>
                </a:cubicBezTo>
                <a:cubicBezTo>
                  <a:pt x="-46215" y="1967295"/>
                  <a:pt x="49249" y="1851641"/>
                  <a:pt x="0" y="1713700"/>
                </a:cubicBezTo>
                <a:cubicBezTo>
                  <a:pt x="-49249" y="1575759"/>
                  <a:pt x="36461" y="1445770"/>
                  <a:pt x="0" y="1178169"/>
                </a:cubicBezTo>
                <a:cubicBezTo>
                  <a:pt x="-36461" y="910568"/>
                  <a:pt x="64349" y="830901"/>
                  <a:pt x="0" y="589084"/>
                </a:cubicBezTo>
                <a:cubicBezTo>
                  <a:pt x="-64349" y="347267"/>
                  <a:pt x="54365" y="177475"/>
                  <a:pt x="0" y="0"/>
                </a:cubicBezTo>
                <a:close/>
              </a:path>
              <a:path w="5900755" h="2677656" stroke="0" extrusionOk="0">
                <a:moveTo>
                  <a:pt x="0" y="0"/>
                </a:moveTo>
                <a:cubicBezTo>
                  <a:pt x="128590" y="-31222"/>
                  <a:pt x="362590" y="57291"/>
                  <a:pt x="531068" y="0"/>
                </a:cubicBezTo>
                <a:cubicBezTo>
                  <a:pt x="699546" y="-57291"/>
                  <a:pt x="827317" y="14133"/>
                  <a:pt x="1003128" y="0"/>
                </a:cubicBezTo>
                <a:cubicBezTo>
                  <a:pt x="1178939" y="-14133"/>
                  <a:pt x="1365790" y="7587"/>
                  <a:pt x="1475189" y="0"/>
                </a:cubicBezTo>
                <a:cubicBezTo>
                  <a:pt x="1584588" y="-7587"/>
                  <a:pt x="1752400" y="9251"/>
                  <a:pt x="1888242" y="0"/>
                </a:cubicBezTo>
                <a:cubicBezTo>
                  <a:pt x="2024084" y="-9251"/>
                  <a:pt x="2129748" y="12722"/>
                  <a:pt x="2301294" y="0"/>
                </a:cubicBezTo>
                <a:cubicBezTo>
                  <a:pt x="2472840" y="-12722"/>
                  <a:pt x="2629242" y="39063"/>
                  <a:pt x="2714347" y="0"/>
                </a:cubicBezTo>
                <a:cubicBezTo>
                  <a:pt x="2799452" y="-39063"/>
                  <a:pt x="3103515" y="47881"/>
                  <a:pt x="3363430" y="0"/>
                </a:cubicBezTo>
                <a:cubicBezTo>
                  <a:pt x="3623345" y="-47881"/>
                  <a:pt x="3643839" y="20599"/>
                  <a:pt x="3776483" y="0"/>
                </a:cubicBezTo>
                <a:cubicBezTo>
                  <a:pt x="3909127" y="-20599"/>
                  <a:pt x="4018610" y="19797"/>
                  <a:pt x="4248544" y="0"/>
                </a:cubicBezTo>
                <a:cubicBezTo>
                  <a:pt x="4478478" y="-19797"/>
                  <a:pt x="4494595" y="44403"/>
                  <a:pt x="4720604" y="0"/>
                </a:cubicBezTo>
                <a:cubicBezTo>
                  <a:pt x="4946613" y="-44403"/>
                  <a:pt x="5386120" y="1516"/>
                  <a:pt x="5900755" y="0"/>
                </a:cubicBezTo>
                <a:cubicBezTo>
                  <a:pt x="5913544" y="175889"/>
                  <a:pt x="5886297" y="233116"/>
                  <a:pt x="5900755" y="455202"/>
                </a:cubicBezTo>
                <a:cubicBezTo>
                  <a:pt x="5915213" y="677288"/>
                  <a:pt x="5888329" y="848486"/>
                  <a:pt x="5900755" y="990733"/>
                </a:cubicBezTo>
                <a:cubicBezTo>
                  <a:pt x="5913181" y="1132980"/>
                  <a:pt x="5846205" y="1397670"/>
                  <a:pt x="5900755" y="1553040"/>
                </a:cubicBezTo>
                <a:cubicBezTo>
                  <a:pt x="5955305" y="1708410"/>
                  <a:pt x="5878730" y="1985874"/>
                  <a:pt x="5900755" y="2115348"/>
                </a:cubicBezTo>
                <a:cubicBezTo>
                  <a:pt x="5922780" y="2244822"/>
                  <a:pt x="5899685" y="2469545"/>
                  <a:pt x="5900755" y="2677656"/>
                </a:cubicBezTo>
                <a:cubicBezTo>
                  <a:pt x="5726512" y="2697702"/>
                  <a:pt x="5583918" y="2649076"/>
                  <a:pt x="5487702" y="2677656"/>
                </a:cubicBezTo>
                <a:cubicBezTo>
                  <a:pt x="5391486" y="2706236"/>
                  <a:pt x="5122330" y="2623907"/>
                  <a:pt x="5015642" y="2677656"/>
                </a:cubicBezTo>
                <a:cubicBezTo>
                  <a:pt x="4908954" y="2731405"/>
                  <a:pt x="4671387" y="2649153"/>
                  <a:pt x="4484574" y="2677656"/>
                </a:cubicBezTo>
                <a:cubicBezTo>
                  <a:pt x="4297761" y="2706159"/>
                  <a:pt x="4086257" y="2650623"/>
                  <a:pt x="3894498" y="2677656"/>
                </a:cubicBezTo>
                <a:cubicBezTo>
                  <a:pt x="3702739" y="2704689"/>
                  <a:pt x="3484386" y="2650757"/>
                  <a:pt x="3363430" y="2677656"/>
                </a:cubicBezTo>
                <a:cubicBezTo>
                  <a:pt x="3242474" y="2704555"/>
                  <a:pt x="3155683" y="2642074"/>
                  <a:pt x="2950377" y="2677656"/>
                </a:cubicBezTo>
                <a:cubicBezTo>
                  <a:pt x="2745071" y="2713238"/>
                  <a:pt x="2572842" y="2609101"/>
                  <a:pt x="2360302" y="2677656"/>
                </a:cubicBezTo>
                <a:cubicBezTo>
                  <a:pt x="2147763" y="2746211"/>
                  <a:pt x="1909414" y="2663610"/>
                  <a:pt x="1770226" y="2677656"/>
                </a:cubicBezTo>
                <a:cubicBezTo>
                  <a:pt x="1631038" y="2691702"/>
                  <a:pt x="1328582" y="2616624"/>
                  <a:pt x="1121143" y="2677656"/>
                </a:cubicBezTo>
                <a:cubicBezTo>
                  <a:pt x="913704" y="2738688"/>
                  <a:pt x="373226" y="2615852"/>
                  <a:pt x="0" y="2677656"/>
                </a:cubicBezTo>
                <a:cubicBezTo>
                  <a:pt x="-12802" y="2513043"/>
                  <a:pt x="24349" y="2434049"/>
                  <a:pt x="0" y="2195678"/>
                </a:cubicBezTo>
                <a:cubicBezTo>
                  <a:pt x="-24349" y="1957307"/>
                  <a:pt x="24885" y="1828137"/>
                  <a:pt x="0" y="1713700"/>
                </a:cubicBezTo>
                <a:cubicBezTo>
                  <a:pt x="-24885" y="1599263"/>
                  <a:pt x="27538" y="1401403"/>
                  <a:pt x="0" y="1204945"/>
                </a:cubicBezTo>
                <a:cubicBezTo>
                  <a:pt x="-27538" y="1008488"/>
                  <a:pt x="13014" y="898379"/>
                  <a:pt x="0" y="749744"/>
                </a:cubicBezTo>
                <a:cubicBezTo>
                  <a:pt x="-13014" y="601109"/>
                  <a:pt x="61587" y="257680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u="sng" dirty="0">
                <a:latin typeface="Tahoma"/>
                <a:ea typeface="Calibri"/>
                <a:cs typeface="Calibri"/>
              </a:rPr>
              <a:t>Look-Say-Cover-Write-Check</a:t>
            </a:r>
            <a:endParaRPr lang="en-US" sz="1200" u="sng">
              <a:ea typeface="Calibri"/>
              <a:cs typeface="Calibri"/>
            </a:endParaRPr>
          </a:p>
          <a:p>
            <a:endParaRPr lang="en-US" sz="1200" dirty="0">
              <a:latin typeface="Tahoma"/>
              <a:ea typeface="Calibri"/>
              <a:cs typeface="Calibri"/>
            </a:endParaRPr>
          </a:p>
          <a:p>
            <a:r>
              <a:rPr lang="en-US" sz="1200">
                <a:latin typeface="Tahoma"/>
                <a:ea typeface="Calibri"/>
                <a:cs typeface="Calibri"/>
              </a:rPr>
              <a:t>Retrieval practice using the look-say-cover-write-check technique, when done in </a:t>
            </a:r>
            <a:r>
              <a:rPr lang="en-US" sz="1200" dirty="0">
                <a:latin typeface="Tahoma"/>
                <a:ea typeface="Calibri"/>
                <a:cs typeface="Calibri"/>
              </a:rPr>
              <a:t>regular small chunks, is one of the best ways you can learn relevant knowledge over time.</a:t>
            </a:r>
            <a:endParaRPr lang="en-US" sz="1200">
              <a:ea typeface="Calibri"/>
              <a:cs typeface="Calibri"/>
            </a:endParaRPr>
          </a:p>
          <a:p>
            <a:endParaRPr lang="en-US" sz="1200" dirty="0">
              <a:latin typeface="Tahoma"/>
              <a:ea typeface="Calibri"/>
              <a:cs typeface="Calibri"/>
            </a:endParaRPr>
          </a:p>
          <a:p>
            <a:r>
              <a:rPr lang="en-US" sz="1200" dirty="0">
                <a:latin typeface="Tahoma"/>
                <a:ea typeface="Calibri"/>
                <a:cs typeface="Calibri"/>
              </a:rPr>
              <a:t>Working in Independent mode: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Look at the first bullet point or sentence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Read through it three to five times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Cover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Write it out exactly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Remove and check what you wrote and tick if correct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Repeat</a:t>
            </a:r>
          </a:p>
          <a:p>
            <a:pPr marL="285750" indent="-285750">
              <a:buFont typeface="Arial"/>
              <a:buChar char="•"/>
            </a:pPr>
            <a:r>
              <a:rPr lang="en-US" sz="1200" dirty="0">
                <a:latin typeface="Tahoma"/>
                <a:ea typeface="Calibri"/>
                <a:cs typeface="Calibri"/>
              </a:rPr>
              <a:t>When you get it 100% right, move on to the next chunk of information</a:t>
            </a:r>
          </a:p>
        </p:txBody>
      </p:sp>
      <p:pic>
        <p:nvPicPr>
          <p:cNvPr id="5" name="Picture 4" descr="A red and white shield with white and black stripes&#10;&#10;Description automatically generated">
            <a:extLst>
              <a:ext uri="{FF2B5EF4-FFF2-40B4-BE49-F238E27FC236}">
                <a16:creationId xmlns:a16="http://schemas.microsoft.com/office/drawing/2014/main" id="{9234050C-E89D-F5A6-AC17-49FF2EF435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97" y="340795"/>
            <a:ext cx="858673" cy="9187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F8264E-4BB6-7571-A07C-B0765BE81E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1367" y="345558"/>
            <a:ext cx="996149" cy="909187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9734132-091C-70C5-9070-F8DE2A309D2D}"/>
              </a:ext>
            </a:extLst>
          </p:cNvPr>
          <p:cNvGraphicFramePr>
            <a:graphicFrameLocks noGrp="1"/>
          </p:cNvGraphicFramePr>
          <p:nvPr/>
        </p:nvGraphicFramePr>
        <p:xfrm>
          <a:off x="316966" y="6214681"/>
          <a:ext cx="6108477" cy="320954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036159">
                  <a:extLst>
                    <a:ext uri="{9D8B030D-6E8A-4147-A177-3AD203B41FA5}">
                      <a16:colId xmlns:a16="http://schemas.microsoft.com/office/drawing/2014/main" val="3006030336"/>
                    </a:ext>
                  </a:extLst>
                </a:gridCol>
                <a:gridCol w="2036159">
                  <a:extLst>
                    <a:ext uri="{9D8B030D-6E8A-4147-A177-3AD203B41FA5}">
                      <a16:colId xmlns:a16="http://schemas.microsoft.com/office/drawing/2014/main" val="1380309820"/>
                    </a:ext>
                  </a:extLst>
                </a:gridCol>
                <a:gridCol w="2036159">
                  <a:extLst>
                    <a:ext uri="{9D8B030D-6E8A-4147-A177-3AD203B41FA5}">
                      <a16:colId xmlns:a16="http://schemas.microsoft.com/office/drawing/2014/main" val="56747797"/>
                    </a:ext>
                  </a:extLst>
                </a:gridCol>
              </a:tblGrid>
              <a:tr h="3209544">
                <a:tc>
                  <a:txBody>
                    <a:bodyPr/>
                    <a:lstStyle/>
                    <a:p>
                      <a:pPr algn="ctr"/>
                      <a:r>
                        <a:rPr lang="en-US" sz="1200" u="sng">
                          <a:latin typeface="Tahoma"/>
                        </a:rPr>
                        <a:t>Flash Cards </a:t>
                      </a:r>
                      <a:endParaRPr lang="en-US">
                        <a:latin typeface="Tahoma"/>
                      </a:endParaRPr>
                    </a:p>
                    <a:p>
                      <a:pPr lvl="0" algn="ctr">
                        <a:buNone/>
                      </a:pPr>
                      <a:endParaRPr lang="en-US" sz="1200" dirty="0">
                        <a:latin typeface="Tahoma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Tahoma"/>
                        </a:rPr>
                        <a:t>Make flast cards with the </a:t>
                      </a:r>
                      <a:r>
                        <a:rPr lang="en-US" sz="1200" b="0" dirty="0">
                          <a:latin typeface="Tahoma"/>
                        </a:rPr>
                        <a:t>definition on one side and </a:t>
                      </a:r>
                      <a:r>
                        <a:rPr lang="en-US" sz="1200" b="0">
                          <a:latin typeface="Tahoma"/>
                        </a:rPr>
                        <a:t>key word on the other. </a:t>
                      </a:r>
                    </a:p>
                  </a:txBody>
                  <a:tcPr>
                    <a:lnL w="19050">
                      <a:solidFill>
                        <a:schemeClr val="tx1"/>
                      </a:solidFill>
                    </a:lnL>
                    <a:lnR w="0">
                      <a:noFill/>
                    </a:lnR>
                    <a:lnT w="19050">
                      <a:solidFill>
                        <a:schemeClr val="tx1"/>
                      </a:solidFill>
                    </a:lnT>
                    <a:lnB w="190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u="sng">
                          <a:latin typeface="Tahoma"/>
                        </a:rPr>
                        <a:t>Self Quizing</a:t>
                      </a:r>
                    </a:p>
                    <a:p>
                      <a:pPr lvl="0">
                        <a:buNone/>
                      </a:pPr>
                      <a:endParaRPr lang="en-US" sz="1200" u="sng" dirty="0">
                        <a:latin typeface="Tahoma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 dirty="0">
                          <a:latin typeface="Tahoma"/>
                        </a:rPr>
                        <a:t>Write quizzes with answers to test yourself in </a:t>
                      </a:r>
                      <a:r>
                        <a:rPr lang="en-US" sz="1200" b="0">
                          <a:latin typeface="Tahoma"/>
                        </a:rPr>
                        <a:t>the future.</a:t>
                      </a:r>
                    </a:p>
                  </a:txBody>
                  <a:tcPr>
                    <a:lnL w="0">
                      <a:noFill/>
                    </a:lnL>
                    <a:lnR w="0">
                      <a:noFill/>
                    </a:lnR>
                    <a:lnT w="19050">
                      <a:solidFill>
                        <a:schemeClr val="tx1"/>
                      </a:solidFill>
                    </a:lnT>
                    <a:lnB w="19050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u="sng">
                          <a:latin typeface="Tahoma"/>
                        </a:rPr>
                        <a:t>Mind maps</a:t>
                      </a:r>
                    </a:p>
                    <a:p>
                      <a:pPr lvl="0">
                        <a:buNone/>
                      </a:pPr>
                      <a:endParaRPr lang="en-US" sz="1200" b="0" u="sng" dirty="0">
                        <a:latin typeface="Tahoma"/>
                      </a:endParaRP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Tahoma"/>
                        </a:rPr>
                        <a:t>Create mindmaps linking </a:t>
                      </a:r>
                    </a:p>
                    <a:p>
                      <a:pPr lvl="0">
                        <a:buNone/>
                      </a:pPr>
                      <a:r>
                        <a:rPr lang="en-US" sz="1200" b="0">
                          <a:latin typeface="Tahoma"/>
                        </a:rPr>
                        <a:t>key inforamtion you need to remember.</a:t>
                      </a:r>
                      <a:endParaRPr lang="en-US"/>
                    </a:p>
                  </a:txBody>
                  <a:tcPr>
                    <a:lnL w="0">
                      <a:noFill/>
                    </a:lnL>
                    <a:lnR w="19050">
                      <a:solidFill>
                        <a:schemeClr val="tx1"/>
                      </a:solidFill>
                    </a:lnR>
                    <a:lnT w="19050">
                      <a:solidFill>
                        <a:schemeClr val="tx1"/>
                      </a:solidFill>
                    </a:lnT>
                    <a:lnB w="19050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422457"/>
                  </a:ext>
                </a:extLst>
              </a:tr>
            </a:tbl>
          </a:graphicData>
        </a:graphic>
      </p:graphicFrame>
      <p:pic>
        <p:nvPicPr>
          <p:cNvPr id="10" name="Picture 9" descr="A black and white drawing of two sticky notes&#10;&#10;Description automatically generated">
            <a:extLst>
              <a:ext uri="{FF2B5EF4-FFF2-40B4-BE49-F238E27FC236}">
                <a16:creationId xmlns:a16="http://schemas.microsoft.com/office/drawing/2014/main" id="{207DAAC7-445C-DE86-7AF8-1450F92A79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903" t="4767" r="4819" b="-575"/>
          <a:stretch/>
        </p:blipFill>
        <p:spPr>
          <a:xfrm>
            <a:off x="554752" y="7665227"/>
            <a:ext cx="1574335" cy="1471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 descr="A black and white icon of a paper and a pen&#10;&#10;Description automatically generated">
            <a:extLst>
              <a:ext uri="{FF2B5EF4-FFF2-40B4-BE49-F238E27FC236}">
                <a16:creationId xmlns:a16="http://schemas.microsoft.com/office/drawing/2014/main" id="{E9D72AE8-3AB8-EDDB-DB41-7C5C90DBA3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6906" y="7682030"/>
            <a:ext cx="1481014" cy="14775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11" descr="A black and white symbol&#10;&#10;Description automatically generated">
            <a:extLst>
              <a:ext uri="{FF2B5EF4-FFF2-40B4-BE49-F238E27FC236}">
                <a16:creationId xmlns:a16="http://schemas.microsoft.com/office/drawing/2014/main" id="{7DF8C0CF-E4CC-9E44-E962-C3808A19507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158" t="2565" r="-2552" b="2837"/>
          <a:stretch/>
        </p:blipFill>
        <p:spPr>
          <a:xfrm>
            <a:off x="4664039" y="7679646"/>
            <a:ext cx="1464677" cy="146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0738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A2F1D-F494-3746-E21B-C8F6D4146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49137"/>
            <a:ext cx="5915025" cy="456315"/>
          </a:xfrm>
        </p:spPr>
        <p:txBody>
          <a:bodyPr>
            <a:normAutofit fontScale="90000"/>
          </a:bodyPr>
          <a:lstStyle/>
          <a:p>
            <a:r>
              <a:rPr lang="en-GB" dirty="0"/>
              <a:t>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5D80D0-AA60-7A5D-3385-8FCF5586AB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BD70C1-4A63-4BF2-FB2C-D421A19F9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65" y="620041"/>
            <a:ext cx="6354669" cy="890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354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4D3B8-90B4-5DEB-7850-024BA5375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152" y="181327"/>
            <a:ext cx="5915025" cy="456314"/>
          </a:xfrm>
        </p:spPr>
        <p:txBody>
          <a:bodyPr>
            <a:normAutofit fontScale="90000"/>
          </a:bodyPr>
          <a:lstStyle/>
          <a:p>
            <a:r>
              <a:rPr lang="en-GB"/>
              <a:t>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20B546-B68E-8E48-A38A-5296173858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602721-F3B0-0F4B-0398-090F9C749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681" y="710971"/>
            <a:ext cx="6123831" cy="8484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40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4B391-9256-A186-6E01-2380D798E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23802"/>
            <a:ext cx="5915025" cy="119366"/>
          </a:xfrm>
        </p:spPr>
        <p:txBody>
          <a:bodyPr>
            <a:normAutofit fontScale="90000"/>
          </a:bodyPr>
          <a:lstStyle/>
          <a:p>
            <a:r>
              <a:rPr lang="en-GB"/>
              <a:t>Beliefs and World Views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6BDF8E-5B78-FF1F-4B13-0BD4318E67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74BE2E7-E944-0BAA-C108-41FA97EF69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51"/>
          <a:stretch/>
        </p:blipFill>
        <p:spPr>
          <a:xfrm>
            <a:off x="282515" y="761144"/>
            <a:ext cx="6292970" cy="838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13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E395E-4808-6F64-005F-7CC2E39D2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48624"/>
            <a:ext cx="5915025" cy="242029"/>
          </a:xfrm>
        </p:spPr>
        <p:txBody>
          <a:bodyPr>
            <a:normAutofit fontScale="90000"/>
          </a:bodyPr>
          <a:lstStyle/>
          <a:p>
            <a:r>
              <a:rPr lang="en-GB"/>
              <a:t>Computing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D92468A-BEB2-7B75-36BB-5E691CD8EF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118" y="1007306"/>
            <a:ext cx="5909765" cy="5524089"/>
          </a:xfrm>
        </p:spPr>
      </p:pic>
    </p:spTree>
    <p:extLst>
      <p:ext uri="{BB962C8B-B14F-4D97-AF65-F5344CB8AC3E}">
        <p14:creationId xmlns:p14="http://schemas.microsoft.com/office/powerpoint/2010/main" val="2976076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62213A46-CBDC-E961-6EBE-0EAC58B78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307" y="105197"/>
            <a:ext cx="6417393" cy="326993"/>
          </a:xfrm>
          <a:prstGeom prst="rect">
            <a:avLst/>
          </a:prstGeom>
          <a:noFill/>
          <a:ln w="38100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29713" tIns="29713" rIns="29713" bIns="29713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742801">
              <a:spcBef>
                <a:spcPts val="488"/>
              </a:spcBef>
              <a:spcAft>
                <a:spcPct val="0"/>
              </a:spcAft>
            </a:pPr>
            <a:r>
              <a:rPr lang="en-GB" altLang="en-US" sz="1300" b="1">
                <a:solidFill>
                  <a:srgbClr val="000000"/>
                </a:solidFill>
                <a:latin typeface="Calibri"/>
                <a:cs typeface="Calibri"/>
              </a:rPr>
              <a:t>Year 9 Design and Technology</a:t>
            </a:r>
            <a:endParaRPr lang="en-GB" altLang="en-US" sz="1300" b="1"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49D473-B647-D4ED-A379-B9634688F9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99" y="148565"/>
            <a:ext cx="207723" cy="244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580700-98CD-FD79-FB93-0F7A970B8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371" y="142061"/>
            <a:ext cx="263297" cy="25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B8DA24A-7040-B676-F57B-11E2933E5DE1}"/>
              </a:ext>
            </a:extLst>
          </p:cNvPr>
          <p:cNvGraphicFramePr>
            <a:graphicFrameLocks noGrp="1"/>
          </p:cNvGraphicFramePr>
          <p:nvPr/>
        </p:nvGraphicFramePr>
        <p:xfrm>
          <a:off x="144548" y="537846"/>
          <a:ext cx="6481077" cy="9135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067">
                  <a:extLst>
                    <a:ext uri="{9D8B030D-6E8A-4147-A177-3AD203B41FA5}">
                      <a16:colId xmlns:a16="http://schemas.microsoft.com/office/drawing/2014/main" val="3097154739"/>
                    </a:ext>
                  </a:extLst>
                </a:gridCol>
                <a:gridCol w="1330935">
                  <a:extLst>
                    <a:ext uri="{9D8B030D-6E8A-4147-A177-3AD203B41FA5}">
                      <a16:colId xmlns:a16="http://schemas.microsoft.com/office/drawing/2014/main" val="3864778610"/>
                    </a:ext>
                  </a:extLst>
                </a:gridCol>
                <a:gridCol w="4745075">
                  <a:extLst>
                    <a:ext uri="{9D8B030D-6E8A-4147-A177-3AD203B41FA5}">
                      <a16:colId xmlns:a16="http://schemas.microsoft.com/office/drawing/2014/main" val="2621728441"/>
                    </a:ext>
                  </a:extLst>
                </a:gridCol>
              </a:tblGrid>
              <a:tr h="366205">
                <a:tc>
                  <a:txBody>
                    <a:bodyPr/>
                    <a:lstStyle/>
                    <a:p>
                      <a:pPr algn="ctr" fontAlgn="auto"/>
                      <a:endParaRPr lang="en-GB" sz="1200" b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b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Keywords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200" b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Key information</a:t>
                      </a:r>
                      <a:endParaRPr lang="en-GB" b="1">
                        <a:solidFill>
                          <a:srgbClr val="FFFFFF"/>
                        </a:solidFill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5384373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Fibre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Fibres are hair like strands that are natural or synthetic. 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7296058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2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Natural Fibres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Natural fibres come from plant, animal or insect sources. 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2360114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3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Synthetic Fibres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Synthetic fibres are man-made.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2000478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4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Yarn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Fibres are spun to create long threads called yarns.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5146808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5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Fabric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Fabric is produced by yarns which are knitted or woven together.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01357"/>
                  </a:ext>
                </a:extLst>
              </a:tr>
              <a:tr h="57821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6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Scales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Wool fibres have scales. Heat and agitation will cause these scales to shrink and interlock together to form a piece of fabric.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4936723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7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Shrink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Become smaller in size.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5906010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8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Felting needle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A tool with small barbs on the surface.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084887"/>
                  </a:ext>
                </a:extLst>
              </a:tr>
              <a:tr h="790233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9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Barbs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A rough surface on a felting needle which pulls wool fibres downwards and encourages them to interlock. The more barbs a tool  has, the quicker fibres should bond together.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5765819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10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Bonded Fabric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Are not woven or knitted. Made from fibres rather than yarns. 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3406422"/>
                  </a:ext>
                </a:extLst>
              </a:tr>
              <a:tr h="57821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11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Surface Design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The art that is applied to surfaces, such as fabric, wallpaper, home décor and clothes. 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4842390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12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Placement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The location of a design on an item.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042791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13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Motif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A significant icon or recurring idea in a design.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752143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14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Cool Colours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Blues, Greens and Purples. (Think Water!)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416848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15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Warm Colours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Pinks, Reds and Oranges. (Think Fire!)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2411593"/>
                  </a:ext>
                </a:extLst>
              </a:tr>
              <a:tr h="57821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16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Complementary </a:t>
                      </a:r>
                      <a:endParaRPr lang="en-GB">
                        <a:effectLst/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>
                          <a:effectLst/>
                          <a:latin typeface="Arial"/>
                        </a:rPr>
                        <a:t>Colours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Colours which are opposite each other on the colour wheel. Orange and Blue; Green and Red; Yellow and Purple.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6973539"/>
                  </a:ext>
                </a:extLst>
              </a:tr>
              <a:tr h="57821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17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Analogues </a:t>
                      </a:r>
                      <a:endParaRPr lang="en-GB">
                        <a:effectLst/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en-GB" sz="1100">
                          <a:effectLst/>
                          <a:latin typeface="Arial"/>
                        </a:rPr>
                        <a:t>Colours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Colours that are next to each other on the colour wheel. Green, yellow and orange are an example of an analogues colour scheme.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682685"/>
                  </a:ext>
                </a:extLst>
              </a:tr>
              <a:tr h="57821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18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Monochrome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A colour scheme that incorporates the main colour and only hues, tones, shades and tints of that one colour. 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4430846"/>
                  </a:ext>
                </a:extLst>
              </a:tr>
              <a:tr h="57821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19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Embellishment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Decorative detail which is added for a more interesting aesthetic appeal. Sequins are an example of an embellishment. 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6194444"/>
                  </a:ext>
                </a:extLst>
              </a:tr>
              <a:tr h="3469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/>
                        </a:rPr>
                        <a:t>20</a:t>
                      </a:r>
                      <a:endParaRPr lang="en-GB">
                        <a:effectLst/>
                        <a:latin typeface="Arial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Embroidery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  <a:latin typeface="Arial" panose="020B0604020202020204" pitchFamily="34" charset="0"/>
                        </a:rPr>
                        <a:t>Using stitches to form a decorative design.</a:t>
                      </a:r>
                      <a:endParaRPr lang="en-GB">
                        <a:effectLst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6867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0131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E4DCA-AD85-3E8C-FC60-D3F1F6F4A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25024"/>
            <a:ext cx="5915025" cy="136702"/>
          </a:xfrm>
        </p:spPr>
        <p:txBody>
          <a:bodyPr>
            <a:normAutofit fontScale="90000"/>
          </a:bodyPr>
          <a:lstStyle/>
          <a:p>
            <a:r>
              <a:rPr lang="en-GB">
                <a:ea typeface="Calibri Light"/>
                <a:cs typeface="Calibri Light"/>
              </a:rPr>
              <a:t>English</a:t>
            </a:r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FC6198-9ADD-9FFD-9545-7E3FB1581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70075" y="2219149"/>
            <a:ext cx="8198152" cy="5455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862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0C0D7-B033-5AFA-E45A-D8FA439AB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92868"/>
            <a:ext cx="5915025" cy="152819"/>
          </a:xfrm>
        </p:spPr>
        <p:txBody>
          <a:bodyPr>
            <a:normAutofit fontScale="90000"/>
          </a:bodyPr>
          <a:lstStyle/>
          <a:p>
            <a:r>
              <a:rPr lang="en-GB"/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4FD9D-8B70-D6C7-82DB-743FE753C5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41B7E3-23D1-7441-AB5C-27F4F4FCE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117336" y="2659341"/>
            <a:ext cx="9092669" cy="501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01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D19E1-DF3A-DB57-70A8-637821CAB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70927"/>
            <a:ext cx="5915025" cy="130517"/>
          </a:xfrm>
        </p:spPr>
        <p:txBody>
          <a:bodyPr>
            <a:normAutofit fontScale="90000"/>
          </a:bodyPr>
          <a:lstStyle/>
          <a:p>
            <a:r>
              <a:rPr lang="en-GB"/>
              <a:t>Food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16DE6-9B1E-0F58-253E-463404F333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820C3B-5E56-8F56-049A-7136C0AA4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192642" y="2486972"/>
            <a:ext cx="9243282" cy="559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9695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BADE2-2FCC-C358-6885-1FEBEF3699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39021"/>
            <a:ext cx="5915025" cy="169978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Food</a:t>
            </a:r>
            <a:endParaRPr lang="en-US" dirty="0"/>
          </a:p>
        </p:txBody>
      </p:sp>
      <p:pic>
        <p:nvPicPr>
          <p:cNvPr id="4" name="Content Placeholder 3" descr="A close-up of a chart&#10;&#10;Description automatically generated">
            <a:extLst>
              <a:ext uri="{FF2B5EF4-FFF2-40B4-BE49-F238E27FC236}">
                <a16:creationId xmlns:a16="http://schemas.microsoft.com/office/drawing/2014/main" id="{A0DD8390-AE28-E86C-5B4A-CC35C09A46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1074108" y="2279230"/>
            <a:ext cx="8979056" cy="5830393"/>
          </a:xfrm>
        </p:spPr>
      </p:pic>
    </p:spTree>
    <p:extLst>
      <p:ext uri="{BB962C8B-B14F-4D97-AF65-F5344CB8AC3E}">
        <p14:creationId xmlns:p14="http://schemas.microsoft.com/office/powerpoint/2010/main" val="596938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C6588-A262-5594-7BF0-D47F8B2E7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24601"/>
            <a:ext cx="5915025" cy="126720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Food</a:t>
            </a:r>
            <a:endParaRPr lang="en-US" dirty="0"/>
          </a:p>
        </p:txBody>
      </p:sp>
      <p:pic>
        <p:nvPicPr>
          <p:cNvPr id="4" name="Content Placeholder 3" descr="A menu of food on a white background&#10;&#10;Description automatically generated">
            <a:extLst>
              <a:ext uri="{FF2B5EF4-FFF2-40B4-BE49-F238E27FC236}">
                <a16:creationId xmlns:a16="http://schemas.microsoft.com/office/drawing/2014/main" id="{2A320052-67F5-3977-749F-CB24440D65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-5400000">
            <a:off x="-800580" y="2427319"/>
            <a:ext cx="8445977" cy="5029976"/>
          </a:xfrm>
        </p:spPr>
      </p:pic>
    </p:spTree>
    <p:extLst>
      <p:ext uri="{BB962C8B-B14F-4D97-AF65-F5344CB8AC3E}">
        <p14:creationId xmlns:p14="http://schemas.microsoft.com/office/powerpoint/2010/main" val="2842155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517BFB9-202F-B404-B871-F9275DB24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EB765FB-F28F-CE95-CEE9-87B7C8B71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293914" y="1649905"/>
            <a:ext cx="9436925" cy="6572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18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3C5BA-1B6D-62AC-F9B2-E4F712642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3FF980-29BC-5557-9F8F-436F34E95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267101" y="1702977"/>
            <a:ext cx="9427947" cy="654662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3A975E9-37BE-6A40-259F-9E493EB5C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531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FC85F-06D2-E720-FCFF-BF07EF080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82078"/>
            <a:ext cx="5915025" cy="456315"/>
          </a:xfrm>
        </p:spPr>
        <p:txBody>
          <a:bodyPr>
            <a:normAutofit fontScale="90000"/>
          </a:bodyPr>
          <a:lstStyle/>
          <a:p>
            <a:r>
              <a:rPr lang="en-GB"/>
              <a:t>Geography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A5BF1-C263-034E-3D12-D01112EE6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AC1069-936D-82C5-0E7B-E3052BF3C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816045" y="2025927"/>
            <a:ext cx="8684387" cy="610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220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D14D4-4409-F471-127F-B04774D61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81356"/>
            <a:ext cx="5915025" cy="676927"/>
          </a:xfrm>
        </p:spPr>
        <p:txBody>
          <a:bodyPr/>
          <a:lstStyle/>
          <a:p>
            <a:r>
              <a:rPr lang="en-GB"/>
              <a:t>Geography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250B2-77C3-0016-544F-FA34FDC4C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35A8F6-8AC3-C63C-F36B-3A7ED08EF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771524" y="1826572"/>
            <a:ext cx="8609258" cy="635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82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B4491-A032-743E-00DA-F1AAE9EC6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D9032697-A71F-49D9-1955-4865FE782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-1153726" y="1772295"/>
            <a:ext cx="9165452" cy="636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16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B4491-A032-743E-00DA-F1AAE9EC64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82D464-AEE3-3AF1-2187-094DCCACC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291536" y="1625420"/>
            <a:ext cx="9445874" cy="655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0628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3448E-106E-515D-26B4-CF7CE05E5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81717"/>
            <a:ext cx="5915025" cy="208575"/>
          </a:xfrm>
        </p:spPr>
        <p:txBody>
          <a:bodyPr>
            <a:normAutofit fontScale="90000"/>
          </a:bodyPr>
          <a:lstStyle/>
          <a:p>
            <a:r>
              <a:rPr lang="en-GB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96D4D-B715-1C5F-F4D9-B5B9DC4FD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A50534-D0C2-30CF-5C25-4F8E3E540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36" y="685761"/>
            <a:ext cx="6268325" cy="886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248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50FBB-F96E-6775-9D59-52579B9FA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37473"/>
            <a:ext cx="5915025" cy="97063"/>
          </a:xfrm>
        </p:spPr>
        <p:txBody>
          <a:bodyPr>
            <a:normAutofit fontScale="90000"/>
          </a:bodyPr>
          <a:lstStyle/>
          <a:p>
            <a:r>
              <a:rPr lang="en-GB"/>
              <a:t>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D6E4C3-9AAD-144E-DE89-D0276B9C5D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B117D0-8B6F-CC91-F0A9-FFFB23F9D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548" y="2180838"/>
            <a:ext cx="6296904" cy="5544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198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FC3DDF0E-61A5-8D64-C5D8-4D5CFE4DB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34" y="1862894"/>
            <a:ext cx="3226087" cy="298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A close-up of a note&#10;&#10;Description automatically generated">
            <a:extLst>
              <a:ext uri="{FF2B5EF4-FFF2-40B4-BE49-F238E27FC236}">
                <a16:creationId xmlns:a16="http://schemas.microsoft.com/office/drawing/2014/main" id="{74E4AE6C-F2DA-EF29-ACF3-4F9566621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34" y="5060022"/>
            <a:ext cx="6139932" cy="2496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D797BB48-68E0-EE5D-F995-71507EEF3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492" y="8344971"/>
            <a:ext cx="1123950" cy="5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E07D5DFF-C24C-362F-83A1-DAEAEBD89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442" y="8064624"/>
            <a:ext cx="5187522" cy="1196976"/>
          </a:xfrm>
          <a:prstGeom prst="rect">
            <a:avLst/>
          </a:prstGeom>
          <a:noFill/>
          <a:ln w="12700">
            <a:solidFill>
              <a:srgbClr val="09101D"/>
            </a:solidFill>
            <a:prstDash val="lg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Plotting straight lines: M797, U741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Equations of straight lines: U669, U315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Real-life graphs: U638, U862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Additional higher content: U898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Additional higher content: M267, M543</a:t>
            </a:r>
            <a:endParaRPr kumimoji="0" lang="en-US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53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FB59F7C-B407-246D-5BF1-0F5C377EB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9061" y="3176284"/>
            <a:ext cx="122872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A04982A8-0F3F-A7AE-DF45-3C6C21B628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8" y="2630184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84CA7580-A587-FAA8-F4F9-AE57E26CB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128" y="1443519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9.1 Straight line graphs…..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15AF9904-342D-261E-596A-B923A6D39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8" y="7310134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6CA132AE-FA5B-9AA2-F5BB-F58D989F79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8" y="7310134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D22CC8A-CF93-1A25-CB8D-737DFF367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998" y="8275334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endParaRPr kumimoji="0" lang="en-GB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kumimoji="0" lang="en-GB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5072F63-E3ED-615E-FF15-EDAF0E255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09353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5470931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46A062E-D17F-9A03-141A-4E524CE785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066908" y="2375424"/>
            <a:ext cx="8991816" cy="565063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A0612CF-BABC-552A-3776-0BD230C33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09353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103593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 white paper with black text&#10;&#10;Description automatically generated">
            <a:extLst>
              <a:ext uri="{FF2B5EF4-FFF2-40B4-BE49-F238E27FC236}">
                <a16:creationId xmlns:a16="http://schemas.microsoft.com/office/drawing/2014/main" id="{F058B574-86B6-3715-E1A8-ABDB0044B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2077993"/>
            <a:ext cx="3003158" cy="276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1" descr="A close-up of a white sheet&#10;&#10;Description automatically generated">
            <a:extLst>
              <a:ext uri="{FF2B5EF4-FFF2-40B4-BE49-F238E27FC236}">
                <a16:creationId xmlns:a16="http://schemas.microsoft.com/office/drawing/2014/main" id="{427E1C5D-CE8F-A13D-1579-6AB862708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" y="5034340"/>
            <a:ext cx="5770067" cy="235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991277136" descr="A blue and white logo&#10;&#10;Description automatically generated">
            <a:extLst>
              <a:ext uri="{FF2B5EF4-FFF2-40B4-BE49-F238E27FC236}">
                <a16:creationId xmlns:a16="http://schemas.microsoft.com/office/drawing/2014/main" id="{59EED5BD-4268-19A5-872A-51F64360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94" y="8637427"/>
            <a:ext cx="1123950" cy="5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65BEEC4A-CCEA-F554-8E48-26798F001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75" y="7581614"/>
            <a:ext cx="4760913" cy="1741488"/>
          </a:xfrm>
          <a:prstGeom prst="rect">
            <a:avLst/>
          </a:prstGeom>
          <a:noFill/>
          <a:ln w="12700">
            <a:solidFill>
              <a:srgbClr val="09101D"/>
            </a:solidFill>
            <a:prstDash val="lg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Solving equations one step: U755</a:t>
            </a:r>
            <a:endParaRPr kumimoji="0" lang="en-US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Solving equations harder: U325, U870, U599</a:t>
            </a:r>
            <a:endParaRPr kumimoji="0" lang="en-US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Solving inequalities: U759, U738, U145, U337</a:t>
            </a:r>
            <a:endParaRPr kumimoji="0" lang="nl-NL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Substituting &amp; changing the subject: U556</a:t>
            </a:r>
            <a:endParaRPr kumimoji="0" lang="nl-NL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NL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7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59776DD9-23C0-30BD-A5EB-E72233761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063" y="546100"/>
            <a:ext cx="122872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68744B24-1D83-7022-8105-811A00C9EB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6C035132-780A-83A9-5FA0-5786892246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144" y="1587357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9.2 Forming &amp; solving equations…..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1648A67-2300-3048-98FF-988136129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4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21DBFC5D-FCD5-64AF-05A4-E8F877A08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94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ADF114E-EFA2-A62E-CAC7-AD2EAFAD6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3594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endParaRPr kumimoji="0" lang="en-GB" altLang="en-US" sz="11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kumimoji="0" lang="en-GB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045DE9C-96C7-D7CA-3A52-D588824EE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09353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628865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AA5235-F1A3-C59F-A0C6-469EE0909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442647" y="2815442"/>
            <a:ext cx="7743293" cy="546862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B1BFEA8-634D-2887-4883-8AB2635F1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6" y="484598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460483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 white paper with black text&#10;&#10;Description automatically generated">
            <a:extLst>
              <a:ext uri="{FF2B5EF4-FFF2-40B4-BE49-F238E27FC236}">
                <a16:creationId xmlns:a16="http://schemas.microsoft.com/office/drawing/2014/main" id="{EB3FC44F-382A-DAC3-7A2C-AA5C37E5C5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" y="1603377"/>
            <a:ext cx="2671280" cy="262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824B60D6-6F8F-8BDA-4482-27BAD70AF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11" y="4465333"/>
            <a:ext cx="5864577" cy="2531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15B52E0C-15B7-D249-9859-959584C98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063" y="546100"/>
            <a:ext cx="122872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4690AFBC-F455-C8D8-62D8-0021C1DFB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DF7B1C8-4A81-2DF6-330C-F3818ED0D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967" y="1238036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9.4 3D Shapes…..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F876A47-6973-1979-9682-CE62192D39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9425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endParaRPr kumimoji="0" lang="en-GB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38C58C-0D29-BB2C-E907-28FB81A59034}"/>
              </a:ext>
            </a:extLst>
          </p:cNvPr>
          <p:cNvSpPr/>
          <p:nvPr/>
        </p:nvSpPr>
        <p:spPr>
          <a:xfrm>
            <a:off x="410967" y="7264578"/>
            <a:ext cx="5835721" cy="1686560"/>
          </a:xfrm>
          <a:prstGeom prst="rect">
            <a:avLst/>
          </a:prstGeom>
          <a:noFill/>
          <a:ln>
            <a:prstDash val="lg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Properties, nets &amp; plans of 3D shapes: U719, U761, U743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Surface area: U929, U259, U464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Volume: U786, U174, U915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Additional higher content: U484, U116, U617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kern="100"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100" kern="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blue and white logo&#10;&#10;Description automatically generated">
            <a:extLst>
              <a:ext uri="{FF2B5EF4-FFF2-40B4-BE49-F238E27FC236}">
                <a16:creationId xmlns:a16="http://schemas.microsoft.com/office/drawing/2014/main" id="{746B6629-2F2B-C86A-8FC7-A22BB10F64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355" y="7501026"/>
            <a:ext cx="1125855" cy="50609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5F39F6-BFA7-0083-E2FB-E3B8321E0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67" y="282034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302138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C82E28D-10F3-8E0D-8CAE-011F315D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556518" y="2612533"/>
            <a:ext cx="7971035" cy="551999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D2D4868-CDF7-E1F9-747F-002947275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67" y="282034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2989666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>
            <a:extLst>
              <a:ext uri="{FF2B5EF4-FFF2-40B4-BE49-F238E27FC236}">
                <a16:creationId xmlns:a16="http://schemas.microsoft.com/office/drawing/2014/main" id="{44BF9888-BB4B-5087-2C41-17CFDBE239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86" y="2000082"/>
            <a:ext cx="3291691" cy="324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1" descr="A white sheet of paper with black text&#10;&#10;Description automatically generated">
            <a:extLst>
              <a:ext uri="{FF2B5EF4-FFF2-40B4-BE49-F238E27FC236}">
                <a16:creationId xmlns:a16="http://schemas.microsoft.com/office/drawing/2014/main" id="{07E66778-CD0F-3822-CB8C-7C1C25E5D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87" y="5496679"/>
            <a:ext cx="5893347" cy="253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D92AD59D-F18B-5FB4-7E7A-DE95B08A9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088" y="8291247"/>
            <a:ext cx="5880777" cy="1226388"/>
          </a:xfrm>
          <a:prstGeom prst="rect">
            <a:avLst/>
          </a:prstGeom>
          <a:noFill/>
          <a:ln w="12700">
            <a:solidFill>
              <a:srgbClr val="09101D"/>
            </a:solidFill>
            <a:prstDash val="lg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Interpreting scale drawings: U257</a:t>
            </a:r>
            <a:endParaRPr kumimoji="0" lang="en-US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Constructions: U678, U187, U787, U245, U979</a:t>
            </a:r>
            <a:endParaRPr kumimoji="0" lang="en-US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Congruence: U790, U866</a:t>
            </a:r>
            <a:endParaRPr kumimoji="0" lang="en-US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Dreaming Outloud Pro" panose="03050502040302030504" pitchFamily="66" charset="0"/>
                <a:ea typeface="Calibri" panose="020F0502020204030204" pitchFamily="34" charset="0"/>
                <a:cs typeface="Dreaming Outloud Pro" panose="03050502040302030504" pitchFamily="66" charset="0"/>
              </a:rPr>
              <a:t>Higher level content: U820</a:t>
            </a:r>
            <a:endParaRPr kumimoji="0" lang="en-US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149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F370D02D-967E-814D-D5BB-74958F3EE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463" y="698500"/>
            <a:ext cx="1228725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991277136" descr="A blue and white logo&#10;&#10;Description automatically generated">
            <a:extLst>
              <a:ext uri="{FF2B5EF4-FFF2-40B4-BE49-F238E27FC236}">
                <a16:creationId xmlns:a16="http://schemas.microsoft.com/office/drawing/2014/main" id="{60C3D74D-5797-8F28-4CC0-A6C262F49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900" y="8398884"/>
            <a:ext cx="1125538" cy="50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id="{C2EBDC1A-F771-AF66-10AA-CD4237BB8D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084555C8-CE37-49B7-8649-E2426B0428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777" y="1544548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9.5 Constructions &amp; congruency…..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D6DF75D4-EA93-2D88-8C96-0AFD5F4E8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65455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9FB21749-0D8C-6350-C5D2-A901ECF27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65455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endParaRPr kumimoji="0" lang="en-GB" altLang="en-US" sz="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3A0D861-284E-6C37-721B-B4088A7FE6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465455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F783EDC-967E-723A-FCC2-123B5E650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67" y="282034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9583669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7222FF-E8C3-614F-8F8D-FB636E2EE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895565" y="2906991"/>
            <a:ext cx="8649129" cy="534889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4E33B64-02BF-CFCA-36AB-DE0D994D4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967" y="282034"/>
            <a:ext cx="5915025" cy="377056"/>
          </a:xfrm>
        </p:spPr>
        <p:txBody>
          <a:bodyPr>
            <a:normAutofit fontScale="90000"/>
          </a:bodyPr>
          <a:lstStyle/>
          <a:p>
            <a:r>
              <a:rPr lang="en-GB" dirty="0"/>
              <a:t>Mathematics</a:t>
            </a:r>
          </a:p>
        </p:txBody>
      </p:sp>
    </p:spTree>
    <p:extLst>
      <p:ext uri="{BB962C8B-B14F-4D97-AF65-F5344CB8AC3E}">
        <p14:creationId xmlns:p14="http://schemas.microsoft.com/office/powerpoint/2010/main" val="16750658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B23F1-A244-20E4-A14C-1AA267930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92869"/>
            <a:ext cx="5915025" cy="587717"/>
          </a:xfrm>
        </p:spPr>
        <p:txBody>
          <a:bodyPr/>
          <a:lstStyle/>
          <a:p>
            <a:r>
              <a:rPr lang="en-GB"/>
              <a:t>Music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22F3D8-48F2-7E85-5DC8-F2B513C672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869539" y="2376521"/>
            <a:ext cx="8597076" cy="5605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0886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57CA6-0750-5B7F-7E9D-68B2254E4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11873"/>
            <a:ext cx="5915025" cy="568712"/>
          </a:xfrm>
        </p:spPr>
        <p:txBody>
          <a:bodyPr/>
          <a:lstStyle/>
          <a:p>
            <a:r>
              <a:rPr lang="en-GB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72CB3A-A637-765C-2294-6426D13995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056AE6-A473-56C1-463A-5AB803EA60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010706" y="2401278"/>
            <a:ext cx="8879411" cy="570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77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EB4AD-4199-DA82-01FA-752A38F38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144966"/>
            <a:ext cx="5915025" cy="699259"/>
          </a:xfrm>
        </p:spPr>
        <p:txBody>
          <a:bodyPr/>
          <a:lstStyle/>
          <a:p>
            <a:r>
              <a:rPr lang="en-GB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96688-7309-F1BC-9FEF-0A4E609B8F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58D1B2-ECE5-5775-5725-DED471B476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881580" y="2558243"/>
            <a:ext cx="8621159" cy="5472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5517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2931B-7107-FB9C-791D-4D27DB1C6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159415"/>
            <a:ext cx="5915025" cy="665775"/>
          </a:xfrm>
        </p:spPr>
        <p:txBody>
          <a:bodyPr/>
          <a:lstStyle/>
          <a:p>
            <a:r>
              <a:rPr lang="en-GB"/>
              <a:t>Personal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A7592-6ADC-623F-532C-7E7CC2B375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6E3BBE-BD5E-1D3A-3D29-7D1D35CFE0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14735" y="2665293"/>
            <a:ext cx="8087470" cy="51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71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BEAD9-3835-38F2-9CA2-CA7FFF638B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67859"/>
            <a:ext cx="5915025" cy="242074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Physical Education</a:t>
            </a:r>
            <a:endParaRPr lang="en-US" dirty="0"/>
          </a:p>
        </p:txBody>
      </p:sp>
      <p:pic>
        <p:nvPicPr>
          <p:cNvPr id="4" name="Content Placeholder 3" descr="A white and black text on a white background&#10;&#10;Description automatically generated">
            <a:extLst>
              <a:ext uri="{FF2B5EF4-FFF2-40B4-BE49-F238E27FC236}">
                <a16:creationId xmlns:a16="http://schemas.microsoft.com/office/drawing/2014/main" id="{00E72062-8890-1D5E-E309-C96B441ED4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699722" y="2194132"/>
            <a:ext cx="8056972" cy="5741792"/>
          </a:xfrm>
        </p:spPr>
      </p:pic>
    </p:spTree>
    <p:extLst>
      <p:ext uri="{BB962C8B-B14F-4D97-AF65-F5344CB8AC3E}">
        <p14:creationId xmlns:p14="http://schemas.microsoft.com/office/powerpoint/2010/main" val="31228381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DBAD9-121A-6EC6-335E-075D27038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53440"/>
            <a:ext cx="5915025" cy="227654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Physical Education</a:t>
            </a:r>
            <a:endParaRPr lang="en-US" dirty="0"/>
          </a:p>
        </p:txBody>
      </p:sp>
      <p:pic>
        <p:nvPicPr>
          <p:cNvPr id="4" name="Content Placeholder 3" descr="A white paper with black text&#10;&#10;Description automatically generated">
            <a:extLst>
              <a:ext uri="{FF2B5EF4-FFF2-40B4-BE49-F238E27FC236}">
                <a16:creationId xmlns:a16="http://schemas.microsoft.com/office/drawing/2014/main" id="{6E93AB3A-0F36-8969-7E3B-F8BA0EB6DF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-5400000">
            <a:off x="-750061" y="1978292"/>
            <a:ext cx="8316309" cy="5942484"/>
          </a:xfrm>
        </p:spPr>
      </p:pic>
    </p:spTree>
    <p:extLst>
      <p:ext uri="{BB962C8B-B14F-4D97-AF65-F5344CB8AC3E}">
        <p14:creationId xmlns:p14="http://schemas.microsoft.com/office/powerpoint/2010/main" val="31558206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80976-7DE2-D05C-10C3-C7D0AD00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214856"/>
          </a:xfrm>
        </p:spPr>
        <p:txBody>
          <a:bodyPr>
            <a:normAutofit fontScale="90000"/>
          </a:bodyPr>
          <a:lstStyle/>
          <a:p>
            <a:r>
              <a:rPr lang="en-US" dirty="0">
                <a:ea typeface="Calibri Light"/>
                <a:cs typeface="Calibri Light"/>
              </a:rPr>
              <a:t>Physical Education</a:t>
            </a:r>
            <a:endParaRPr lang="en-US" dirty="0"/>
          </a:p>
        </p:txBody>
      </p:sp>
      <p:pic>
        <p:nvPicPr>
          <p:cNvPr id="4" name="Content Placeholder 3" descr="A white and black text on a white background&#10;&#10;Description automatically generated">
            <a:extLst>
              <a:ext uri="{FF2B5EF4-FFF2-40B4-BE49-F238E27FC236}">
                <a16:creationId xmlns:a16="http://schemas.microsoft.com/office/drawing/2014/main" id="{B4AD3E23-08C5-D50B-C394-977917A1C4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-829238" y="2229549"/>
            <a:ext cx="8633275" cy="6016553"/>
          </a:xfrm>
        </p:spPr>
      </p:pic>
    </p:spTree>
    <p:extLst>
      <p:ext uri="{BB962C8B-B14F-4D97-AF65-F5344CB8AC3E}">
        <p14:creationId xmlns:p14="http://schemas.microsoft.com/office/powerpoint/2010/main" val="39269209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C1EA1-BFF2-94BA-4422-AB0408FE5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09353"/>
            <a:ext cx="5915025" cy="88821"/>
          </a:xfrm>
        </p:spPr>
        <p:txBody>
          <a:bodyPr>
            <a:normAutofit fontScale="90000"/>
          </a:bodyPr>
          <a:lstStyle/>
          <a:p>
            <a:r>
              <a:rPr lang="en-GB"/>
              <a:t>Science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3D24AD8-6DCF-D0C7-468C-DA924315E1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576" y="531809"/>
            <a:ext cx="5685731" cy="8909562"/>
          </a:xfrm>
        </p:spPr>
      </p:pic>
    </p:spTree>
    <p:extLst>
      <p:ext uri="{BB962C8B-B14F-4D97-AF65-F5344CB8AC3E}">
        <p14:creationId xmlns:p14="http://schemas.microsoft.com/office/powerpoint/2010/main" val="42549339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FF76-97DB-A79E-61CE-D4496A249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0"/>
            <a:ext cx="5915025" cy="466508"/>
          </a:xfrm>
        </p:spPr>
        <p:txBody>
          <a:bodyPr>
            <a:normAutofit fontScale="90000"/>
          </a:bodyPr>
          <a:lstStyle/>
          <a:p>
            <a:r>
              <a:rPr lang="en-GB"/>
              <a:t>Science</a:t>
            </a:r>
          </a:p>
        </p:txBody>
      </p:sp>
      <p:pic>
        <p:nvPicPr>
          <p:cNvPr id="6" name="Content Placeholder 5" descr="A white and black text on a white background&#10;&#10;Description automatically generated">
            <a:extLst>
              <a:ext uri="{FF2B5EF4-FFF2-40B4-BE49-F238E27FC236}">
                <a16:creationId xmlns:a16="http://schemas.microsoft.com/office/drawing/2014/main" id="{E3ED6CF7-08F5-701F-87FE-31052B4AEA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002" y="459713"/>
            <a:ext cx="5635845" cy="6285266"/>
          </a:xfrm>
        </p:spPr>
      </p:pic>
    </p:spTree>
    <p:extLst>
      <p:ext uri="{BB962C8B-B14F-4D97-AF65-F5344CB8AC3E}">
        <p14:creationId xmlns:p14="http://schemas.microsoft.com/office/powerpoint/2010/main" val="22620522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8DAA6-BB51-B1AE-158D-7D1F7FAAE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129840"/>
            <a:ext cx="5915025" cy="456315"/>
          </a:xfrm>
        </p:spPr>
        <p:txBody>
          <a:bodyPr>
            <a:normAutofit fontScale="90000"/>
          </a:bodyPr>
          <a:lstStyle/>
          <a:p>
            <a:r>
              <a:rPr lang="en-GB"/>
              <a:t>Science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D577AC-CD8E-5AC8-0FE2-52200532BA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699" y="589486"/>
            <a:ext cx="6009048" cy="7179257"/>
          </a:xfrm>
        </p:spPr>
      </p:pic>
    </p:spTree>
    <p:extLst>
      <p:ext uri="{BB962C8B-B14F-4D97-AF65-F5344CB8AC3E}">
        <p14:creationId xmlns:p14="http://schemas.microsoft.com/office/powerpoint/2010/main" val="18443473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3FD13-0EE3-0877-CFB8-8001E4B7F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82278"/>
            <a:ext cx="5915025" cy="270912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40B9CCA3-0CF0-A886-763F-F2EBE193F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791" y="993224"/>
            <a:ext cx="6078824" cy="7929056"/>
          </a:xfrm>
        </p:spPr>
      </p:pic>
    </p:spTree>
    <p:extLst>
      <p:ext uri="{BB962C8B-B14F-4D97-AF65-F5344CB8AC3E}">
        <p14:creationId xmlns:p14="http://schemas.microsoft.com/office/powerpoint/2010/main" val="1927182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18039-43AB-9488-7C99-374931978A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11117"/>
            <a:ext cx="5915025" cy="256493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screenshot of a document&#10;&#10;Description automatically generated">
            <a:extLst>
              <a:ext uri="{FF2B5EF4-FFF2-40B4-BE49-F238E27FC236}">
                <a16:creationId xmlns:a16="http://schemas.microsoft.com/office/drawing/2014/main" id="{E3B76BBF-0684-EB5B-A9D4-F633950362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9674" y="748097"/>
            <a:ext cx="5713873" cy="8404890"/>
          </a:xfrm>
        </p:spPr>
      </p:pic>
    </p:spTree>
    <p:extLst>
      <p:ext uri="{BB962C8B-B14F-4D97-AF65-F5344CB8AC3E}">
        <p14:creationId xmlns:p14="http://schemas.microsoft.com/office/powerpoint/2010/main" val="25021688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B175D-1A4F-3505-D426-ADB5F4B99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4374"/>
            <a:ext cx="5915025" cy="155558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FD40BC7-D1D5-241F-289D-C8B3B184E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159" y="719259"/>
            <a:ext cx="6012679" cy="7395545"/>
          </a:xfrm>
        </p:spPr>
      </p:pic>
    </p:spTree>
    <p:extLst>
      <p:ext uri="{BB962C8B-B14F-4D97-AF65-F5344CB8AC3E}">
        <p14:creationId xmlns:p14="http://schemas.microsoft.com/office/powerpoint/2010/main" val="33621015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604B5-0E8F-AC9A-CE64-8A47073DE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83213"/>
            <a:ext cx="5915025" cy="343008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screenshot of a document&#10;&#10;Description automatically generated">
            <a:extLst>
              <a:ext uri="{FF2B5EF4-FFF2-40B4-BE49-F238E27FC236}">
                <a16:creationId xmlns:a16="http://schemas.microsoft.com/office/drawing/2014/main" id="{92984D1D-04D1-01B2-CDCC-B430C4C9B4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192" y="829254"/>
            <a:ext cx="5917615" cy="6151791"/>
          </a:xfrm>
        </p:spPr>
      </p:pic>
    </p:spTree>
    <p:extLst>
      <p:ext uri="{BB962C8B-B14F-4D97-AF65-F5344CB8AC3E}">
        <p14:creationId xmlns:p14="http://schemas.microsoft.com/office/powerpoint/2010/main" val="1278628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3C8D1-D73F-692F-77C7-BE21218C1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67859"/>
            <a:ext cx="5915025" cy="169978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close-up of a chart&#10;&#10;Description automatically generated">
            <a:extLst>
              <a:ext uri="{FF2B5EF4-FFF2-40B4-BE49-F238E27FC236}">
                <a16:creationId xmlns:a16="http://schemas.microsoft.com/office/drawing/2014/main" id="{C8C32890-219A-C341-34D1-F45E09B79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339" y="647162"/>
            <a:ext cx="6005283" cy="8549082"/>
          </a:xfrm>
        </p:spPr>
      </p:pic>
    </p:spTree>
    <p:extLst>
      <p:ext uri="{BB962C8B-B14F-4D97-AF65-F5344CB8AC3E}">
        <p14:creationId xmlns:p14="http://schemas.microsoft.com/office/powerpoint/2010/main" val="41690912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962AE-93F2-1CE4-8534-15CF907AA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11117"/>
            <a:ext cx="5915025" cy="386266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6A9720B-9F63-9DE7-DC35-874899A6F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6726" y="834613"/>
            <a:ext cx="5904549" cy="8433728"/>
          </a:xfrm>
        </p:spPr>
      </p:pic>
    </p:spTree>
    <p:extLst>
      <p:ext uri="{BB962C8B-B14F-4D97-AF65-F5344CB8AC3E}">
        <p14:creationId xmlns:p14="http://schemas.microsoft.com/office/powerpoint/2010/main" val="13636103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705418-9FA3-BDED-504C-0BE6D3D93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8697"/>
            <a:ext cx="5915025" cy="380529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screenshot of a paper&#10;&#10;Description automatically generated">
            <a:extLst>
              <a:ext uri="{FF2B5EF4-FFF2-40B4-BE49-F238E27FC236}">
                <a16:creationId xmlns:a16="http://schemas.microsoft.com/office/drawing/2014/main" id="{EF258645-9075-9BB4-5CE7-E4ABAD9362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527" y="917682"/>
            <a:ext cx="6074739" cy="8599751"/>
          </a:xfrm>
        </p:spPr>
      </p:pic>
    </p:spTree>
    <p:extLst>
      <p:ext uri="{BB962C8B-B14F-4D97-AF65-F5344CB8AC3E}">
        <p14:creationId xmlns:p14="http://schemas.microsoft.com/office/powerpoint/2010/main" val="368738461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FAC79-1FCC-23EF-28F4-F3DF492A4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82278"/>
            <a:ext cx="5915025" cy="169978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white sheet with black text&#10;&#10;Description automatically generated">
            <a:extLst>
              <a:ext uri="{FF2B5EF4-FFF2-40B4-BE49-F238E27FC236}">
                <a16:creationId xmlns:a16="http://schemas.microsoft.com/office/drawing/2014/main" id="{F4D8504F-32C4-25B9-1EF5-342A3BFD1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293" y="1195092"/>
            <a:ext cx="6031745" cy="7525318"/>
          </a:xfrm>
        </p:spPr>
      </p:pic>
    </p:spTree>
    <p:extLst>
      <p:ext uri="{BB962C8B-B14F-4D97-AF65-F5344CB8AC3E}">
        <p14:creationId xmlns:p14="http://schemas.microsoft.com/office/powerpoint/2010/main" val="119178276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0B4A6-2C0D-1B8D-7B79-17CF999B8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83213"/>
            <a:ext cx="5915025" cy="328589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screenshot of a document&#10;&#10;Description automatically generated">
            <a:extLst>
              <a:ext uri="{FF2B5EF4-FFF2-40B4-BE49-F238E27FC236}">
                <a16:creationId xmlns:a16="http://schemas.microsoft.com/office/drawing/2014/main" id="{AFF6CD9B-5569-3A12-612D-48FD5F3F63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856" y="834612"/>
            <a:ext cx="6335917" cy="8102086"/>
          </a:xfrm>
        </p:spPr>
      </p:pic>
    </p:spTree>
    <p:extLst>
      <p:ext uri="{BB962C8B-B14F-4D97-AF65-F5344CB8AC3E}">
        <p14:creationId xmlns:p14="http://schemas.microsoft.com/office/powerpoint/2010/main" val="39886469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710D6-E2CA-5C42-4D86-5C84B4FC8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53440"/>
            <a:ext cx="5915025" cy="242074"/>
          </a:xfrm>
        </p:spPr>
        <p:txBody>
          <a:bodyPr>
            <a:normAutofit fontScale="90000"/>
          </a:bodyPr>
          <a:lstStyle/>
          <a:p>
            <a:r>
              <a:rPr lang="en-US">
                <a:ea typeface="Calibri Light"/>
                <a:cs typeface="Calibri Light"/>
              </a:rPr>
              <a:t>Science</a:t>
            </a:r>
            <a:endParaRPr lang="en-US"/>
          </a:p>
        </p:txBody>
      </p:sp>
      <p:pic>
        <p:nvPicPr>
          <p:cNvPr id="4" name="Content Placeholder 3" descr="A table with text on it&#10;&#10;Description automatically generated">
            <a:extLst>
              <a:ext uri="{FF2B5EF4-FFF2-40B4-BE49-F238E27FC236}">
                <a16:creationId xmlns:a16="http://schemas.microsoft.com/office/drawing/2014/main" id="{798FA4BC-E38D-B4EE-90E3-C782FDC886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3877" y="765581"/>
            <a:ext cx="5910246" cy="2472463"/>
          </a:xfrm>
        </p:spPr>
      </p:pic>
    </p:spTree>
    <p:extLst>
      <p:ext uri="{BB962C8B-B14F-4D97-AF65-F5344CB8AC3E}">
        <p14:creationId xmlns:p14="http://schemas.microsoft.com/office/powerpoint/2010/main" val="15466324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723</Words>
  <Application>Microsoft Office PowerPoint</Application>
  <PresentationFormat>A4 Paper (210x297 mm)</PresentationFormat>
  <Paragraphs>176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Arial</vt:lpstr>
      <vt:lpstr>Arial Narrow</vt:lpstr>
      <vt:lpstr>Calibri</vt:lpstr>
      <vt:lpstr>Calibri Light</vt:lpstr>
      <vt:lpstr>Dreaming Outloud Pro</vt:lpstr>
      <vt:lpstr>Tahoma</vt:lpstr>
      <vt:lpstr>Office Theme</vt:lpstr>
      <vt:lpstr>PowerPoint Presentation</vt:lpstr>
      <vt:lpstr>PowerPoint Presentation</vt:lpstr>
      <vt:lpstr>Art</vt:lpstr>
      <vt:lpstr>Art</vt:lpstr>
      <vt:lpstr>Beliefs and World Views</vt:lpstr>
      <vt:lpstr>Computing</vt:lpstr>
      <vt:lpstr>PowerPoint Presentation</vt:lpstr>
      <vt:lpstr>English</vt:lpstr>
      <vt:lpstr>Food</vt:lpstr>
      <vt:lpstr>Food</vt:lpstr>
      <vt:lpstr>Food</vt:lpstr>
      <vt:lpstr>Food</vt:lpstr>
      <vt:lpstr>PowerPoint Presentation</vt:lpstr>
      <vt:lpstr>PowerPoint Presentation</vt:lpstr>
      <vt:lpstr>Geography</vt:lpstr>
      <vt:lpstr>Geography</vt:lpstr>
      <vt:lpstr>PowerPoint Presentation</vt:lpstr>
      <vt:lpstr>PowerPoint Presentation</vt:lpstr>
      <vt:lpstr>History</vt:lpstr>
      <vt:lpstr>History</vt:lpstr>
      <vt:lpstr>Mathematics</vt:lpstr>
      <vt:lpstr>Mathematics</vt:lpstr>
      <vt:lpstr>Mathematics</vt:lpstr>
      <vt:lpstr>Mathematics</vt:lpstr>
      <vt:lpstr>Mathematics</vt:lpstr>
      <vt:lpstr>Mathematics</vt:lpstr>
      <vt:lpstr>Mathematics</vt:lpstr>
      <vt:lpstr>Mathematics</vt:lpstr>
      <vt:lpstr>Music</vt:lpstr>
      <vt:lpstr>Personal Development</vt:lpstr>
      <vt:lpstr>Personal Development</vt:lpstr>
      <vt:lpstr>Personal Development</vt:lpstr>
      <vt:lpstr>Physical Education</vt:lpstr>
      <vt:lpstr>Physical Education</vt:lpstr>
      <vt:lpstr>Physical Education</vt:lpstr>
      <vt:lpstr>Science</vt:lpstr>
      <vt:lpstr>Science</vt:lpstr>
      <vt:lpstr>Science</vt:lpstr>
      <vt:lpstr>Science</vt:lpstr>
      <vt:lpstr>Science</vt:lpstr>
      <vt:lpstr>Science</vt:lpstr>
      <vt:lpstr>Science</vt:lpstr>
      <vt:lpstr>Science</vt:lpstr>
      <vt:lpstr>Science</vt:lpstr>
      <vt:lpstr>Science</vt:lpstr>
      <vt:lpstr>Science</vt:lpstr>
      <vt:lpstr>Science</vt:lpstr>
      <vt:lpstr>Science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 Knowledge Organisers</dc:title>
  <dc:creator>Sarah Hutter</dc:creator>
  <cp:lastModifiedBy>Sarah Hutter</cp:lastModifiedBy>
  <cp:revision>107</cp:revision>
  <dcterms:created xsi:type="dcterms:W3CDTF">2023-10-21T20:00:23Z</dcterms:created>
  <dcterms:modified xsi:type="dcterms:W3CDTF">2024-09-18T22:00:34Z</dcterms:modified>
</cp:coreProperties>
</file>