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13BDA-8601-24CF-3EF5-870BEA9AD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4D2995-7F4F-8A99-E0A2-4DBA346418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B7D78-884E-8D39-7F88-B2285F597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260313-513C-4E09-D9DA-CEB857601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79519-0F79-0018-FF5F-34183854F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38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10488-2658-EDF1-553E-029A0F1F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5A786-F8FB-53BE-54D4-C5AF4127D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43367-E53D-097E-B063-2FCBF1E0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806D3-EA92-DBE9-A41A-873B19308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9AD49-5A93-0F0C-56F8-7DA8CDA8A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90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D828A-217E-87D4-5B49-9A4B78035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E685DF-4884-8E19-DE3F-AFDAB4A444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B60050-DE2F-3BC9-18A1-691F31F7C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01347-B6C0-ADBB-FCCD-DD2BC22F3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9CD45-2375-10E8-2A24-FC8623D9C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00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0F624-14C5-A034-C067-0A60A891A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136C2-64D5-26F7-D212-90B33D990B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8F82F9-0D06-AA27-D06D-28760F92C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A08F0-E81C-EF07-F198-3B8378E3F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81734-E17E-E144-1FFD-F26094179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2B5FC6-50E4-AF8E-C49B-459374564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370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B0ADF-41A0-3CF3-F13D-AFD5193F5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D5DBC-D4B1-B64C-AA74-BCEF616E6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FA3B8-B953-D794-BA8D-FB86BF7B2D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0440D2-1139-37C0-5F5A-F238EAEED6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74ED81-54CC-0FBA-17FC-2E2538594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1AD16C-7AA3-14C5-0F2A-798B5CE29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54337-32FF-C5D8-FD1C-D71365B33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FA050B-434A-457A-D552-EE191BD00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023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40E11-F39F-4013-6E6F-4C7E8D53D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3D553B-AC8E-11A9-52DA-C782B0D4E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F89A14-3D26-36CC-01E7-CAE0CA18E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53C91B-7A8A-F750-4AAA-A1DBFF50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319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B7E097-BF36-6B0B-E177-81151BBB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94679E-7A6A-0428-3514-79203252F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B37E82-E55E-043B-F887-8E965DD8F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809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52CEB-7858-48C2-95E5-63BC6132C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1691A-5FDD-B604-A350-852046F16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F4B6A9-96A6-0BD7-D944-56DD89050C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B2ACC8-10C3-4FBD-4517-DFC2F30C8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1C9E3C-3678-0A8D-5B67-8FDB8784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1344A-8265-8372-1488-208AA1A38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905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F9168-84CE-5FA8-C287-784C4929A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8D3FEE-85F1-C9B3-BD2B-73D6EAB53F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DD1A2-F2BB-5C99-8A36-5290548086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09744-D286-EECD-3C6F-040A51E4DC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078B8A-A4B9-1D14-47A2-08B465064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717BC9-8A7B-11EC-9253-4F5CD7993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411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6C4FB-103B-169D-0826-839F37134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7AC7AA-7313-A9B6-A78A-958B1B367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09400-509F-4CBC-D809-C2BB92750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AB4DDC-7D87-02E4-1EE4-9EF27A163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8E851-7DD8-D858-3E9F-DEF3DF524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826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1C9A3F-4FBF-5A6B-24D6-3CE8CB236B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2D1504-DFDB-5533-CFEE-D49C349D81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2FD96-5171-8FB3-FFB5-EC5D76F1C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AFBA3-7AAB-1B88-24AA-67062B4F9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6B5140-532C-FBF9-7158-DEB29FCAE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72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93D3FB-4E48-80EB-DE17-C020F6EE0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12CA29-741D-0FE1-BB44-3165124DE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4964B-B6C1-A5A4-80BB-DEA31349D6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F2BF10-D80F-4E6C-B703-1BE7B2EAEF8C}" type="datetimeFigureOut">
              <a:rPr lang="en-GB" smtClean="0"/>
              <a:t>30/01/2026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044DC-27D6-2734-C9B1-B20C743AED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CC4AA-8886-1BBB-E314-4F7C11F3F6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94794E-C77D-4413-8C31-29989595A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85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A3687-87D8-8964-B845-B14E75F8DC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65ED03-C9F9-145E-1A29-21BAE31720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group of hands around a sign&#10;&#10;AI-generated content may be incorrect.">
            <a:extLst>
              <a:ext uri="{FF2B5EF4-FFF2-40B4-BE49-F238E27FC236}">
                <a16:creationId xmlns:a16="http://schemas.microsoft.com/office/drawing/2014/main" id="{C014344A-5189-7D01-5B42-1B4D03F8A8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1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30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Wadham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Coombe</dc:creator>
  <cp:lastModifiedBy>Richard Burgas</cp:lastModifiedBy>
  <cp:revision>2</cp:revision>
  <dcterms:created xsi:type="dcterms:W3CDTF">2026-01-27T10:23:44Z</dcterms:created>
  <dcterms:modified xsi:type="dcterms:W3CDTF">2026-01-30T11:42:39Z</dcterms:modified>
</cp:coreProperties>
</file>