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60" r:id="rId5"/>
  </p:sldMasterIdLst>
  <p:sldIdLst>
    <p:sldId id="278" r:id="rId6"/>
    <p:sldId id="283" r:id="rId7"/>
    <p:sldId id="287" r:id="rId8"/>
    <p:sldId id="286" r:id="rId9"/>
    <p:sldId id="273" r:id="rId10"/>
    <p:sldId id="292" r:id="rId11"/>
    <p:sldId id="304" r:id="rId12"/>
    <p:sldId id="326" r:id="rId13"/>
    <p:sldId id="325" r:id="rId14"/>
    <p:sldId id="289" r:id="rId15"/>
    <p:sldId id="288" r:id="rId16"/>
    <p:sldId id="302" r:id="rId17"/>
    <p:sldId id="296" r:id="rId18"/>
    <p:sldId id="295" r:id="rId19"/>
    <p:sldId id="303" r:id="rId20"/>
    <p:sldId id="297" r:id="rId21"/>
    <p:sldId id="256" r:id="rId22"/>
    <p:sldId id="257" r:id="rId23"/>
    <p:sldId id="317" r:id="rId24"/>
    <p:sldId id="318" r:id="rId25"/>
    <p:sldId id="319" r:id="rId26"/>
    <p:sldId id="320" r:id="rId27"/>
    <p:sldId id="321" r:id="rId28"/>
    <p:sldId id="322" r:id="rId29"/>
    <p:sldId id="323" r:id="rId30"/>
    <p:sldId id="324" r:id="rId31"/>
    <p:sldId id="301" r:id="rId32"/>
    <p:sldId id="263" r:id="rId33"/>
    <p:sldId id="264" r:id="rId34"/>
    <p:sldId id="265" r:id="rId35"/>
    <p:sldId id="300" r:id="rId36"/>
    <p:sldId id="305" r:id="rId37"/>
    <p:sldId id="306" r:id="rId38"/>
    <p:sldId id="299" r:id="rId39"/>
    <p:sldId id="307" r:id="rId40"/>
    <p:sldId id="308" r:id="rId41"/>
    <p:sldId id="309" r:id="rId42"/>
    <p:sldId id="310" r:id="rId43"/>
    <p:sldId id="311" r:id="rId44"/>
    <p:sldId id="312" r:id="rId45"/>
    <p:sldId id="313" r:id="rId46"/>
    <p:sldId id="314" r:id="rId47"/>
    <p:sldId id="315" r:id="rId48"/>
    <p:sldId id="316" r:id="rId49"/>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65CB91-6D4F-4DB4-97C0-CEDFE0A54DDF}" v="15" dt="2024-08-05T21:59:05.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2090" autoAdjust="0"/>
  </p:normalViewPr>
  <p:slideViewPr>
    <p:cSldViewPr snapToGrid="0">
      <p:cViewPr varScale="1">
        <p:scale>
          <a:sx n="61" d="100"/>
          <a:sy n="61" d="100"/>
        </p:scale>
        <p:origin x="1896"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bel Whitcombe" userId="S::awhitcombe@wadhamschool.co.uk::77773231-f21e-4816-a16d-a24b76a08d67" providerId="AD" clId="Web-{C70D4ECA-318F-FAA5-43FA-D22331496580}"/>
    <pc:docChg chg="modSld">
      <pc:chgData name="Annabel Whitcombe" userId="S::awhitcombe@wadhamschool.co.uk::77773231-f21e-4816-a16d-a24b76a08d67" providerId="AD" clId="Web-{C70D4ECA-318F-FAA5-43FA-D22331496580}" dt="2024-07-08T14:52:21.716" v="1"/>
      <pc:docMkLst>
        <pc:docMk/>
      </pc:docMkLst>
      <pc:sldChg chg="modSp">
        <pc:chgData name="Annabel Whitcombe" userId="S::awhitcombe@wadhamschool.co.uk::77773231-f21e-4816-a16d-a24b76a08d67" providerId="AD" clId="Web-{C70D4ECA-318F-FAA5-43FA-D22331496580}" dt="2024-07-08T14:52:21.716" v="1"/>
        <pc:sldMkLst>
          <pc:docMk/>
          <pc:sldMk cId="2354945872" sldId="303"/>
        </pc:sldMkLst>
        <pc:graphicFrameChg chg="mod modGraphic">
          <ac:chgData name="Annabel Whitcombe" userId="S::awhitcombe@wadhamschool.co.uk::77773231-f21e-4816-a16d-a24b76a08d67" providerId="AD" clId="Web-{C70D4ECA-318F-FAA5-43FA-D22331496580}" dt="2024-07-08T14:52:21.716" v="1"/>
          <ac:graphicFrameMkLst>
            <pc:docMk/>
            <pc:sldMk cId="2354945872" sldId="303"/>
            <ac:graphicFrameMk id="7" creationId="{DC6960FE-5C7B-2E2D-44E2-8BF55D29C348}"/>
          </ac:graphicFrameMkLst>
        </pc:graphicFrameChg>
      </pc:sldChg>
    </pc:docChg>
  </pc:docChgLst>
  <pc:docChgLst>
    <pc:chgData name="Sarah Hutter" userId="093d6b15-458b-43c0-99d9-0f5b82a9e8fa" providerId="ADAL" clId="{BF44C1B1-56EB-4474-9052-3D074ED31861}"/>
    <pc:docChg chg="modSld">
      <pc:chgData name="Sarah Hutter" userId="093d6b15-458b-43c0-99d9-0f5b82a9e8fa" providerId="ADAL" clId="{BF44C1B1-56EB-4474-9052-3D074ED31861}" dt="2024-07-15T13:36:56.129" v="76" actId="14100"/>
      <pc:docMkLst>
        <pc:docMk/>
      </pc:docMkLst>
      <pc:sldChg chg="modSp">
        <pc:chgData name="Sarah Hutter" userId="093d6b15-458b-43c0-99d9-0f5b82a9e8fa" providerId="ADAL" clId="{BF44C1B1-56EB-4474-9052-3D074ED31861}" dt="2024-07-15T13:36:56.129" v="76" actId="14100"/>
        <pc:sldMkLst>
          <pc:docMk/>
          <pc:sldMk cId="1686755278" sldId="297"/>
        </pc:sldMkLst>
        <pc:graphicFrameChg chg="mod modGraphic">
          <ac:chgData name="Sarah Hutter" userId="093d6b15-458b-43c0-99d9-0f5b82a9e8fa" providerId="ADAL" clId="{BF44C1B1-56EB-4474-9052-3D074ED31861}" dt="2024-07-15T13:36:56.129" v="76" actId="14100"/>
          <ac:graphicFrameMkLst>
            <pc:docMk/>
            <pc:sldMk cId="1686755278" sldId="297"/>
            <ac:graphicFrameMk id="4" creationId="{D928FA11-2999-464C-AFAC-32437829BEA5}"/>
          </ac:graphicFrameMkLst>
        </pc:graphicFrameChg>
      </pc:sldChg>
    </pc:docChg>
  </pc:docChgLst>
  <pc:docChgLst>
    <pc:chgData name="Sarah Hutter" userId="S::shutter@wadhamschool.co.uk::093d6b15-458b-43c0-99d9-0f5b82a9e8fa" providerId="AD" clId="Web-{D9269EFC-3919-5A34-EA47-875E37843977}"/>
    <pc:docChg chg="addSld delSld modSld">
      <pc:chgData name="Sarah Hutter" userId="S::shutter@wadhamschool.co.uk::093d6b15-458b-43c0-99d9-0f5b82a9e8fa" providerId="AD" clId="Web-{D9269EFC-3919-5A34-EA47-875E37843977}" dt="2024-06-27T21:33:52.651" v="32" actId="1076"/>
      <pc:docMkLst>
        <pc:docMk/>
      </pc:docMkLst>
      <pc:sldChg chg="modSp">
        <pc:chgData name="Sarah Hutter" userId="S::shutter@wadhamschool.co.uk::093d6b15-458b-43c0-99d9-0f5b82a9e8fa" providerId="AD" clId="Web-{D9269EFC-3919-5A34-EA47-875E37843977}" dt="2024-06-27T21:19:48.706" v="8" actId="20577"/>
        <pc:sldMkLst>
          <pc:docMk/>
          <pc:sldMk cId="2428068835" sldId="278"/>
        </pc:sldMkLst>
        <pc:spChg chg="mod">
          <ac:chgData name="Sarah Hutter" userId="S::shutter@wadhamschool.co.uk::093d6b15-458b-43c0-99d9-0f5b82a9e8fa" providerId="AD" clId="Web-{D9269EFC-3919-5A34-EA47-875E37843977}" dt="2024-06-27T21:19:48.706" v="8" actId="20577"/>
          <ac:spMkLst>
            <pc:docMk/>
            <pc:sldMk cId="2428068835" sldId="278"/>
            <ac:spMk id="6" creationId="{721A22A3-AEAE-00FB-AD91-7ADE56FC7022}"/>
          </ac:spMkLst>
        </pc:spChg>
      </pc:sldChg>
      <pc:sldChg chg="modSp new add del">
        <pc:chgData name="Sarah Hutter" userId="S::shutter@wadhamschool.co.uk::093d6b15-458b-43c0-99d9-0f5b82a9e8fa" providerId="AD" clId="Web-{D9269EFC-3919-5A34-EA47-875E37843977}" dt="2024-06-27T21:25:40.903" v="15" actId="1076"/>
        <pc:sldMkLst>
          <pc:docMk/>
          <pc:sldMk cId="502001919" sldId="299"/>
        </pc:sldMkLst>
        <pc:spChg chg="mod">
          <ac:chgData name="Sarah Hutter" userId="S::shutter@wadhamschool.co.uk::093d6b15-458b-43c0-99d9-0f5b82a9e8fa" providerId="AD" clId="Web-{D9269EFC-3919-5A34-EA47-875E37843977}" dt="2024-06-27T21:25:40.903" v="15" actId="1076"/>
          <ac:spMkLst>
            <pc:docMk/>
            <pc:sldMk cId="502001919" sldId="299"/>
            <ac:spMk id="2" creationId="{1E1FCACC-D267-A20D-B5D1-6741AB8ED086}"/>
          </ac:spMkLst>
        </pc:spChg>
      </pc:sldChg>
      <pc:sldChg chg="modSp new">
        <pc:chgData name="Sarah Hutter" userId="S::shutter@wadhamschool.co.uk::093d6b15-458b-43c0-99d9-0f5b82a9e8fa" providerId="AD" clId="Web-{D9269EFC-3919-5A34-EA47-875E37843977}" dt="2024-06-27T21:33:27.229" v="25" actId="14100"/>
        <pc:sldMkLst>
          <pc:docMk/>
          <pc:sldMk cId="3926920963" sldId="300"/>
        </pc:sldMkLst>
        <pc:spChg chg="mod">
          <ac:chgData name="Sarah Hutter" userId="S::shutter@wadhamschool.co.uk::093d6b15-458b-43c0-99d9-0f5b82a9e8fa" providerId="AD" clId="Web-{D9269EFC-3919-5A34-EA47-875E37843977}" dt="2024-06-27T21:33:27.229" v="25" actId="14100"/>
          <ac:spMkLst>
            <pc:docMk/>
            <pc:sldMk cId="3926920963" sldId="300"/>
            <ac:spMk id="2" creationId="{1C980976-7DE2-D05C-10C3-C7D0AD00092D}"/>
          </ac:spMkLst>
        </pc:spChg>
      </pc:sldChg>
      <pc:sldChg chg="modSp new">
        <pc:chgData name="Sarah Hutter" userId="S::shutter@wadhamschool.co.uk::093d6b15-458b-43c0-99d9-0f5b82a9e8fa" providerId="AD" clId="Web-{D9269EFC-3919-5A34-EA47-875E37843977}" dt="2024-06-27T21:33:52.651" v="32" actId="1076"/>
        <pc:sldMkLst>
          <pc:docMk/>
          <pc:sldMk cId="42655089" sldId="301"/>
        </pc:sldMkLst>
        <pc:spChg chg="mod">
          <ac:chgData name="Sarah Hutter" userId="S::shutter@wadhamschool.co.uk::093d6b15-458b-43c0-99d9-0f5b82a9e8fa" providerId="AD" clId="Web-{D9269EFC-3919-5A34-EA47-875E37843977}" dt="2024-06-27T21:33:52.651" v="32" actId="1076"/>
          <ac:spMkLst>
            <pc:docMk/>
            <pc:sldMk cId="42655089" sldId="301"/>
            <ac:spMk id="2" creationId="{58861EBA-F20D-C5DA-E0D4-518A1277F7C4}"/>
          </ac:spMkLst>
        </pc:spChg>
      </pc:sldChg>
    </pc:docChg>
  </pc:docChgLst>
  <pc:docChgLst>
    <pc:chgData name="Annabel Whitcombe" userId="S::awhitcombe@wadhamschool.co.uk::77773231-f21e-4816-a16d-a24b76a08d67" providerId="AD" clId="Web-{0B6466A2-85BB-47E1-E7EA-E4BD270A5CD9}"/>
    <pc:docChg chg="addSld delSld modSld">
      <pc:chgData name="Annabel Whitcombe" userId="S::awhitcombe@wadhamschool.co.uk::77773231-f21e-4816-a16d-a24b76a08d67" providerId="AD" clId="Web-{0B6466A2-85BB-47E1-E7EA-E4BD270A5CD9}" dt="2024-07-03T14:31:46.419" v="766"/>
      <pc:docMkLst>
        <pc:docMk/>
      </pc:docMkLst>
      <pc:sldChg chg="modSp add">
        <pc:chgData name="Annabel Whitcombe" userId="S::awhitcombe@wadhamschool.co.uk::77773231-f21e-4816-a16d-a24b76a08d67" providerId="AD" clId="Web-{0B6466A2-85BB-47E1-E7EA-E4BD270A5CD9}" dt="2024-07-03T14:28:32.210" v="590"/>
        <pc:sldMkLst>
          <pc:docMk/>
          <pc:sldMk cId="4131389735" sldId="302"/>
        </pc:sldMkLst>
        <pc:graphicFrameChg chg="mod modGraphic">
          <ac:chgData name="Annabel Whitcombe" userId="S::awhitcombe@wadhamschool.co.uk::77773231-f21e-4816-a16d-a24b76a08d67" providerId="AD" clId="Web-{0B6466A2-85BB-47E1-E7EA-E4BD270A5CD9}" dt="2024-07-03T14:28:32.210" v="590"/>
          <ac:graphicFrameMkLst>
            <pc:docMk/>
            <pc:sldMk cId="4131389735" sldId="302"/>
            <ac:graphicFrameMk id="3" creationId="{CE195936-96E1-F8A5-652D-9CA662D04D19}"/>
          </ac:graphicFrameMkLst>
        </pc:graphicFrameChg>
      </pc:sldChg>
      <pc:sldChg chg="addSp delSp modSp add">
        <pc:chgData name="Annabel Whitcombe" userId="S::awhitcombe@wadhamschool.co.uk::77773231-f21e-4816-a16d-a24b76a08d67" providerId="AD" clId="Web-{0B6466A2-85BB-47E1-E7EA-E4BD270A5CD9}" dt="2024-07-03T14:31:46.419" v="766"/>
        <pc:sldMkLst>
          <pc:docMk/>
          <pc:sldMk cId="2354945872" sldId="303"/>
        </pc:sldMkLst>
        <pc:graphicFrameChg chg="del">
          <ac:chgData name="Annabel Whitcombe" userId="S::awhitcombe@wadhamschool.co.uk::77773231-f21e-4816-a16d-a24b76a08d67" providerId="AD" clId="Web-{0B6466A2-85BB-47E1-E7EA-E4BD270A5CD9}" dt="2024-07-03T14:26:33.550" v="473"/>
          <ac:graphicFrameMkLst>
            <pc:docMk/>
            <pc:sldMk cId="2354945872" sldId="303"/>
            <ac:graphicFrameMk id="3" creationId="{CE195936-96E1-F8A5-652D-9CA662D04D19}"/>
          </ac:graphicFrameMkLst>
        </pc:graphicFrameChg>
        <pc:graphicFrameChg chg="add mod modGraphic">
          <ac:chgData name="Annabel Whitcombe" userId="S::awhitcombe@wadhamschool.co.uk::77773231-f21e-4816-a16d-a24b76a08d67" providerId="AD" clId="Web-{0B6466A2-85BB-47E1-E7EA-E4BD270A5CD9}" dt="2024-07-03T14:30:17.088" v="749"/>
          <ac:graphicFrameMkLst>
            <pc:docMk/>
            <pc:sldMk cId="2354945872" sldId="303"/>
            <ac:graphicFrameMk id="6" creationId="{C26393DB-4C3B-6EC2-5EB9-7743DB6D8273}"/>
          </ac:graphicFrameMkLst>
        </pc:graphicFrameChg>
        <pc:graphicFrameChg chg="modGraphic">
          <ac:chgData name="Annabel Whitcombe" userId="S::awhitcombe@wadhamschool.co.uk::77773231-f21e-4816-a16d-a24b76a08d67" providerId="AD" clId="Web-{0B6466A2-85BB-47E1-E7EA-E4BD270A5CD9}" dt="2024-07-03T14:31:46.419" v="766"/>
          <ac:graphicFrameMkLst>
            <pc:docMk/>
            <pc:sldMk cId="2354945872" sldId="303"/>
            <ac:graphicFrameMk id="7" creationId="{DC6960FE-5C7B-2E2D-44E2-8BF55D29C348}"/>
          </ac:graphicFrameMkLst>
        </pc:graphicFrameChg>
        <pc:graphicFrameChg chg="mod modGraphic">
          <ac:chgData name="Annabel Whitcombe" userId="S::awhitcombe@wadhamschool.co.uk::77773231-f21e-4816-a16d-a24b76a08d67" providerId="AD" clId="Web-{0B6466A2-85BB-47E1-E7EA-E4BD270A5CD9}" dt="2024-07-03T14:30:50.761" v="765"/>
          <ac:graphicFrameMkLst>
            <pc:docMk/>
            <pc:sldMk cId="2354945872" sldId="303"/>
            <ac:graphicFrameMk id="8" creationId="{FCEB5D0D-5C13-59F9-6D18-AF3FDE52E9C3}"/>
          </ac:graphicFrameMkLst>
        </pc:graphicFrameChg>
      </pc:sldChg>
    </pc:docChg>
  </pc:docChgLst>
  <pc:docChgLst>
    <pc:chgData name="Jamie Lemon" userId="61185011-f859-454f-84e6-a6defa299ec1" providerId="ADAL" clId="{7AF7825E-7FFD-424E-B401-DB8CE1B87B43}"/>
    <pc:docChg chg="addSld delSld modSld">
      <pc:chgData name="Jamie Lemon" userId="61185011-f859-454f-84e6-a6defa299ec1" providerId="ADAL" clId="{7AF7825E-7FFD-424E-B401-DB8CE1B87B43}" dt="2024-07-10T13:57:38.869" v="1" actId="2696"/>
      <pc:docMkLst>
        <pc:docMk/>
      </pc:docMkLst>
      <pc:sldChg chg="add">
        <pc:chgData name="Jamie Lemon" userId="61185011-f859-454f-84e6-a6defa299ec1" providerId="ADAL" clId="{7AF7825E-7FFD-424E-B401-DB8CE1B87B43}" dt="2024-07-10T13:57:34.116" v="0"/>
        <pc:sldMkLst>
          <pc:docMk/>
          <pc:sldMk cId="479390295" sldId="304"/>
        </pc:sldMkLst>
      </pc:sldChg>
    </pc:docChg>
  </pc:docChgLst>
  <pc:docChgLst>
    <pc:chgData name="Sarah Hutter" userId="093d6b15-458b-43c0-99d9-0f5b82a9e8fa" providerId="ADAL" clId="{0465CB91-6D4F-4DB4-97C0-CEDFE0A54DDF}"/>
    <pc:docChg chg="custSel addSld delSld modSld">
      <pc:chgData name="Sarah Hutter" userId="093d6b15-458b-43c0-99d9-0f5b82a9e8fa" providerId="ADAL" clId="{0465CB91-6D4F-4DB4-97C0-CEDFE0A54DDF}" dt="2024-08-05T21:59:05.939" v="166"/>
      <pc:docMkLst>
        <pc:docMk/>
      </pc:docMkLst>
      <pc:sldChg chg="addSp modSp add mod">
        <pc:chgData name="Sarah Hutter" userId="093d6b15-458b-43c0-99d9-0f5b82a9e8fa" providerId="ADAL" clId="{0465CB91-6D4F-4DB4-97C0-CEDFE0A54DDF}" dt="2024-08-05T21:57:06.186" v="142" actId="1076"/>
        <pc:sldMkLst>
          <pc:docMk/>
          <pc:sldMk cId="109857222" sldId="256"/>
        </pc:sldMkLst>
        <pc:spChg chg="add mod">
          <ac:chgData name="Sarah Hutter" userId="093d6b15-458b-43c0-99d9-0f5b82a9e8fa" providerId="ADAL" clId="{0465CB91-6D4F-4DB4-97C0-CEDFE0A54DDF}" dt="2024-08-05T21:57:06.186" v="142" actId="1076"/>
          <ac:spMkLst>
            <pc:docMk/>
            <pc:sldMk cId="109857222" sldId="256"/>
            <ac:spMk id="25" creationId="{986EA749-5D21-610F-F7B5-AF8A91A6106A}"/>
          </ac:spMkLst>
        </pc:spChg>
      </pc:sldChg>
      <pc:sldChg chg="addSp modSp add mod">
        <pc:chgData name="Sarah Hutter" userId="093d6b15-458b-43c0-99d9-0f5b82a9e8fa" providerId="ADAL" clId="{0465CB91-6D4F-4DB4-97C0-CEDFE0A54DDF}" dt="2024-08-05T21:57:16.565" v="144" actId="1076"/>
        <pc:sldMkLst>
          <pc:docMk/>
          <pc:sldMk cId="3915252459" sldId="257"/>
        </pc:sldMkLst>
        <pc:spChg chg="add mod">
          <ac:chgData name="Sarah Hutter" userId="093d6b15-458b-43c0-99d9-0f5b82a9e8fa" providerId="ADAL" clId="{0465CB91-6D4F-4DB4-97C0-CEDFE0A54DDF}" dt="2024-08-05T21:57:16.565" v="144" actId="1076"/>
          <ac:spMkLst>
            <pc:docMk/>
            <pc:sldMk cId="3915252459" sldId="257"/>
            <ac:spMk id="2" creationId="{14A07B53-1709-D683-545F-F20AC0ABE3C4}"/>
          </ac:spMkLst>
        </pc:spChg>
      </pc:sldChg>
      <pc:sldChg chg="del">
        <pc:chgData name="Sarah Hutter" userId="093d6b15-458b-43c0-99d9-0f5b82a9e8fa" providerId="ADAL" clId="{0465CB91-6D4F-4DB4-97C0-CEDFE0A54DDF}" dt="2024-08-05T21:41:39.826" v="19" actId="47"/>
        <pc:sldMkLst>
          <pc:docMk/>
          <pc:sldMk cId="2876011089" sldId="269"/>
        </pc:sldMkLst>
      </pc:sldChg>
      <pc:sldChg chg="del">
        <pc:chgData name="Sarah Hutter" userId="093d6b15-458b-43c0-99d9-0f5b82a9e8fa" providerId="ADAL" clId="{0465CB91-6D4F-4DB4-97C0-CEDFE0A54DDF}" dt="2024-08-05T21:41:41.349" v="20" actId="47"/>
        <pc:sldMkLst>
          <pc:docMk/>
          <pc:sldMk cId="702917075" sldId="270"/>
        </pc:sldMkLst>
      </pc:sldChg>
      <pc:sldChg chg="del">
        <pc:chgData name="Sarah Hutter" userId="093d6b15-458b-43c0-99d9-0f5b82a9e8fa" providerId="ADAL" clId="{0465CB91-6D4F-4DB4-97C0-CEDFE0A54DDF}" dt="2024-08-05T21:41:42.246" v="21" actId="47"/>
        <pc:sldMkLst>
          <pc:docMk/>
          <pc:sldMk cId="977942665" sldId="271"/>
        </pc:sldMkLst>
      </pc:sldChg>
      <pc:sldChg chg="del">
        <pc:chgData name="Sarah Hutter" userId="093d6b15-458b-43c0-99d9-0f5b82a9e8fa" providerId="ADAL" clId="{0465CB91-6D4F-4DB4-97C0-CEDFE0A54DDF}" dt="2024-08-05T21:47:22.662" v="38" actId="47"/>
        <pc:sldMkLst>
          <pc:docMk/>
          <pc:sldMk cId="370736680" sldId="282"/>
        </pc:sldMkLst>
      </pc:sldChg>
      <pc:sldChg chg="addSp delSp modSp mod">
        <pc:chgData name="Sarah Hutter" userId="093d6b15-458b-43c0-99d9-0f5b82a9e8fa" providerId="ADAL" clId="{0465CB91-6D4F-4DB4-97C0-CEDFE0A54DDF}" dt="2024-07-11T21:49:13.361" v="12" actId="20577"/>
        <pc:sldMkLst>
          <pc:docMk/>
          <pc:sldMk cId="1096784588" sldId="283"/>
        </pc:sldMkLst>
        <pc:spChg chg="mod">
          <ac:chgData name="Sarah Hutter" userId="093d6b15-458b-43c0-99d9-0f5b82a9e8fa" providerId="ADAL" clId="{0465CB91-6D4F-4DB4-97C0-CEDFE0A54DDF}" dt="2024-07-11T21:49:13.361" v="12" actId="20577"/>
          <ac:spMkLst>
            <pc:docMk/>
            <pc:sldMk cId="1096784588" sldId="283"/>
            <ac:spMk id="2" creationId="{6B8A4133-DF0C-8693-544E-9A76254734B2}"/>
          </ac:spMkLst>
        </pc:spChg>
        <pc:spChg chg="add mod">
          <ac:chgData name="Sarah Hutter" userId="093d6b15-458b-43c0-99d9-0f5b82a9e8fa" providerId="ADAL" clId="{0465CB91-6D4F-4DB4-97C0-CEDFE0A54DDF}" dt="2024-07-11T21:49:05.403" v="1" actId="478"/>
          <ac:spMkLst>
            <pc:docMk/>
            <pc:sldMk cId="1096784588" sldId="283"/>
            <ac:spMk id="5" creationId="{01BF4AC7-135C-C238-8B7C-F72AB2D9836B}"/>
          </ac:spMkLst>
        </pc:spChg>
        <pc:picChg chg="del">
          <ac:chgData name="Sarah Hutter" userId="093d6b15-458b-43c0-99d9-0f5b82a9e8fa" providerId="ADAL" clId="{0465CB91-6D4F-4DB4-97C0-CEDFE0A54DDF}" dt="2024-07-11T21:49:05.403" v="1" actId="478"/>
          <ac:picMkLst>
            <pc:docMk/>
            <pc:sldMk cId="1096784588" sldId="283"/>
            <ac:picMk id="4" creationId="{73537FD7-B2D0-DB69-5E6B-A269C778FD24}"/>
          </ac:picMkLst>
        </pc:picChg>
      </pc:sldChg>
      <pc:sldChg chg="del">
        <pc:chgData name="Sarah Hutter" userId="093d6b15-458b-43c0-99d9-0f5b82a9e8fa" providerId="ADAL" clId="{0465CB91-6D4F-4DB4-97C0-CEDFE0A54DDF}" dt="2024-08-05T21:41:43.931" v="22" actId="47"/>
        <pc:sldMkLst>
          <pc:docMk/>
          <pc:sldMk cId="1722444640" sldId="294"/>
        </pc:sldMkLst>
      </pc:sldChg>
      <pc:sldChg chg="delSp modSp mod">
        <pc:chgData name="Sarah Hutter" userId="093d6b15-458b-43c0-99d9-0f5b82a9e8fa" providerId="ADAL" clId="{0465CB91-6D4F-4DB4-97C0-CEDFE0A54DDF}" dt="2024-08-05T21:54:44.172" v="93" actId="1076"/>
        <pc:sldMkLst>
          <pc:docMk/>
          <pc:sldMk cId="1927873730" sldId="307"/>
        </pc:sldMkLst>
        <pc:spChg chg="mod">
          <ac:chgData name="Sarah Hutter" userId="093d6b15-458b-43c0-99d9-0f5b82a9e8fa" providerId="ADAL" clId="{0465CB91-6D4F-4DB4-97C0-CEDFE0A54DDF}" dt="2024-08-05T21:54:44.172" v="93" actId="1076"/>
          <ac:spMkLst>
            <pc:docMk/>
            <pc:sldMk cId="1927873730" sldId="307"/>
            <ac:spMk id="2" creationId="{0BEC02DD-1545-0509-93A5-00BA3B427304}"/>
          </ac:spMkLst>
        </pc:spChg>
        <pc:spChg chg="del">
          <ac:chgData name="Sarah Hutter" userId="093d6b15-458b-43c0-99d9-0f5b82a9e8fa" providerId="ADAL" clId="{0465CB91-6D4F-4DB4-97C0-CEDFE0A54DDF}" dt="2024-08-05T21:54:33.213" v="83" actId="478"/>
          <ac:spMkLst>
            <pc:docMk/>
            <pc:sldMk cId="1927873730" sldId="307"/>
            <ac:spMk id="6" creationId="{6BC1AE4E-E57B-B051-824A-811FAF79BFB1}"/>
          </ac:spMkLst>
        </pc:spChg>
      </pc:sldChg>
      <pc:sldChg chg="delSp modSp mod">
        <pc:chgData name="Sarah Hutter" userId="093d6b15-458b-43c0-99d9-0f5b82a9e8fa" providerId="ADAL" clId="{0465CB91-6D4F-4DB4-97C0-CEDFE0A54DDF}" dt="2024-08-05T21:54:59.188" v="105" actId="1076"/>
        <pc:sldMkLst>
          <pc:docMk/>
          <pc:sldMk cId="3270382194" sldId="308"/>
        </pc:sldMkLst>
        <pc:spChg chg="mod">
          <ac:chgData name="Sarah Hutter" userId="093d6b15-458b-43c0-99d9-0f5b82a9e8fa" providerId="ADAL" clId="{0465CB91-6D4F-4DB4-97C0-CEDFE0A54DDF}" dt="2024-08-05T21:54:59.188" v="105" actId="1076"/>
          <ac:spMkLst>
            <pc:docMk/>
            <pc:sldMk cId="3270382194" sldId="308"/>
            <ac:spMk id="2" creationId="{E764929B-E3F3-71B1-F82C-739F6F4018C4}"/>
          </ac:spMkLst>
        </pc:spChg>
        <pc:spChg chg="del mod">
          <ac:chgData name="Sarah Hutter" userId="093d6b15-458b-43c0-99d9-0f5b82a9e8fa" providerId="ADAL" clId="{0465CB91-6D4F-4DB4-97C0-CEDFE0A54DDF}" dt="2024-08-05T21:54:50.528" v="95" actId="478"/>
          <ac:spMkLst>
            <pc:docMk/>
            <pc:sldMk cId="3270382194" sldId="308"/>
            <ac:spMk id="6" creationId="{FEDA7705-6442-BE8D-A1F5-0AA01664D97D}"/>
          </ac:spMkLst>
        </pc:spChg>
      </pc:sldChg>
      <pc:sldChg chg="delSp modSp mod">
        <pc:chgData name="Sarah Hutter" userId="093d6b15-458b-43c0-99d9-0f5b82a9e8fa" providerId="ADAL" clId="{0465CB91-6D4F-4DB4-97C0-CEDFE0A54DDF}" dt="2024-08-05T21:55:18.640" v="116" actId="1076"/>
        <pc:sldMkLst>
          <pc:docMk/>
          <pc:sldMk cId="3962976288" sldId="309"/>
        </pc:sldMkLst>
        <pc:spChg chg="mod">
          <ac:chgData name="Sarah Hutter" userId="093d6b15-458b-43c0-99d9-0f5b82a9e8fa" providerId="ADAL" clId="{0465CB91-6D4F-4DB4-97C0-CEDFE0A54DDF}" dt="2024-08-05T21:55:18.640" v="116" actId="1076"/>
          <ac:spMkLst>
            <pc:docMk/>
            <pc:sldMk cId="3962976288" sldId="309"/>
            <ac:spMk id="2" creationId="{03B0AEFE-5E95-87DF-2DCD-652D6CB19791}"/>
          </ac:spMkLst>
        </pc:spChg>
        <pc:spChg chg="del">
          <ac:chgData name="Sarah Hutter" userId="093d6b15-458b-43c0-99d9-0f5b82a9e8fa" providerId="ADAL" clId="{0465CB91-6D4F-4DB4-97C0-CEDFE0A54DDF}" dt="2024-08-05T21:55:09.429" v="113" actId="478"/>
          <ac:spMkLst>
            <pc:docMk/>
            <pc:sldMk cId="3962976288" sldId="309"/>
            <ac:spMk id="6" creationId="{565F1F54-5976-B268-80C5-3770B4C67A39}"/>
          </ac:spMkLst>
        </pc:spChg>
      </pc:sldChg>
      <pc:sldChg chg="modSp mod">
        <pc:chgData name="Sarah Hutter" userId="093d6b15-458b-43c0-99d9-0f5b82a9e8fa" providerId="ADAL" clId="{0465CB91-6D4F-4DB4-97C0-CEDFE0A54DDF}" dt="2024-08-05T21:55:31.054" v="126" actId="1076"/>
        <pc:sldMkLst>
          <pc:docMk/>
          <pc:sldMk cId="699284093" sldId="310"/>
        </pc:sldMkLst>
        <pc:spChg chg="mod">
          <ac:chgData name="Sarah Hutter" userId="093d6b15-458b-43c0-99d9-0f5b82a9e8fa" providerId="ADAL" clId="{0465CB91-6D4F-4DB4-97C0-CEDFE0A54DDF}" dt="2024-08-05T21:55:31.054" v="126" actId="1076"/>
          <ac:spMkLst>
            <pc:docMk/>
            <pc:sldMk cId="699284093" sldId="310"/>
            <ac:spMk id="2" creationId="{BE67186E-A0B7-CBD2-2EEE-7C40E89B8FC7}"/>
          </ac:spMkLst>
        </pc:spChg>
      </pc:sldChg>
      <pc:sldChg chg="addSp modSp add mod">
        <pc:chgData name="Sarah Hutter" userId="093d6b15-458b-43c0-99d9-0f5b82a9e8fa" providerId="ADAL" clId="{0465CB91-6D4F-4DB4-97C0-CEDFE0A54DDF}" dt="2024-08-05T21:57:22.716" v="146" actId="1076"/>
        <pc:sldMkLst>
          <pc:docMk/>
          <pc:sldMk cId="1085672850" sldId="317"/>
        </pc:sldMkLst>
        <pc:spChg chg="add mod">
          <ac:chgData name="Sarah Hutter" userId="093d6b15-458b-43c0-99d9-0f5b82a9e8fa" providerId="ADAL" clId="{0465CB91-6D4F-4DB4-97C0-CEDFE0A54DDF}" dt="2024-08-05T21:57:22.716" v="146" actId="1076"/>
          <ac:spMkLst>
            <pc:docMk/>
            <pc:sldMk cId="1085672850" sldId="317"/>
            <ac:spMk id="20" creationId="{C155FFBA-86C7-B224-080D-850D766180BD}"/>
          </ac:spMkLst>
        </pc:spChg>
      </pc:sldChg>
      <pc:sldChg chg="addSp modSp add mod">
        <pc:chgData name="Sarah Hutter" userId="093d6b15-458b-43c0-99d9-0f5b82a9e8fa" providerId="ADAL" clId="{0465CB91-6D4F-4DB4-97C0-CEDFE0A54DDF}" dt="2024-08-05T21:57:30.082" v="148" actId="1076"/>
        <pc:sldMkLst>
          <pc:docMk/>
          <pc:sldMk cId="209666068" sldId="318"/>
        </pc:sldMkLst>
        <pc:spChg chg="add mod">
          <ac:chgData name="Sarah Hutter" userId="093d6b15-458b-43c0-99d9-0f5b82a9e8fa" providerId="ADAL" clId="{0465CB91-6D4F-4DB4-97C0-CEDFE0A54DDF}" dt="2024-08-05T21:57:30.082" v="148" actId="1076"/>
          <ac:spMkLst>
            <pc:docMk/>
            <pc:sldMk cId="209666068" sldId="318"/>
            <ac:spMk id="2" creationId="{939CB7C9-483E-74B0-6FAC-5D511308839B}"/>
          </ac:spMkLst>
        </pc:spChg>
      </pc:sldChg>
      <pc:sldChg chg="addSp modSp add mod">
        <pc:chgData name="Sarah Hutter" userId="093d6b15-458b-43c0-99d9-0f5b82a9e8fa" providerId="ADAL" clId="{0465CB91-6D4F-4DB4-97C0-CEDFE0A54DDF}" dt="2024-08-05T21:57:39.733" v="150" actId="1076"/>
        <pc:sldMkLst>
          <pc:docMk/>
          <pc:sldMk cId="1135028185" sldId="319"/>
        </pc:sldMkLst>
        <pc:spChg chg="add mod">
          <ac:chgData name="Sarah Hutter" userId="093d6b15-458b-43c0-99d9-0f5b82a9e8fa" providerId="ADAL" clId="{0465CB91-6D4F-4DB4-97C0-CEDFE0A54DDF}" dt="2024-08-05T21:57:39.733" v="150" actId="1076"/>
          <ac:spMkLst>
            <pc:docMk/>
            <pc:sldMk cId="1135028185" sldId="319"/>
            <ac:spMk id="2" creationId="{44B2384E-17C2-636A-7CCF-0E5DE517D187}"/>
          </ac:spMkLst>
        </pc:spChg>
      </pc:sldChg>
      <pc:sldChg chg="addSp modSp add">
        <pc:chgData name="Sarah Hutter" userId="093d6b15-458b-43c0-99d9-0f5b82a9e8fa" providerId="ADAL" clId="{0465CB91-6D4F-4DB4-97C0-CEDFE0A54DDF}" dt="2024-08-05T21:57:42.109" v="151"/>
        <pc:sldMkLst>
          <pc:docMk/>
          <pc:sldMk cId="4211881712" sldId="320"/>
        </pc:sldMkLst>
        <pc:spChg chg="add mod">
          <ac:chgData name="Sarah Hutter" userId="093d6b15-458b-43c0-99d9-0f5b82a9e8fa" providerId="ADAL" clId="{0465CB91-6D4F-4DB4-97C0-CEDFE0A54DDF}" dt="2024-08-05T21:57:42.109" v="151"/>
          <ac:spMkLst>
            <pc:docMk/>
            <pc:sldMk cId="4211881712" sldId="320"/>
            <ac:spMk id="2" creationId="{D2D2AD54-8B95-751A-4418-AD408A062B29}"/>
          </ac:spMkLst>
        </pc:spChg>
      </pc:sldChg>
      <pc:sldChg chg="addSp modSp add mod">
        <pc:chgData name="Sarah Hutter" userId="093d6b15-458b-43c0-99d9-0f5b82a9e8fa" providerId="ADAL" clId="{0465CB91-6D4F-4DB4-97C0-CEDFE0A54DDF}" dt="2024-08-05T21:57:51.386" v="153" actId="1076"/>
        <pc:sldMkLst>
          <pc:docMk/>
          <pc:sldMk cId="2582329691" sldId="321"/>
        </pc:sldMkLst>
        <pc:spChg chg="add mod">
          <ac:chgData name="Sarah Hutter" userId="093d6b15-458b-43c0-99d9-0f5b82a9e8fa" providerId="ADAL" clId="{0465CB91-6D4F-4DB4-97C0-CEDFE0A54DDF}" dt="2024-08-05T21:57:51.386" v="153" actId="1076"/>
          <ac:spMkLst>
            <pc:docMk/>
            <pc:sldMk cId="2582329691" sldId="321"/>
            <ac:spMk id="2" creationId="{80B19D63-D46D-DEEF-D1E3-5BADAD94F002}"/>
          </ac:spMkLst>
        </pc:spChg>
      </pc:sldChg>
      <pc:sldChg chg="addSp modSp add mod">
        <pc:chgData name="Sarah Hutter" userId="093d6b15-458b-43c0-99d9-0f5b82a9e8fa" providerId="ADAL" clId="{0465CB91-6D4F-4DB4-97C0-CEDFE0A54DDF}" dt="2024-08-05T21:58:19.442" v="157" actId="1076"/>
        <pc:sldMkLst>
          <pc:docMk/>
          <pc:sldMk cId="968972594" sldId="322"/>
        </pc:sldMkLst>
        <pc:spChg chg="add mod">
          <ac:chgData name="Sarah Hutter" userId="093d6b15-458b-43c0-99d9-0f5b82a9e8fa" providerId="ADAL" clId="{0465CB91-6D4F-4DB4-97C0-CEDFE0A54DDF}" dt="2024-08-05T21:58:19.442" v="157" actId="1076"/>
          <ac:spMkLst>
            <pc:docMk/>
            <pc:sldMk cId="968972594" sldId="322"/>
            <ac:spMk id="2" creationId="{0A394281-2895-949D-0432-977D6D33CBAE}"/>
          </ac:spMkLst>
        </pc:spChg>
        <pc:spChg chg="mod">
          <ac:chgData name="Sarah Hutter" userId="093d6b15-458b-43c0-99d9-0f5b82a9e8fa" providerId="ADAL" clId="{0465CB91-6D4F-4DB4-97C0-CEDFE0A54DDF}" dt="2024-08-05T21:58:12.973" v="155" actId="1076"/>
          <ac:spMkLst>
            <pc:docMk/>
            <pc:sldMk cId="968972594" sldId="322"/>
            <ac:spMk id="4" creationId="{89DED24D-0584-F567-111C-702BF6E00889}"/>
          </ac:spMkLst>
        </pc:spChg>
        <pc:spChg chg="mod">
          <ac:chgData name="Sarah Hutter" userId="093d6b15-458b-43c0-99d9-0f5b82a9e8fa" providerId="ADAL" clId="{0465CB91-6D4F-4DB4-97C0-CEDFE0A54DDF}" dt="2024-08-05T21:58:12.973" v="155" actId="1076"/>
          <ac:spMkLst>
            <pc:docMk/>
            <pc:sldMk cId="968972594" sldId="322"/>
            <ac:spMk id="5" creationId="{BEC6940B-19CB-E5D7-00D8-F49A09F6D8C2}"/>
          </ac:spMkLst>
        </pc:spChg>
        <pc:spChg chg="mod">
          <ac:chgData name="Sarah Hutter" userId="093d6b15-458b-43c0-99d9-0f5b82a9e8fa" providerId="ADAL" clId="{0465CB91-6D4F-4DB4-97C0-CEDFE0A54DDF}" dt="2024-08-05T21:58:12.973" v="155" actId="1076"/>
          <ac:spMkLst>
            <pc:docMk/>
            <pc:sldMk cId="968972594" sldId="322"/>
            <ac:spMk id="10" creationId="{3B70D60F-8E37-A29D-15F2-D548ECE6B3F2}"/>
          </ac:spMkLst>
        </pc:spChg>
        <pc:spChg chg="mod">
          <ac:chgData name="Sarah Hutter" userId="093d6b15-458b-43c0-99d9-0f5b82a9e8fa" providerId="ADAL" clId="{0465CB91-6D4F-4DB4-97C0-CEDFE0A54DDF}" dt="2024-08-05T21:58:12.973" v="155" actId="1076"/>
          <ac:spMkLst>
            <pc:docMk/>
            <pc:sldMk cId="968972594" sldId="322"/>
            <ac:spMk id="11" creationId="{3844ABDE-B0B5-6D68-8878-7480D8AD5C8A}"/>
          </ac:spMkLst>
        </pc:spChg>
        <pc:spChg chg="mod">
          <ac:chgData name="Sarah Hutter" userId="093d6b15-458b-43c0-99d9-0f5b82a9e8fa" providerId="ADAL" clId="{0465CB91-6D4F-4DB4-97C0-CEDFE0A54DDF}" dt="2024-08-05T21:58:12.973" v="155" actId="1076"/>
          <ac:spMkLst>
            <pc:docMk/>
            <pc:sldMk cId="968972594" sldId="322"/>
            <ac:spMk id="12" creationId="{B444152E-120B-9462-4635-A955CB9810CF}"/>
          </ac:spMkLst>
        </pc:spChg>
        <pc:spChg chg="mod">
          <ac:chgData name="Sarah Hutter" userId="093d6b15-458b-43c0-99d9-0f5b82a9e8fa" providerId="ADAL" clId="{0465CB91-6D4F-4DB4-97C0-CEDFE0A54DDF}" dt="2024-08-05T21:58:12.973" v="155" actId="1076"/>
          <ac:spMkLst>
            <pc:docMk/>
            <pc:sldMk cId="968972594" sldId="322"/>
            <ac:spMk id="13" creationId="{7D7AC536-1282-C596-6267-23AD65940A6B}"/>
          </ac:spMkLst>
        </pc:spChg>
        <pc:spChg chg="mod">
          <ac:chgData name="Sarah Hutter" userId="093d6b15-458b-43c0-99d9-0f5b82a9e8fa" providerId="ADAL" clId="{0465CB91-6D4F-4DB4-97C0-CEDFE0A54DDF}" dt="2024-08-05T21:58:12.973" v="155" actId="1076"/>
          <ac:spMkLst>
            <pc:docMk/>
            <pc:sldMk cId="968972594" sldId="322"/>
            <ac:spMk id="14" creationId="{55EEC582-AB2B-69CF-6130-5838D920C6E9}"/>
          </ac:spMkLst>
        </pc:spChg>
        <pc:spChg chg="mod">
          <ac:chgData name="Sarah Hutter" userId="093d6b15-458b-43c0-99d9-0f5b82a9e8fa" providerId="ADAL" clId="{0465CB91-6D4F-4DB4-97C0-CEDFE0A54DDF}" dt="2024-08-05T21:58:12.973" v="155" actId="1076"/>
          <ac:spMkLst>
            <pc:docMk/>
            <pc:sldMk cId="968972594" sldId="322"/>
            <ac:spMk id="15" creationId="{74678683-DE30-3DF0-2533-5BD718226F70}"/>
          </ac:spMkLst>
        </pc:spChg>
        <pc:spChg chg="mod">
          <ac:chgData name="Sarah Hutter" userId="093d6b15-458b-43c0-99d9-0f5b82a9e8fa" providerId="ADAL" clId="{0465CB91-6D4F-4DB4-97C0-CEDFE0A54DDF}" dt="2024-08-05T21:58:12.973" v="155" actId="1076"/>
          <ac:spMkLst>
            <pc:docMk/>
            <pc:sldMk cId="968972594" sldId="322"/>
            <ac:spMk id="16" creationId="{710D7D2D-373A-DCD7-FC4D-393D22F8FE03}"/>
          </ac:spMkLst>
        </pc:spChg>
        <pc:spChg chg="mod">
          <ac:chgData name="Sarah Hutter" userId="093d6b15-458b-43c0-99d9-0f5b82a9e8fa" providerId="ADAL" clId="{0465CB91-6D4F-4DB4-97C0-CEDFE0A54DDF}" dt="2024-08-05T21:58:12.973" v="155" actId="1076"/>
          <ac:spMkLst>
            <pc:docMk/>
            <pc:sldMk cId="968972594" sldId="322"/>
            <ac:spMk id="22" creationId="{CA8377C6-2832-D6D1-15B0-754CD69A5DCB}"/>
          </ac:spMkLst>
        </pc:spChg>
        <pc:spChg chg="mod">
          <ac:chgData name="Sarah Hutter" userId="093d6b15-458b-43c0-99d9-0f5b82a9e8fa" providerId="ADAL" clId="{0465CB91-6D4F-4DB4-97C0-CEDFE0A54DDF}" dt="2024-08-05T21:58:12.973" v="155" actId="1076"/>
          <ac:spMkLst>
            <pc:docMk/>
            <pc:sldMk cId="968972594" sldId="322"/>
            <ac:spMk id="23" creationId="{60C9CEA2-E3E2-8A1D-238E-E9CF374BB071}"/>
          </ac:spMkLst>
        </pc:spChg>
        <pc:spChg chg="mod">
          <ac:chgData name="Sarah Hutter" userId="093d6b15-458b-43c0-99d9-0f5b82a9e8fa" providerId="ADAL" clId="{0465CB91-6D4F-4DB4-97C0-CEDFE0A54DDF}" dt="2024-08-05T21:58:12.973" v="155" actId="1076"/>
          <ac:spMkLst>
            <pc:docMk/>
            <pc:sldMk cId="968972594" sldId="322"/>
            <ac:spMk id="24" creationId="{CF109B5C-E7D1-B306-0C50-38796C6C1BF4}"/>
          </ac:spMkLst>
        </pc:spChg>
        <pc:spChg chg="mod">
          <ac:chgData name="Sarah Hutter" userId="093d6b15-458b-43c0-99d9-0f5b82a9e8fa" providerId="ADAL" clId="{0465CB91-6D4F-4DB4-97C0-CEDFE0A54DDF}" dt="2024-08-05T21:58:12.973" v="155" actId="1076"/>
          <ac:spMkLst>
            <pc:docMk/>
            <pc:sldMk cId="968972594" sldId="322"/>
            <ac:spMk id="25" creationId="{94991786-AD36-47E0-F137-06FF38E55BCF}"/>
          </ac:spMkLst>
        </pc:spChg>
        <pc:spChg chg="mod">
          <ac:chgData name="Sarah Hutter" userId="093d6b15-458b-43c0-99d9-0f5b82a9e8fa" providerId="ADAL" clId="{0465CB91-6D4F-4DB4-97C0-CEDFE0A54DDF}" dt="2024-08-05T21:58:12.973" v="155" actId="1076"/>
          <ac:spMkLst>
            <pc:docMk/>
            <pc:sldMk cId="968972594" sldId="322"/>
            <ac:spMk id="38" creationId="{06CD56FF-289C-69C0-F0E1-908EE5C892B3}"/>
          </ac:spMkLst>
        </pc:spChg>
        <pc:spChg chg="mod">
          <ac:chgData name="Sarah Hutter" userId="093d6b15-458b-43c0-99d9-0f5b82a9e8fa" providerId="ADAL" clId="{0465CB91-6D4F-4DB4-97C0-CEDFE0A54DDF}" dt="2024-08-05T21:58:12.973" v="155" actId="1076"/>
          <ac:spMkLst>
            <pc:docMk/>
            <pc:sldMk cId="968972594" sldId="322"/>
            <ac:spMk id="39" creationId="{C4F3AAE6-8C20-D484-C103-2077E52571F0}"/>
          </ac:spMkLst>
        </pc:spChg>
        <pc:spChg chg="mod">
          <ac:chgData name="Sarah Hutter" userId="093d6b15-458b-43c0-99d9-0f5b82a9e8fa" providerId="ADAL" clId="{0465CB91-6D4F-4DB4-97C0-CEDFE0A54DDF}" dt="2024-08-05T21:58:12.973" v="155" actId="1076"/>
          <ac:spMkLst>
            <pc:docMk/>
            <pc:sldMk cId="968972594" sldId="322"/>
            <ac:spMk id="40" creationId="{A489D45F-B979-E677-A2D5-EC28CA4A5B95}"/>
          </ac:spMkLst>
        </pc:spChg>
        <pc:spChg chg="mod">
          <ac:chgData name="Sarah Hutter" userId="093d6b15-458b-43c0-99d9-0f5b82a9e8fa" providerId="ADAL" clId="{0465CB91-6D4F-4DB4-97C0-CEDFE0A54DDF}" dt="2024-08-05T21:58:12.973" v="155" actId="1076"/>
          <ac:spMkLst>
            <pc:docMk/>
            <pc:sldMk cId="968972594" sldId="322"/>
            <ac:spMk id="48" creationId="{79532C06-1651-DCF0-60B4-5D8D3793B06F}"/>
          </ac:spMkLst>
        </pc:spChg>
        <pc:spChg chg="mod">
          <ac:chgData name="Sarah Hutter" userId="093d6b15-458b-43c0-99d9-0f5b82a9e8fa" providerId="ADAL" clId="{0465CB91-6D4F-4DB4-97C0-CEDFE0A54DDF}" dt="2024-08-05T21:58:12.973" v="155" actId="1076"/>
          <ac:spMkLst>
            <pc:docMk/>
            <pc:sldMk cId="968972594" sldId="322"/>
            <ac:spMk id="62" creationId="{7F6F4D89-D0A4-2D4B-352D-B8DA17E1B4EB}"/>
          </ac:spMkLst>
        </pc:spChg>
        <pc:spChg chg="mod">
          <ac:chgData name="Sarah Hutter" userId="093d6b15-458b-43c0-99d9-0f5b82a9e8fa" providerId="ADAL" clId="{0465CB91-6D4F-4DB4-97C0-CEDFE0A54DDF}" dt="2024-08-05T21:58:12.973" v="155" actId="1076"/>
          <ac:spMkLst>
            <pc:docMk/>
            <pc:sldMk cId="968972594" sldId="322"/>
            <ac:spMk id="72" creationId="{B24F0DE4-519B-5FA4-27EF-AE6FC05EAA42}"/>
          </ac:spMkLst>
        </pc:spChg>
        <pc:spChg chg="mod">
          <ac:chgData name="Sarah Hutter" userId="093d6b15-458b-43c0-99d9-0f5b82a9e8fa" providerId="ADAL" clId="{0465CB91-6D4F-4DB4-97C0-CEDFE0A54DDF}" dt="2024-08-05T21:58:12.973" v="155" actId="1076"/>
          <ac:spMkLst>
            <pc:docMk/>
            <pc:sldMk cId="968972594" sldId="322"/>
            <ac:spMk id="73" creationId="{0A3BB2A6-D6D4-8482-8103-DAEF0DAE0687}"/>
          </ac:spMkLst>
        </pc:spChg>
        <pc:spChg chg="mod">
          <ac:chgData name="Sarah Hutter" userId="093d6b15-458b-43c0-99d9-0f5b82a9e8fa" providerId="ADAL" clId="{0465CB91-6D4F-4DB4-97C0-CEDFE0A54DDF}" dt="2024-08-05T21:58:12.973" v="155" actId="1076"/>
          <ac:spMkLst>
            <pc:docMk/>
            <pc:sldMk cId="968972594" sldId="322"/>
            <ac:spMk id="74" creationId="{5D13CBD8-3285-A0B4-04AA-DCC8B8395866}"/>
          </ac:spMkLst>
        </pc:spChg>
        <pc:spChg chg="mod">
          <ac:chgData name="Sarah Hutter" userId="093d6b15-458b-43c0-99d9-0f5b82a9e8fa" providerId="ADAL" clId="{0465CB91-6D4F-4DB4-97C0-CEDFE0A54DDF}" dt="2024-08-05T21:58:12.973" v="155" actId="1076"/>
          <ac:spMkLst>
            <pc:docMk/>
            <pc:sldMk cId="968972594" sldId="322"/>
            <ac:spMk id="75" creationId="{E5DE8B57-D045-F930-3872-3E5C687B6884}"/>
          </ac:spMkLst>
        </pc:spChg>
        <pc:spChg chg="mod">
          <ac:chgData name="Sarah Hutter" userId="093d6b15-458b-43c0-99d9-0f5b82a9e8fa" providerId="ADAL" clId="{0465CB91-6D4F-4DB4-97C0-CEDFE0A54DDF}" dt="2024-08-05T21:58:12.973" v="155" actId="1076"/>
          <ac:spMkLst>
            <pc:docMk/>
            <pc:sldMk cId="968972594" sldId="322"/>
            <ac:spMk id="76" creationId="{07162F85-774D-964F-2389-8960A3FCD6D5}"/>
          </ac:spMkLst>
        </pc:spChg>
        <pc:spChg chg="mod">
          <ac:chgData name="Sarah Hutter" userId="093d6b15-458b-43c0-99d9-0f5b82a9e8fa" providerId="ADAL" clId="{0465CB91-6D4F-4DB4-97C0-CEDFE0A54DDF}" dt="2024-08-05T21:58:12.973" v="155" actId="1076"/>
          <ac:spMkLst>
            <pc:docMk/>
            <pc:sldMk cId="968972594" sldId="322"/>
            <ac:spMk id="77" creationId="{EF94B5E2-A919-3B1F-3C5C-ED19ED437011}"/>
          </ac:spMkLst>
        </pc:spChg>
        <pc:spChg chg="mod">
          <ac:chgData name="Sarah Hutter" userId="093d6b15-458b-43c0-99d9-0f5b82a9e8fa" providerId="ADAL" clId="{0465CB91-6D4F-4DB4-97C0-CEDFE0A54DDF}" dt="2024-08-05T21:58:12.973" v="155" actId="1076"/>
          <ac:spMkLst>
            <pc:docMk/>
            <pc:sldMk cId="968972594" sldId="322"/>
            <ac:spMk id="78" creationId="{4BDED1C2-CCF2-F367-B6C1-0D493BE4EA7F}"/>
          </ac:spMkLst>
        </pc:spChg>
        <pc:spChg chg="mod">
          <ac:chgData name="Sarah Hutter" userId="093d6b15-458b-43c0-99d9-0f5b82a9e8fa" providerId="ADAL" clId="{0465CB91-6D4F-4DB4-97C0-CEDFE0A54DDF}" dt="2024-08-05T21:58:12.973" v="155" actId="1076"/>
          <ac:spMkLst>
            <pc:docMk/>
            <pc:sldMk cId="968972594" sldId="322"/>
            <ac:spMk id="79" creationId="{79651411-AAC1-4685-27EB-FF50EC398DE8}"/>
          </ac:spMkLst>
        </pc:spChg>
        <pc:spChg chg="mod">
          <ac:chgData name="Sarah Hutter" userId="093d6b15-458b-43c0-99d9-0f5b82a9e8fa" providerId="ADAL" clId="{0465CB91-6D4F-4DB4-97C0-CEDFE0A54DDF}" dt="2024-08-05T21:58:12.973" v="155" actId="1076"/>
          <ac:spMkLst>
            <pc:docMk/>
            <pc:sldMk cId="968972594" sldId="322"/>
            <ac:spMk id="80" creationId="{17E54814-B4E9-2856-727D-3454D2C555C8}"/>
          </ac:spMkLst>
        </pc:spChg>
        <pc:spChg chg="mod">
          <ac:chgData name="Sarah Hutter" userId="093d6b15-458b-43c0-99d9-0f5b82a9e8fa" providerId="ADAL" clId="{0465CB91-6D4F-4DB4-97C0-CEDFE0A54DDF}" dt="2024-08-05T21:58:12.973" v="155" actId="1076"/>
          <ac:spMkLst>
            <pc:docMk/>
            <pc:sldMk cId="968972594" sldId="322"/>
            <ac:spMk id="81" creationId="{5EE5B9BC-D14C-624B-AA89-683A10D4FFEC}"/>
          </ac:spMkLst>
        </pc:spChg>
        <pc:spChg chg="mod">
          <ac:chgData name="Sarah Hutter" userId="093d6b15-458b-43c0-99d9-0f5b82a9e8fa" providerId="ADAL" clId="{0465CB91-6D4F-4DB4-97C0-CEDFE0A54DDF}" dt="2024-08-05T21:58:12.973" v="155" actId="1076"/>
          <ac:spMkLst>
            <pc:docMk/>
            <pc:sldMk cId="968972594" sldId="322"/>
            <ac:spMk id="82" creationId="{368042CF-AF65-D53B-BF1C-3DC76290D358}"/>
          </ac:spMkLst>
        </pc:spChg>
        <pc:spChg chg="mod">
          <ac:chgData name="Sarah Hutter" userId="093d6b15-458b-43c0-99d9-0f5b82a9e8fa" providerId="ADAL" clId="{0465CB91-6D4F-4DB4-97C0-CEDFE0A54DDF}" dt="2024-08-05T21:58:12.973" v="155" actId="1076"/>
          <ac:spMkLst>
            <pc:docMk/>
            <pc:sldMk cId="968972594" sldId="322"/>
            <ac:spMk id="83" creationId="{32898DC5-F50B-2EFD-9D5C-741872236BC8}"/>
          </ac:spMkLst>
        </pc:spChg>
        <pc:spChg chg="mod">
          <ac:chgData name="Sarah Hutter" userId="093d6b15-458b-43c0-99d9-0f5b82a9e8fa" providerId="ADAL" clId="{0465CB91-6D4F-4DB4-97C0-CEDFE0A54DDF}" dt="2024-08-05T21:58:12.973" v="155" actId="1076"/>
          <ac:spMkLst>
            <pc:docMk/>
            <pc:sldMk cId="968972594" sldId="322"/>
            <ac:spMk id="84" creationId="{FC6F65F7-D346-E829-B11A-1C96AFEB1070}"/>
          </ac:spMkLst>
        </pc:spChg>
        <pc:spChg chg="mod">
          <ac:chgData name="Sarah Hutter" userId="093d6b15-458b-43c0-99d9-0f5b82a9e8fa" providerId="ADAL" clId="{0465CB91-6D4F-4DB4-97C0-CEDFE0A54DDF}" dt="2024-08-05T21:58:12.973" v="155" actId="1076"/>
          <ac:spMkLst>
            <pc:docMk/>
            <pc:sldMk cId="968972594" sldId="322"/>
            <ac:spMk id="85" creationId="{84213BFF-9B98-CD84-3232-F7B2C62BACE5}"/>
          </ac:spMkLst>
        </pc:spChg>
        <pc:spChg chg="mod">
          <ac:chgData name="Sarah Hutter" userId="093d6b15-458b-43c0-99d9-0f5b82a9e8fa" providerId="ADAL" clId="{0465CB91-6D4F-4DB4-97C0-CEDFE0A54DDF}" dt="2024-08-05T21:58:12.973" v="155" actId="1076"/>
          <ac:spMkLst>
            <pc:docMk/>
            <pc:sldMk cId="968972594" sldId="322"/>
            <ac:spMk id="86" creationId="{0FA9F9A0-3804-4585-7656-F4B10DB52A2B}"/>
          </ac:spMkLst>
        </pc:spChg>
        <pc:spChg chg="mod">
          <ac:chgData name="Sarah Hutter" userId="093d6b15-458b-43c0-99d9-0f5b82a9e8fa" providerId="ADAL" clId="{0465CB91-6D4F-4DB4-97C0-CEDFE0A54DDF}" dt="2024-08-05T21:58:12.973" v="155" actId="1076"/>
          <ac:spMkLst>
            <pc:docMk/>
            <pc:sldMk cId="968972594" sldId="322"/>
            <ac:spMk id="87" creationId="{0AEA32F9-C1B0-6EDE-5484-5E9F0BBFD53C}"/>
          </ac:spMkLst>
        </pc:spChg>
        <pc:spChg chg="mod">
          <ac:chgData name="Sarah Hutter" userId="093d6b15-458b-43c0-99d9-0f5b82a9e8fa" providerId="ADAL" clId="{0465CB91-6D4F-4DB4-97C0-CEDFE0A54DDF}" dt="2024-08-05T21:58:12.973" v="155" actId="1076"/>
          <ac:spMkLst>
            <pc:docMk/>
            <pc:sldMk cId="968972594" sldId="322"/>
            <ac:spMk id="88" creationId="{53B2BC11-8399-569E-E202-591A55CE9F70}"/>
          </ac:spMkLst>
        </pc:spChg>
        <pc:spChg chg="mod">
          <ac:chgData name="Sarah Hutter" userId="093d6b15-458b-43c0-99d9-0f5b82a9e8fa" providerId="ADAL" clId="{0465CB91-6D4F-4DB4-97C0-CEDFE0A54DDF}" dt="2024-08-05T21:58:12.973" v="155" actId="1076"/>
          <ac:spMkLst>
            <pc:docMk/>
            <pc:sldMk cId="968972594" sldId="322"/>
            <ac:spMk id="89" creationId="{5B7AE958-600D-6A2C-3FC2-02AFFD8051D5}"/>
          </ac:spMkLst>
        </pc:spChg>
        <pc:spChg chg="mod">
          <ac:chgData name="Sarah Hutter" userId="093d6b15-458b-43c0-99d9-0f5b82a9e8fa" providerId="ADAL" clId="{0465CB91-6D4F-4DB4-97C0-CEDFE0A54DDF}" dt="2024-08-05T21:58:12.973" v="155" actId="1076"/>
          <ac:spMkLst>
            <pc:docMk/>
            <pc:sldMk cId="968972594" sldId="322"/>
            <ac:spMk id="90" creationId="{11EBE396-C7ED-3EBF-AA57-87DBEFBB373C}"/>
          </ac:spMkLst>
        </pc:spChg>
        <pc:spChg chg="mod">
          <ac:chgData name="Sarah Hutter" userId="093d6b15-458b-43c0-99d9-0f5b82a9e8fa" providerId="ADAL" clId="{0465CB91-6D4F-4DB4-97C0-CEDFE0A54DDF}" dt="2024-08-05T21:58:12.973" v="155" actId="1076"/>
          <ac:spMkLst>
            <pc:docMk/>
            <pc:sldMk cId="968972594" sldId="322"/>
            <ac:spMk id="91" creationId="{253D1B42-8871-CC38-8D80-0B8732204271}"/>
          </ac:spMkLst>
        </pc:spChg>
        <pc:spChg chg="mod">
          <ac:chgData name="Sarah Hutter" userId="093d6b15-458b-43c0-99d9-0f5b82a9e8fa" providerId="ADAL" clId="{0465CB91-6D4F-4DB4-97C0-CEDFE0A54DDF}" dt="2024-08-05T21:58:12.973" v="155" actId="1076"/>
          <ac:spMkLst>
            <pc:docMk/>
            <pc:sldMk cId="968972594" sldId="322"/>
            <ac:spMk id="92" creationId="{1AD142DF-6227-6D69-2CB2-81884FBAB9FF}"/>
          </ac:spMkLst>
        </pc:spChg>
        <pc:spChg chg="mod">
          <ac:chgData name="Sarah Hutter" userId="093d6b15-458b-43c0-99d9-0f5b82a9e8fa" providerId="ADAL" clId="{0465CB91-6D4F-4DB4-97C0-CEDFE0A54DDF}" dt="2024-08-05T21:58:12.973" v="155" actId="1076"/>
          <ac:spMkLst>
            <pc:docMk/>
            <pc:sldMk cId="968972594" sldId="322"/>
            <ac:spMk id="93" creationId="{AFDC4158-16E1-CB6D-8A66-2CBAAFC69606}"/>
          </ac:spMkLst>
        </pc:spChg>
        <pc:spChg chg="mod">
          <ac:chgData name="Sarah Hutter" userId="093d6b15-458b-43c0-99d9-0f5b82a9e8fa" providerId="ADAL" clId="{0465CB91-6D4F-4DB4-97C0-CEDFE0A54DDF}" dt="2024-08-05T21:58:12.973" v="155" actId="1076"/>
          <ac:spMkLst>
            <pc:docMk/>
            <pc:sldMk cId="968972594" sldId="322"/>
            <ac:spMk id="94" creationId="{B97E4FB2-25D5-149B-7355-43B000980003}"/>
          </ac:spMkLst>
        </pc:spChg>
        <pc:spChg chg="mod">
          <ac:chgData name="Sarah Hutter" userId="093d6b15-458b-43c0-99d9-0f5b82a9e8fa" providerId="ADAL" clId="{0465CB91-6D4F-4DB4-97C0-CEDFE0A54DDF}" dt="2024-08-05T21:58:12.973" v="155" actId="1076"/>
          <ac:spMkLst>
            <pc:docMk/>
            <pc:sldMk cId="968972594" sldId="322"/>
            <ac:spMk id="99" creationId="{7616446A-C596-923E-1F82-04DFF4B37845}"/>
          </ac:spMkLst>
        </pc:spChg>
        <pc:spChg chg="mod">
          <ac:chgData name="Sarah Hutter" userId="093d6b15-458b-43c0-99d9-0f5b82a9e8fa" providerId="ADAL" clId="{0465CB91-6D4F-4DB4-97C0-CEDFE0A54DDF}" dt="2024-08-05T21:58:12.973" v="155" actId="1076"/>
          <ac:spMkLst>
            <pc:docMk/>
            <pc:sldMk cId="968972594" sldId="322"/>
            <ac:spMk id="100" creationId="{6667F17D-0831-0AC0-CB67-A126487AEC50}"/>
          </ac:spMkLst>
        </pc:spChg>
        <pc:grpChg chg="mod">
          <ac:chgData name="Sarah Hutter" userId="093d6b15-458b-43c0-99d9-0f5b82a9e8fa" providerId="ADAL" clId="{0465CB91-6D4F-4DB4-97C0-CEDFE0A54DDF}" dt="2024-08-05T21:58:12.973" v="155" actId="1076"/>
          <ac:grpSpMkLst>
            <pc:docMk/>
            <pc:sldMk cId="968972594" sldId="322"/>
            <ac:grpSpMk id="7" creationId="{B38BC1E6-D068-9B7E-75AD-8798469D0460}"/>
          </ac:grpSpMkLst>
        </pc:grpChg>
        <pc:grpChg chg="mod">
          <ac:chgData name="Sarah Hutter" userId="093d6b15-458b-43c0-99d9-0f5b82a9e8fa" providerId="ADAL" clId="{0465CB91-6D4F-4DB4-97C0-CEDFE0A54DDF}" dt="2024-08-05T21:58:12.973" v="155" actId="1076"/>
          <ac:grpSpMkLst>
            <pc:docMk/>
            <pc:sldMk cId="968972594" sldId="322"/>
            <ac:grpSpMk id="17" creationId="{126ADDD1-D4BC-197C-6015-D62ECB539ACC}"/>
          </ac:grpSpMkLst>
        </pc:grpChg>
        <pc:grpChg chg="mod">
          <ac:chgData name="Sarah Hutter" userId="093d6b15-458b-43c0-99d9-0f5b82a9e8fa" providerId="ADAL" clId="{0465CB91-6D4F-4DB4-97C0-CEDFE0A54DDF}" dt="2024-08-05T21:58:12.973" v="155" actId="1076"/>
          <ac:grpSpMkLst>
            <pc:docMk/>
            <pc:sldMk cId="968972594" sldId="322"/>
            <ac:grpSpMk id="27" creationId="{2F0CA3F5-AA94-AD05-F0BF-EFEA0C5DDBB5}"/>
          </ac:grpSpMkLst>
        </pc:grpChg>
        <pc:grpChg chg="mod">
          <ac:chgData name="Sarah Hutter" userId="093d6b15-458b-43c0-99d9-0f5b82a9e8fa" providerId="ADAL" clId="{0465CB91-6D4F-4DB4-97C0-CEDFE0A54DDF}" dt="2024-08-05T21:58:12.973" v="155" actId="1076"/>
          <ac:grpSpMkLst>
            <pc:docMk/>
            <pc:sldMk cId="968972594" sldId="322"/>
            <ac:grpSpMk id="41" creationId="{7606B469-CC1E-1427-7279-558FD0FAECFE}"/>
          </ac:grpSpMkLst>
        </pc:grpChg>
        <pc:grpChg chg="mod">
          <ac:chgData name="Sarah Hutter" userId="093d6b15-458b-43c0-99d9-0f5b82a9e8fa" providerId="ADAL" clId="{0465CB91-6D4F-4DB4-97C0-CEDFE0A54DDF}" dt="2024-08-05T21:58:12.973" v="155" actId="1076"/>
          <ac:grpSpMkLst>
            <pc:docMk/>
            <pc:sldMk cId="968972594" sldId="322"/>
            <ac:grpSpMk id="63" creationId="{CD8BEF25-442F-8D40-EC21-B163740F5F4B}"/>
          </ac:grpSpMkLst>
        </pc:grpChg>
        <pc:grpChg chg="mod">
          <ac:chgData name="Sarah Hutter" userId="093d6b15-458b-43c0-99d9-0f5b82a9e8fa" providerId="ADAL" clId="{0465CB91-6D4F-4DB4-97C0-CEDFE0A54DDF}" dt="2024-08-05T21:58:12.973" v="155" actId="1076"/>
          <ac:grpSpMkLst>
            <pc:docMk/>
            <pc:sldMk cId="968972594" sldId="322"/>
            <ac:grpSpMk id="67" creationId="{CA79C151-6D87-07B6-3E8F-64A499CD9717}"/>
          </ac:grpSpMkLst>
        </pc:grpChg>
        <pc:grpChg chg="mod">
          <ac:chgData name="Sarah Hutter" userId="093d6b15-458b-43c0-99d9-0f5b82a9e8fa" providerId="ADAL" clId="{0465CB91-6D4F-4DB4-97C0-CEDFE0A54DDF}" dt="2024-08-05T21:58:12.973" v="155" actId="1076"/>
          <ac:grpSpMkLst>
            <pc:docMk/>
            <pc:sldMk cId="968972594" sldId="322"/>
            <ac:grpSpMk id="95" creationId="{64827548-DE7B-D07E-80CE-926C86199634}"/>
          </ac:grpSpMkLst>
        </pc:grpChg>
        <pc:graphicFrameChg chg="mod">
          <ac:chgData name="Sarah Hutter" userId="093d6b15-458b-43c0-99d9-0f5b82a9e8fa" providerId="ADAL" clId="{0465CB91-6D4F-4DB4-97C0-CEDFE0A54DDF}" dt="2024-08-05T21:58:12.973" v="155" actId="1076"/>
          <ac:graphicFrameMkLst>
            <pc:docMk/>
            <pc:sldMk cId="968972594" sldId="322"/>
            <ac:graphicFrameMk id="26" creationId="{7CA6D367-D232-15C7-511B-E03CB9660F81}"/>
          </ac:graphicFrameMkLst>
        </pc:graphicFrameChg>
        <pc:graphicFrameChg chg="mod">
          <ac:chgData name="Sarah Hutter" userId="093d6b15-458b-43c0-99d9-0f5b82a9e8fa" providerId="ADAL" clId="{0465CB91-6D4F-4DB4-97C0-CEDFE0A54DDF}" dt="2024-08-05T21:58:12.973" v="155" actId="1076"/>
          <ac:graphicFrameMkLst>
            <pc:docMk/>
            <pc:sldMk cId="968972594" sldId="322"/>
            <ac:graphicFrameMk id="45" creationId="{C6E46C03-4AC3-6A2B-596F-795789A106F5}"/>
          </ac:graphicFrameMkLst>
        </pc:graphicFrameChg>
        <pc:graphicFrameChg chg="mod">
          <ac:chgData name="Sarah Hutter" userId="093d6b15-458b-43c0-99d9-0f5b82a9e8fa" providerId="ADAL" clId="{0465CB91-6D4F-4DB4-97C0-CEDFE0A54DDF}" dt="2024-08-05T21:58:12.973" v="155" actId="1076"/>
          <ac:graphicFrameMkLst>
            <pc:docMk/>
            <pc:sldMk cId="968972594" sldId="322"/>
            <ac:graphicFrameMk id="46" creationId="{B7FE95F4-45F7-A617-A7A9-C8B4063801DC}"/>
          </ac:graphicFrameMkLst>
        </pc:graphicFrameChg>
        <pc:picChg chg="mod">
          <ac:chgData name="Sarah Hutter" userId="093d6b15-458b-43c0-99d9-0f5b82a9e8fa" providerId="ADAL" clId="{0465CB91-6D4F-4DB4-97C0-CEDFE0A54DDF}" dt="2024-08-05T21:58:12.973" v="155" actId="1076"/>
          <ac:picMkLst>
            <pc:docMk/>
            <pc:sldMk cId="968972594" sldId="322"/>
            <ac:picMk id="21" creationId="{06101382-5426-3EAE-953A-CDE2F2C1737E}"/>
          </ac:picMkLst>
        </pc:picChg>
        <pc:picChg chg="mod">
          <ac:chgData name="Sarah Hutter" userId="093d6b15-458b-43c0-99d9-0f5b82a9e8fa" providerId="ADAL" clId="{0465CB91-6D4F-4DB4-97C0-CEDFE0A54DDF}" dt="2024-08-05T21:58:12.973" v="155" actId="1076"/>
          <ac:picMkLst>
            <pc:docMk/>
            <pc:sldMk cId="968972594" sldId="322"/>
            <ac:picMk id="47" creationId="{2D1FC775-C26E-677F-8D58-82C7EEA78FEC}"/>
          </ac:picMkLst>
        </pc:picChg>
        <pc:picChg chg="mod">
          <ac:chgData name="Sarah Hutter" userId="093d6b15-458b-43c0-99d9-0f5b82a9e8fa" providerId="ADAL" clId="{0465CB91-6D4F-4DB4-97C0-CEDFE0A54DDF}" dt="2024-08-05T21:58:12.973" v="155" actId="1076"/>
          <ac:picMkLst>
            <pc:docMk/>
            <pc:sldMk cId="968972594" sldId="322"/>
            <ac:picMk id="49" creationId="{315ED300-12D6-6FFF-9429-A5E1DBA14EE9}"/>
          </ac:picMkLst>
        </pc:picChg>
        <pc:picChg chg="mod">
          <ac:chgData name="Sarah Hutter" userId="093d6b15-458b-43c0-99d9-0f5b82a9e8fa" providerId="ADAL" clId="{0465CB91-6D4F-4DB4-97C0-CEDFE0A54DDF}" dt="2024-08-05T21:58:12.973" v="155" actId="1076"/>
          <ac:picMkLst>
            <pc:docMk/>
            <pc:sldMk cId="968972594" sldId="322"/>
            <ac:picMk id="50" creationId="{01E760E2-A606-C41A-05F3-9226208DB288}"/>
          </ac:picMkLst>
        </pc:picChg>
        <pc:picChg chg="mod">
          <ac:chgData name="Sarah Hutter" userId="093d6b15-458b-43c0-99d9-0f5b82a9e8fa" providerId="ADAL" clId="{0465CB91-6D4F-4DB4-97C0-CEDFE0A54DDF}" dt="2024-08-05T21:58:12.973" v="155" actId="1076"/>
          <ac:picMkLst>
            <pc:docMk/>
            <pc:sldMk cId="968972594" sldId="322"/>
            <ac:picMk id="51" creationId="{986D0A3A-6210-DC04-C5D7-8D0909CA0175}"/>
          </ac:picMkLst>
        </pc:picChg>
        <pc:picChg chg="mod">
          <ac:chgData name="Sarah Hutter" userId="093d6b15-458b-43c0-99d9-0f5b82a9e8fa" providerId="ADAL" clId="{0465CB91-6D4F-4DB4-97C0-CEDFE0A54DDF}" dt="2024-08-05T21:58:12.973" v="155" actId="1076"/>
          <ac:picMkLst>
            <pc:docMk/>
            <pc:sldMk cId="968972594" sldId="322"/>
            <ac:picMk id="52" creationId="{ACE69787-D246-4F86-7D79-ED097B1532D2}"/>
          </ac:picMkLst>
        </pc:picChg>
        <pc:picChg chg="mod">
          <ac:chgData name="Sarah Hutter" userId="093d6b15-458b-43c0-99d9-0f5b82a9e8fa" providerId="ADAL" clId="{0465CB91-6D4F-4DB4-97C0-CEDFE0A54DDF}" dt="2024-08-05T21:58:12.973" v="155" actId="1076"/>
          <ac:picMkLst>
            <pc:docMk/>
            <pc:sldMk cId="968972594" sldId="322"/>
            <ac:picMk id="53" creationId="{FC5F7D69-C64D-E10B-2C1C-DD45BA3042CA}"/>
          </ac:picMkLst>
        </pc:picChg>
        <pc:picChg chg="mod">
          <ac:chgData name="Sarah Hutter" userId="093d6b15-458b-43c0-99d9-0f5b82a9e8fa" providerId="ADAL" clId="{0465CB91-6D4F-4DB4-97C0-CEDFE0A54DDF}" dt="2024-08-05T21:58:12.973" v="155" actId="1076"/>
          <ac:picMkLst>
            <pc:docMk/>
            <pc:sldMk cId="968972594" sldId="322"/>
            <ac:picMk id="54" creationId="{DB6F8AB0-849D-3A33-30D1-335F15FA7FC0}"/>
          </ac:picMkLst>
        </pc:picChg>
        <pc:picChg chg="mod">
          <ac:chgData name="Sarah Hutter" userId="093d6b15-458b-43c0-99d9-0f5b82a9e8fa" providerId="ADAL" clId="{0465CB91-6D4F-4DB4-97C0-CEDFE0A54DDF}" dt="2024-08-05T21:58:12.973" v="155" actId="1076"/>
          <ac:picMkLst>
            <pc:docMk/>
            <pc:sldMk cId="968972594" sldId="322"/>
            <ac:picMk id="55" creationId="{382BC16F-F305-01FC-F7CE-0842071EFBA5}"/>
          </ac:picMkLst>
        </pc:picChg>
        <pc:picChg chg="mod">
          <ac:chgData name="Sarah Hutter" userId="093d6b15-458b-43c0-99d9-0f5b82a9e8fa" providerId="ADAL" clId="{0465CB91-6D4F-4DB4-97C0-CEDFE0A54DDF}" dt="2024-08-05T21:58:12.973" v="155" actId="1076"/>
          <ac:picMkLst>
            <pc:docMk/>
            <pc:sldMk cId="968972594" sldId="322"/>
            <ac:picMk id="71" creationId="{4719A9A7-F95D-D33A-AAF2-67FD50983C21}"/>
          </ac:picMkLst>
        </pc:picChg>
        <pc:cxnChg chg="mod">
          <ac:chgData name="Sarah Hutter" userId="093d6b15-458b-43c0-99d9-0f5b82a9e8fa" providerId="ADAL" clId="{0465CB91-6D4F-4DB4-97C0-CEDFE0A54DDF}" dt="2024-08-05T21:58:12.973" v="155" actId="1076"/>
          <ac:cxnSpMkLst>
            <pc:docMk/>
            <pc:sldMk cId="968972594" sldId="322"/>
            <ac:cxnSpMk id="6" creationId="{14BCA397-85D5-B19D-A256-4B39A0EC7B3E}"/>
          </ac:cxnSpMkLst>
        </pc:cxnChg>
      </pc:sldChg>
      <pc:sldChg chg="addSp modSp add mod">
        <pc:chgData name="Sarah Hutter" userId="093d6b15-458b-43c0-99d9-0f5b82a9e8fa" providerId="ADAL" clId="{0465CB91-6D4F-4DB4-97C0-CEDFE0A54DDF}" dt="2024-08-05T21:58:45.873" v="162" actId="1076"/>
        <pc:sldMkLst>
          <pc:docMk/>
          <pc:sldMk cId="174719302" sldId="323"/>
        </pc:sldMkLst>
        <pc:spChg chg="add mod">
          <ac:chgData name="Sarah Hutter" userId="093d6b15-458b-43c0-99d9-0f5b82a9e8fa" providerId="ADAL" clId="{0465CB91-6D4F-4DB4-97C0-CEDFE0A54DDF}" dt="2024-08-05T21:58:45.873" v="162" actId="1076"/>
          <ac:spMkLst>
            <pc:docMk/>
            <pc:sldMk cId="174719302" sldId="323"/>
            <ac:spMk id="2" creationId="{7188ED88-4CD1-797E-BDC2-5065A5075364}"/>
          </ac:spMkLst>
        </pc:spChg>
        <pc:spChg chg="mod">
          <ac:chgData name="Sarah Hutter" userId="093d6b15-458b-43c0-99d9-0f5b82a9e8fa" providerId="ADAL" clId="{0465CB91-6D4F-4DB4-97C0-CEDFE0A54DDF}" dt="2024-08-05T21:58:38.082" v="161" actId="1076"/>
          <ac:spMkLst>
            <pc:docMk/>
            <pc:sldMk cId="174719302" sldId="323"/>
            <ac:spMk id="4" creationId="{11E529DF-A7FF-2687-2283-C14FCEDEFA0C}"/>
          </ac:spMkLst>
        </pc:spChg>
        <pc:graphicFrameChg chg="mod">
          <ac:chgData name="Sarah Hutter" userId="093d6b15-458b-43c0-99d9-0f5b82a9e8fa" providerId="ADAL" clId="{0465CB91-6D4F-4DB4-97C0-CEDFE0A54DDF}" dt="2024-08-05T21:58:33.107" v="160" actId="1076"/>
          <ac:graphicFrameMkLst>
            <pc:docMk/>
            <pc:sldMk cId="174719302" sldId="323"/>
            <ac:graphicFrameMk id="7" creationId="{A63FCC80-DD39-B38A-9133-8FBCE002DAD6}"/>
          </ac:graphicFrameMkLst>
        </pc:graphicFrameChg>
      </pc:sldChg>
      <pc:sldChg chg="addSp modSp add mod">
        <pc:chgData name="Sarah Hutter" userId="093d6b15-458b-43c0-99d9-0f5b82a9e8fa" providerId="ADAL" clId="{0465CB91-6D4F-4DB4-97C0-CEDFE0A54DDF}" dt="2024-08-05T21:59:05.939" v="166"/>
        <pc:sldMkLst>
          <pc:docMk/>
          <pc:sldMk cId="3004749144" sldId="324"/>
        </pc:sldMkLst>
        <pc:spChg chg="add mod">
          <ac:chgData name="Sarah Hutter" userId="093d6b15-458b-43c0-99d9-0f5b82a9e8fa" providerId="ADAL" clId="{0465CB91-6D4F-4DB4-97C0-CEDFE0A54DDF}" dt="2024-08-05T21:59:05.939" v="166"/>
          <ac:spMkLst>
            <pc:docMk/>
            <pc:sldMk cId="3004749144" sldId="324"/>
            <ac:spMk id="2" creationId="{539C330B-9B0F-C794-0135-3206478FE536}"/>
          </ac:spMkLst>
        </pc:spChg>
        <pc:spChg chg="mod">
          <ac:chgData name="Sarah Hutter" userId="093d6b15-458b-43c0-99d9-0f5b82a9e8fa" providerId="ADAL" clId="{0465CB91-6D4F-4DB4-97C0-CEDFE0A54DDF}" dt="2024-08-05T21:59:03.503" v="165" actId="1076"/>
          <ac:spMkLst>
            <pc:docMk/>
            <pc:sldMk cId="3004749144" sldId="324"/>
            <ac:spMk id="4" creationId="{9210A7CD-6D91-9487-72BF-19495FC48AF7}"/>
          </ac:spMkLst>
        </pc:spChg>
        <pc:spChg chg="mod">
          <ac:chgData name="Sarah Hutter" userId="093d6b15-458b-43c0-99d9-0f5b82a9e8fa" providerId="ADAL" clId="{0465CB91-6D4F-4DB4-97C0-CEDFE0A54DDF}" dt="2024-08-05T21:59:03.503" v="165" actId="1076"/>
          <ac:spMkLst>
            <pc:docMk/>
            <pc:sldMk cId="3004749144" sldId="324"/>
            <ac:spMk id="5" creationId="{0B852885-038E-865A-56DD-B3A8A377C1F1}"/>
          </ac:spMkLst>
        </pc:spChg>
        <pc:spChg chg="mod">
          <ac:chgData name="Sarah Hutter" userId="093d6b15-458b-43c0-99d9-0f5b82a9e8fa" providerId="ADAL" clId="{0465CB91-6D4F-4DB4-97C0-CEDFE0A54DDF}" dt="2024-08-05T21:59:03.503" v="165" actId="1076"/>
          <ac:spMkLst>
            <pc:docMk/>
            <pc:sldMk cId="3004749144" sldId="324"/>
            <ac:spMk id="7" creationId="{82716E0E-008C-DCCD-5EC9-8750579C328B}"/>
          </ac:spMkLst>
        </pc:spChg>
        <pc:spChg chg="mod">
          <ac:chgData name="Sarah Hutter" userId="093d6b15-458b-43c0-99d9-0f5b82a9e8fa" providerId="ADAL" clId="{0465CB91-6D4F-4DB4-97C0-CEDFE0A54DDF}" dt="2024-08-05T21:59:03.503" v="165" actId="1076"/>
          <ac:spMkLst>
            <pc:docMk/>
            <pc:sldMk cId="3004749144" sldId="324"/>
            <ac:spMk id="8" creationId="{A7A19D74-56C6-B0D1-6DBD-FFFDB9BEC130}"/>
          </ac:spMkLst>
        </pc:spChg>
        <pc:spChg chg="mod">
          <ac:chgData name="Sarah Hutter" userId="093d6b15-458b-43c0-99d9-0f5b82a9e8fa" providerId="ADAL" clId="{0465CB91-6D4F-4DB4-97C0-CEDFE0A54DDF}" dt="2024-08-05T21:59:03.503" v="165" actId="1076"/>
          <ac:spMkLst>
            <pc:docMk/>
            <pc:sldMk cId="3004749144" sldId="324"/>
            <ac:spMk id="9" creationId="{FE56DA2C-6C5F-98DE-4CB8-E38AEB55D87C}"/>
          </ac:spMkLst>
        </pc:spChg>
        <pc:spChg chg="mod">
          <ac:chgData name="Sarah Hutter" userId="093d6b15-458b-43c0-99d9-0f5b82a9e8fa" providerId="ADAL" clId="{0465CB91-6D4F-4DB4-97C0-CEDFE0A54DDF}" dt="2024-08-05T21:59:03.503" v="165" actId="1076"/>
          <ac:spMkLst>
            <pc:docMk/>
            <pc:sldMk cId="3004749144" sldId="324"/>
            <ac:spMk id="10" creationId="{5B5CEDFB-5D6B-3945-983D-757A16300C9C}"/>
          </ac:spMkLst>
        </pc:spChg>
        <pc:spChg chg="mod">
          <ac:chgData name="Sarah Hutter" userId="093d6b15-458b-43c0-99d9-0f5b82a9e8fa" providerId="ADAL" clId="{0465CB91-6D4F-4DB4-97C0-CEDFE0A54DDF}" dt="2024-08-05T21:59:03.503" v="165" actId="1076"/>
          <ac:spMkLst>
            <pc:docMk/>
            <pc:sldMk cId="3004749144" sldId="324"/>
            <ac:spMk id="11" creationId="{508DDC14-7D95-98A3-FD61-C71B3D2FDBF4}"/>
          </ac:spMkLst>
        </pc:spChg>
        <pc:spChg chg="mod">
          <ac:chgData name="Sarah Hutter" userId="093d6b15-458b-43c0-99d9-0f5b82a9e8fa" providerId="ADAL" clId="{0465CB91-6D4F-4DB4-97C0-CEDFE0A54DDF}" dt="2024-08-05T21:59:03.503" v="165" actId="1076"/>
          <ac:spMkLst>
            <pc:docMk/>
            <pc:sldMk cId="3004749144" sldId="324"/>
            <ac:spMk id="14" creationId="{287CBEB6-3973-BBA2-06DB-4BDB75D1D27F}"/>
          </ac:spMkLst>
        </pc:spChg>
        <pc:spChg chg="mod">
          <ac:chgData name="Sarah Hutter" userId="093d6b15-458b-43c0-99d9-0f5b82a9e8fa" providerId="ADAL" clId="{0465CB91-6D4F-4DB4-97C0-CEDFE0A54DDF}" dt="2024-08-05T21:59:03.503" v="165" actId="1076"/>
          <ac:spMkLst>
            <pc:docMk/>
            <pc:sldMk cId="3004749144" sldId="324"/>
            <ac:spMk id="15" creationId="{97E9CE4D-3284-9DF3-3DA6-3FDA16653547}"/>
          </ac:spMkLst>
        </pc:spChg>
        <pc:spChg chg="mod">
          <ac:chgData name="Sarah Hutter" userId="093d6b15-458b-43c0-99d9-0f5b82a9e8fa" providerId="ADAL" clId="{0465CB91-6D4F-4DB4-97C0-CEDFE0A54DDF}" dt="2024-08-05T21:59:03.503" v="165" actId="1076"/>
          <ac:spMkLst>
            <pc:docMk/>
            <pc:sldMk cId="3004749144" sldId="324"/>
            <ac:spMk id="17" creationId="{578F6EEB-D385-ADA4-F74A-E3985F7022B9}"/>
          </ac:spMkLst>
        </pc:spChg>
        <pc:spChg chg="mod">
          <ac:chgData name="Sarah Hutter" userId="093d6b15-458b-43c0-99d9-0f5b82a9e8fa" providerId="ADAL" clId="{0465CB91-6D4F-4DB4-97C0-CEDFE0A54DDF}" dt="2024-08-05T21:59:03.503" v="165" actId="1076"/>
          <ac:spMkLst>
            <pc:docMk/>
            <pc:sldMk cId="3004749144" sldId="324"/>
            <ac:spMk id="20" creationId="{EB9A83D9-B18C-4208-8CE1-7BD455789F21}"/>
          </ac:spMkLst>
        </pc:spChg>
        <pc:spChg chg="mod">
          <ac:chgData name="Sarah Hutter" userId="093d6b15-458b-43c0-99d9-0f5b82a9e8fa" providerId="ADAL" clId="{0465CB91-6D4F-4DB4-97C0-CEDFE0A54DDF}" dt="2024-08-05T21:59:03.503" v="165" actId="1076"/>
          <ac:spMkLst>
            <pc:docMk/>
            <pc:sldMk cId="3004749144" sldId="324"/>
            <ac:spMk id="21" creationId="{9E0ECA42-E239-F7CF-AB39-A3285B74E99D}"/>
          </ac:spMkLst>
        </pc:spChg>
        <pc:spChg chg="mod">
          <ac:chgData name="Sarah Hutter" userId="093d6b15-458b-43c0-99d9-0f5b82a9e8fa" providerId="ADAL" clId="{0465CB91-6D4F-4DB4-97C0-CEDFE0A54DDF}" dt="2024-08-05T21:59:03.503" v="165" actId="1076"/>
          <ac:spMkLst>
            <pc:docMk/>
            <pc:sldMk cId="3004749144" sldId="324"/>
            <ac:spMk id="22" creationId="{D14918B0-BF3F-41ED-3A4D-63C72BA0873A}"/>
          </ac:spMkLst>
        </pc:spChg>
        <pc:spChg chg="mod">
          <ac:chgData name="Sarah Hutter" userId="093d6b15-458b-43c0-99d9-0f5b82a9e8fa" providerId="ADAL" clId="{0465CB91-6D4F-4DB4-97C0-CEDFE0A54DDF}" dt="2024-08-05T21:59:03.503" v="165" actId="1076"/>
          <ac:spMkLst>
            <pc:docMk/>
            <pc:sldMk cId="3004749144" sldId="324"/>
            <ac:spMk id="23" creationId="{70FC8CEA-C7DD-FC37-9BC1-D4D8E2C9C7FC}"/>
          </ac:spMkLst>
        </pc:spChg>
        <pc:spChg chg="mod">
          <ac:chgData name="Sarah Hutter" userId="093d6b15-458b-43c0-99d9-0f5b82a9e8fa" providerId="ADAL" clId="{0465CB91-6D4F-4DB4-97C0-CEDFE0A54DDF}" dt="2024-08-05T21:59:03.503" v="165" actId="1076"/>
          <ac:spMkLst>
            <pc:docMk/>
            <pc:sldMk cId="3004749144" sldId="324"/>
            <ac:spMk id="24" creationId="{D95EFF3F-31DE-5C4C-BA5F-14C28C8A5DDB}"/>
          </ac:spMkLst>
        </pc:spChg>
        <pc:spChg chg="mod">
          <ac:chgData name="Sarah Hutter" userId="093d6b15-458b-43c0-99d9-0f5b82a9e8fa" providerId="ADAL" clId="{0465CB91-6D4F-4DB4-97C0-CEDFE0A54DDF}" dt="2024-08-05T21:59:03.503" v="165" actId="1076"/>
          <ac:spMkLst>
            <pc:docMk/>
            <pc:sldMk cId="3004749144" sldId="324"/>
            <ac:spMk id="25" creationId="{C8F0A268-3D86-45F4-B15C-6EE3AF0F195D}"/>
          </ac:spMkLst>
        </pc:spChg>
        <pc:spChg chg="mod">
          <ac:chgData name="Sarah Hutter" userId="093d6b15-458b-43c0-99d9-0f5b82a9e8fa" providerId="ADAL" clId="{0465CB91-6D4F-4DB4-97C0-CEDFE0A54DDF}" dt="2024-08-05T21:59:03.503" v="165" actId="1076"/>
          <ac:spMkLst>
            <pc:docMk/>
            <pc:sldMk cId="3004749144" sldId="324"/>
            <ac:spMk id="26" creationId="{107F9763-420C-1187-9A2A-843B39A4A330}"/>
          </ac:spMkLst>
        </pc:spChg>
        <pc:spChg chg="mod">
          <ac:chgData name="Sarah Hutter" userId="093d6b15-458b-43c0-99d9-0f5b82a9e8fa" providerId="ADAL" clId="{0465CB91-6D4F-4DB4-97C0-CEDFE0A54DDF}" dt="2024-08-05T21:59:03.503" v="165" actId="1076"/>
          <ac:spMkLst>
            <pc:docMk/>
            <pc:sldMk cId="3004749144" sldId="324"/>
            <ac:spMk id="27" creationId="{877CF424-FD23-935F-EDA4-B10085528606}"/>
          </ac:spMkLst>
        </pc:spChg>
        <pc:spChg chg="mod">
          <ac:chgData name="Sarah Hutter" userId="093d6b15-458b-43c0-99d9-0f5b82a9e8fa" providerId="ADAL" clId="{0465CB91-6D4F-4DB4-97C0-CEDFE0A54DDF}" dt="2024-08-05T21:59:03.503" v="165" actId="1076"/>
          <ac:spMkLst>
            <pc:docMk/>
            <pc:sldMk cId="3004749144" sldId="324"/>
            <ac:spMk id="28" creationId="{F6ED0652-5C66-859A-62C3-3020A7AACB4A}"/>
          </ac:spMkLst>
        </pc:spChg>
        <pc:spChg chg="mod">
          <ac:chgData name="Sarah Hutter" userId="093d6b15-458b-43c0-99d9-0f5b82a9e8fa" providerId="ADAL" clId="{0465CB91-6D4F-4DB4-97C0-CEDFE0A54DDF}" dt="2024-08-05T21:59:03.503" v="165" actId="1076"/>
          <ac:spMkLst>
            <pc:docMk/>
            <pc:sldMk cId="3004749144" sldId="324"/>
            <ac:spMk id="30" creationId="{9FF4E26D-216A-674A-0567-793C891DF074}"/>
          </ac:spMkLst>
        </pc:spChg>
        <pc:spChg chg="mod">
          <ac:chgData name="Sarah Hutter" userId="093d6b15-458b-43c0-99d9-0f5b82a9e8fa" providerId="ADAL" clId="{0465CB91-6D4F-4DB4-97C0-CEDFE0A54DDF}" dt="2024-08-05T21:59:03.503" v="165" actId="1076"/>
          <ac:spMkLst>
            <pc:docMk/>
            <pc:sldMk cId="3004749144" sldId="324"/>
            <ac:spMk id="31" creationId="{9833C1DF-E6AE-1367-6F99-9D589053FE26}"/>
          </ac:spMkLst>
        </pc:spChg>
        <pc:spChg chg="mod">
          <ac:chgData name="Sarah Hutter" userId="093d6b15-458b-43c0-99d9-0f5b82a9e8fa" providerId="ADAL" clId="{0465CB91-6D4F-4DB4-97C0-CEDFE0A54DDF}" dt="2024-08-05T21:59:03.503" v="165" actId="1076"/>
          <ac:spMkLst>
            <pc:docMk/>
            <pc:sldMk cId="3004749144" sldId="324"/>
            <ac:spMk id="32" creationId="{42B4C2E4-C9A4-654B-7DA7-670A8EA0DC90}"/>
          </ac:spMkLst>
        </pc:spChg>
        <pc:spChg chg="mod">
          <ac:chgData name="Sarah Hutter" userId="093d6b15-458b-43c0-99d9-0f5b82a9e8fa" providerId="ADAL" clId="{0465CB91-6D4F-4DB4-97C0-CEDFE0A54DDF}" dt="2024-08-05T21:59:03.503" v="165" actId="1076"/>
          <ac:spMkLst>
            <pc:docMk/>
            <pc:sldMk cId="3004749144" sldId="324"/>
            <ac:spMk id="34" creationId="{1DE53171-3F9C-2CB5-DA4A-6D17ACAEEA00}"/>
          </ac:spMkLst>
        </pc:spChg>
        <pc:spChg chg="mod">
          <ac:chgData name="Sarah Hutter" userId="093d6b15-458b-43c0-99d9-0f5b82a9e8fa" providerId="ADAL" clId="{0465CB91-6D4F-4DB4-97C0-CEDFE0A54DDF}" dt="2024-08-05T21:59:03.503" v="165" actId="1076"/>
          <ac:spMkLst>
            <pc:docMk/>
            <pc:sldMk cId="3004749144" sldId="324"/>
            <ac:spMk id="35" creationId="{DCCB625A-5D60-9714-4629-7011CF32C9C4}"/>
          </ac:spMkLst>
        </pc:spChg>
        <pc:spChg chg="mod">
          <ac:chgData name="Sarah Hutter" userId="093d6b15-458b-43c0-99d9-0f5b82a9e8fa" providerId="ADAL" clId="{0465CB91-6D4F-4DB4-97C0-CEDFE0A54DDF}" dt="2024-08-05T21:59:03.503" v="165" actId="1076"/>
          <ac:spMkLst>
            <pc:docMk/>
            <pc:sldMk cId="3004749144" sldId="324"/>
            <ac:spMk id="36" creationId="{18376188-8837-F43A-2651-F1E1D3C58224}"/>
          </ac:spMkLst>
        </pc:spChg>
        <pc:spChg chg="mod">
          <ac:chgData name="Sarah Hutter" userId="093d6b15-458b-43c0-99d9-0f5b82a9e8fa" providerId="ADAL" clId="{0465CB91-6D4F-4DB4-97C0-CEDFE0A54DDF}" dt="2024-08-05T21:59:03.503" v="165" actId="1076"/>
          <ac:spMkLst>
            <pc:docMk/>
            <pc:sldMk cId="3004749144" sldId="324"/>
            <ac:spMk id="38" creationId="{FE9227A5-C5D3-45B7-D8BE-335F66BB7574}"/>
          </ac:spMkLst>
        </pc:spChg>
        <pc:spChg chg="mod">
          <ac:chgData name="Sarah Hutter" userId="093d6b15-458b-43c0-99d9-0f5b82a9e8fa" providerId="ADAL" clId="{0465CB91-6D4F-4DB4-97C0-CEDFE0A54DDF}" dt="2024-08-05T21:59:03.503" v="165" actId="1076"/>
          <ac:spMkLst>
            <pc:docMk/>
            <pc:sldMk cId="3004749144" sldId="324"/>
            <ac:spMk id="39" creationId="{38F15B83-EB7F-CEFE-FCB3-0261676D5A05}"/>
          </ac:spMkLst>
        </pc:spChg>
        <pc:spChg chg="mod">
          <ac:chgData name="Sarah Hutter" userId="093d6b15-458b-43c0-99d9-0f5b82a9e8fa" providerId="ADAL" clId="{0465CB91-6D4F-4DB4-97C0-CEDFE0A54DDF}" dt="2024-08-05T21:59:03.503" v="165" actId="1076"/>
          <ac:spMkLst>
            <pc:docMk/>
            <pc:sldMk cId="3004749144" sldId="324"/>
            <ac:spMk id="41" creationId="{9C89C7F6-8BB8-B329-EA7F-B8D921ED618E}"/>
          </ac:spMkLst>
        </pc:spChg>
        <pc:spChg chg="mod">
          <ac:chgData name="Sarah Hutter" userId="093d6b15-458b-43c0-99d9-0f5b82a9e8fa" providerId="ADAL" clId="{0465CB91-6D4F-4DB4-97C0-CEDFE0A54DDF}" dt="2024-08-05T21:59:03.503" v="165" actId="1076"/>
          <ac:spMkLst>
            <pc:docMk/>
            <pc:sldMk cId="3004749144" sldId="324"/>
            <ac:spMk id="53" creationId="{68A51CD7-041E-4899-FDB6-6559F93A9636}"/>
          </ac:spMkLst>
        </pc:spChg>
        <pc:spChg chg="mod">
          <ac:chgData name="Sarah Hutter" userId="093d6b15-458b-43c0-99d9-0f5b82a9e8fa" providerId="ADAL" clId="{0465CB91-6D4F-4DB4-97C0-CEDFE0A54DDF}" dt="2024-08-05T21:59:03.503" v="165" actId="1076"/>
          <ac:spMkLst>
            <pc:docMk/>
            <pc:sldMk cId="3004749144" sldId="324"/>
            <ac:spMk id="54" creationId="{CB7D00B5-D9DF-EBA7-A1BB-658E9D032C2D}"/>
          </ac:spMkLst>
        </pc:spChg>
        <pc:spChg chg="mod">
          <ac:chgData name="Sarah Hutter" userId="093d6b15-458b-43c0-99d9-0f5b82a9e8fa" providerId="ADAL" clId="{0465CB91-6D4F-4DB4-97C0-CEDFE0A54DDF}" dt="2024-08-05T21:59:03.503" v="165" actId="1076"/>
          <ac:spMkLst>
            <pc:docMk/>
            <pc:sldMk cId="3004749144" sldId="324"/>
            <ac:spMk id="59" creationId="{AC2ED4DF-46A9-447B-AF77-2F110553AC4A}"/>
          </ac:spMkLst>
        </pc:spChg>
        <pc:spChg chg="mod">
          <ac:chgData name="Sarah Hutter" userId="093d6b15-458b-43c0-99d9-0f5b82a9e8fa" providerId="ADAL" clId="{0465CB91-6D4F-4DB4-97C0-CEDFE0A54DDF}" dt="2024-08-05T21:59:03.503" v="165" actId="1076"/>
          <ac:spMkLst>
            <pc:docMk/>
            <pc:sldMk cId="3004749144" sldId="324"/>
            <ac:spMk id="60" creationId="{FAAC0113-43AC-C9D1-7251-FA28F299DE7F}"/>
          </ac:spMkLst>
        </pc:spChg>
        <pc:spChg chg="mod">
          <ac:chgData name="Sarah Hutter" userId="093d6b15-458b-43c0-99d9-0f5b82a9e8fa" providerId="ADAL" clId="{0465CB91-6D4F-4DB4-97C0-CEDFE0A54DDF}" dt="2024-08-05T21:59:03.503" v="165" actId="1076"/>
          <ac:spMkLst>
            <pc:docMk/>
            <pc:sldMk cId="3004749144" sldId="324"/>
            <ac:spMk id="61" creationId="{C8A285D6-5127-5C8C-AC25-FB13FFFBCFC4}"/>
          </ac:spMkLst>
        </pc:spChg>
        <pc:spChg chg="mod">
          <ac:chgData name="Sarah Hutter" userId="093d6b15-458b-43c0-99d9-0f5b82a9e8fa" providerId="ADAL" clId="{0465CB91-6D4F-4DB4-97C0-CEDFE0A54DDF}" dt="2024-08-05T21:59:03.503" v="165" actId="1076"/>
          <ac:spMkLst>
            <pc:docMk/>
            <pc:sldMk cId="3004749144" sldId="324"/>
            <ac:spMk id="63" creationId="{19D415B7-646F-9407-D3FF-6ADB7D7C5B76}"/>
          </ac:spMkLst>
        </pc:spChg>
        <pc:spChg chg="mod">
          <ac:chgData name="Sarah Hutter" userId="093d6b15-458b-43c0-99d9-0f5b82a9e8fa" providerId="ADAL" clId="{0465CB91-6D4F-4DB4-97C0-CEDFE0A54DDF}" dt="2024-08-05T21:59:03.503" v="165" actId="1076"/>
          <ac:spMkLst>
            <pc:docMk/>
            <pc:sldMk cId="3004749144" sldId="324"/>
            <ac:spMk id="68" creationId="{72256DDE-A6F7-CA7E-EDF7-2F4936191670}"/>
          </ac:spMkLst>
        </pc:spChg>
        <pc:spChg chg="mod">
          <ac:chgData name="Sarah Hutter" userId="093d6b15-458b-43c0-99d9-0f5b82a9e8fa" providerId="ADAL" clId="{0465CB91-6D4F-4DB4-97C0-CEDFE0A54DDF}" dt="2024-08-05T21:59:03.503" v="165" actId="1076"/>
          <ac:spMkLst>
            <pc:docMk/>
            <pc:sldMk cId="3004749144" sldId="324"/>
            <ac:spMk id="70" creationId="{DE9CBB9C-4934-4F51-E49E-F47EA9F167E3}"/>
          </ac:spMkLst>
        </pc:spChg>
        <pc:spChg chg="mod">
          <ac:chgData name="Sarah Hutter" userId="093d6b15-458b-43c0-99d9-0f5b82a9e8fa" providerId="ADAL" clId="{0465CB91-6D4F-4DB4-97C0-CEDFE0A54DDF}" dt="2024-08-05T21:59:03.503" v="165" actId="1076"/>
          <ac:spMkLst>
            <pc:docMk/>
            <pc:sldMk cId="3004749144" sldId="324"/>
            <ac:spMk id="72" creationId="{7FD34E6D-6BF0-F788-1483-C7C335ACB15B}"/>
          </ac:spMkLst>
        </pc:spChg>
        <pc:spChg chg="mod">
          <ac:chgData name="Sarah Hutter" userId="093d6b15-458b-43c0-99d9-0f5b82a9e8fa" providerId="ADAL" clId="{0465CB91-6D4F-4DB4-97C0-CEDFE0A54DDF}" dt="2024-08-05T21:59:03.503" v="165" actId="1076"/>
          <ac:spMkLst>
            <pc:docMk/>
            <pc:sldMk cId="3004749144" sldId="324"/>
            <ac:spMk id="74" creationId="{D2B145BA-7150-44EA-352F-E041888CBD7C}"/>
          </ac:spMkLst>
        </pc:spChg>
        <pc:spChg chg="mod">
          <ac:chgData name="Sarah Hutter" userId="093d6b15-458b-43c0-99d9-0f5b82a9e8fa" providerId="ADAL" clId="{0465CB91-6D4F-4DB4-97C0-CEDFE0A54DDF}" dt="2024-08-05T21:59:03.503" v="165" actId="1076"/>
          <ac:spMkLst>
            <pc:docMk/>
            <pc:sldMk cId="3004749144" sldId="324"/>
            <ac:spMk id="75" creationId="{8A390828-7EDF-30C9-FDFB-C2563242824D}"/>
          </ac:spMkLst>
        </pc:spChg>
        <pc:spChg chg="mod">
          <ac:chgData name="Sarah Hutter" userId="093d6b15-458b-43c0-99d9-0f5b82a9e8fa" providerId="ADAL" clId="{0465CB91-6D4F-4DB4-97C0-CEDFE0A54DDF}" dt="2024-08-05T21:59:03.503" v="165" actId="1076"/>
          <ac:spMkLst>
            <pc:docMk/>
            <pc:sldMk cId="3004749144" sldId="324"/>
            <ac:spMk id="89" creationId="{90D79371-BF41-4D03-D6AE-9EDCDAF227CE}"/>
          </ac:spMkLst>
        </pc:spChg>
        <pc:spChg chg="mod">
          <ac:chgData name="Sarah Hutter" userId="093d6b15-458b-43c0-99d9-0f5b82a9e8fa" providerId="ADAL" clId="{0465CB91-6D4F-4DB4-97C0-CEDFE0A54DDF}" dt="2024-08-05T21:59:03.503" v="165" actId="1076"/>
          <ac:spMkLst>
            <pc:docMk/>
            <pc:sldMk cId="3004749144" sldId="324"/>
            <ac:spMk id="90" creationId="{FB56A680-241A-2231-35CB-3FC00A2EB5C6}"/>
          </ac:spMkLst>
        </pc:spChg>
        <pc:spChg chg="mod">
          <ac:chgData name="Sarah Hutter" userId="093d6b15-458b-43c0-99d9-0f5b82a9e8fa" providerId="ADAL" clId="{0465CB91-6D4F-4DB4-97C0-CEDFE0A54DDF}" dt="2024-08-05T21:59:03.503" v="165" actId="1076"/>
          <ac:spMkLst>
            <pc:docMk/>
            <pc:sldMk cId="3004749144" sldId="324"/>
            <ac:spMk id="92" creationId="{86404654-E656-5D4A-932F-3A347F6566B9}"/>
          </ac:spMkLst>
        </pc:spChg>
        <pc:grpChg chg="mod">
          <ac:chgData name="Sarah Hutter" userId="093d6b15-458b-43c0-99d9-0f5b82a9e8fa" providerId="ADAL" clId="{0465CB91-6D4F-4DB4-97C0-CEDFE0A54DDF}" dt="2024-08-05T21:59:03.503" v="165" actId="1076"/>
          <ac:grpSpMkLst>
            <pc:docMk/>
            <pc:sldMk cId="3004749144" sldId="324"/>
            <ac:grpSpMk id="42" creationId="{592AD57D-2B03-B465-F832-1B8D0D1D1697}"/>
          </ac:grpSpMkLst>
        </pc:grpChg>
        <pc:grpChg chg="mod">
          <ac:chgData name="Sarah Hutter" userId="093d6b15-458b-43c0-99d9-0f5b82a9e8fa" providerId="ADAL" clId="{0465CB91-6D4F-4DB4-97C0-CEDFE0A54DDF}" dt="2024-08-05T21:59:03.503" v="165" actId="1076"/>
          <ac:grpSpMkLst>
            <pc:docMk/>
            <pc:sldMk cId="3004749144" sldId="324"/>
            <ac:grpSpMk id="46" creationId="{650D17F4-C167-FE3B-8E57-260555830338}"/>
          </ac:grpSpMkLst>
        </pc:grpChg>
        <pc:grpChg chg="mod">
          <ac:chgData name="Sarah Hutter" userId="093d6b15-458b-43c0-99d9-0f5b82a9e8fa" providerId="ADAL" clId="{0465CB91-6D4F-4DB4-97C0-CEDFE0A54DDF}" dt="2024-08-05T21:59:03.503" v="165" actId="1076"/>
          <ac:grpSpMkLst>
            <pc:docMk/>
            <pc:sldMk cId="3004749144" sldId="324"/>
            <ac:grpSpMk id="50" creationId="{7734CFAF-1115-1B4D-C847-FC3C61AE26A2}"/>
          </ac:grpSpMkLst>
        </pc:grpChg>
        <pc:grpChg chg="mod">
          <ac:chgData name="Sarah Hutter" userId="093d6b15-458b-43c0-99d9-0f5b82a9e8fa" providerId="ADAL" clId="{0465CB91-6D4F-4DB4-97C0-CEDFE0A54DDF}" dt="2024-08-05T21:59:03.503" v="165" actId="1076"/>
          <ac:grpSpMkLst>
            <pc:docMk/>
            <pc:sldMk cId="3004749144" sldId="324"/>
            <ac:grpSpMk id="55" creationId="{3EA8CFDC-59E8-C371-41C4-4841D98E1E61}"/>
          </ac:grpSpMkLst>
        </pc:grpChg>
        <pc:grpChg chg="mod">
          <ac:chgData name="Sarah Hutter" userId="093d6b15-458b-43c0-99d9-0f5b82a9e8fa" providerId="ADAL" clId="{0465CB91-6D4F-4DB4-97C0-CEDFE0A54DDF}" dt="2024-08-05T21:59:03.503" v="165" actId="1076"/>
          <ac:grpSpMkLst>
            <pc:docMk/>
            <pc:sldMk cId="3004749144" sldId="324"/>
            <ac:grpSpMk id="85" creationId="{6D293EBE-3059-F460-D007-1E460FFF0CFA}"/>
          </ac:grpSpMkLst>
        </pc:grpChg>
        <pc:picChg chg="mod">
          <ac:chgData name="Sarah Hutter" userId="093d6b15-458b-43c0-99d9-0f5b82a9e8fa" providerId="ADAL" clId="{0465CB91-6D4F-4DB4-97C0-CEDFE0A54DDF}" dt="2024-08-05T21:59:03.503" v="165" actId="1076"/>
          <ac:picMkLst>
            <pc:docMk/>
            <pc:sldMk cId="3004749144" sldId="324"/>
            <ac:picMk id="6" creationId="{2C6BEA83-F4B1-1303-B2E9-FEA7B096D6AF}"/>
          </ac:picMkLst>
        </pc:picChg>
        <pc:picChg chg="mod">
          <ac:chgData name="Sarah Hutter" userId="093d6b15-458b-43c0-99d9-0f5b82a9e8fa" providerId="ADAL" clId="{0465CB91-6D4F-4DB4-97C0-CEDFE0A54DDF}" dt="2024-08-05T21:59:03.503" v="165" actId="1076"/>
          <ac:picMkLst>
            <pc:docMk/>
            <pc:sldMk cId="3004749144" sldId="324"/>
            <ac:picMk id="13" creationId="{7BD4D6B1-6FE3-B288-F57D-5B2DF75086CD}"/>
          </ac:picMkLst>
        </pc:picChg>
        <pc:picChg chg="mod">
          <ac:chgData name="Sarah Hutter" userId="093d6b15-458b-43c0-99d9-0f5b82a9e8fa" providerId="ADAL" clId="{0465CB91-6D4F-4DB4-97C0-CEDFE0A54DDF}" dt="2024-08-05T21:59:03.503" v="165" actId="1076"/>
          <ac:picMkLst>
            <pc:docMk/>
            <pc:sldMk cId="3004749144" sldId="324"/>
            <ac:picMk id="19" creationId="{12D7245E-5AC2-0747-F85B-A2C27CE07816}"/>
          </ac:picMkLst>
        </pc:picChg>
        <pc:picChg chg="mod">
          <ac:chgData name="Sarah Hutter" userId="093d6b15-458b-43c0-99d9-0f5b82a9e8fa" providerId="ADAL" clId="{0465CB91-6D4F-4DB4-97C0-CEDFE0A54DDF}" dt="2024-08-05T21:59:03.503" v="165" actId="1076"/>
          <ac:picMkLst>
            <pc:docMk/>
            <pc:sldMk cId="3004749144" sldId="324"/>
            <ac:picMk id="29" creationId="{4661F91A-0684-BB9A-C717-E9247F030E66}"/>
          </ac:picMkLst>
        </pc:picChg>
        <pc:picChg chg="mod">
          <ac:chgData name="Sarah Hutter" userId="093d6b15-458b-43c0-99d9-0f5b82a9e8fa" providerId="ADAL" clId="{0465CB91-6D4F-4DB4-97C0-CEDFE0A54DDF}" dt="2024-08-05T21:59:03.503" v="165" actId="1076"/>
          <ac:picMkLst>
            <pc:docMk/>
            <pc:sldMk cId="3004749144" sldId="324"/>
            <ac:picMk id="33" creationId="{7D451512-6F5F-D8FF-052C-D699235C9871}"/>
          </ac:picMkLst>
        </pc:picChg>
        <pc:picChg chg="mod">
          <ac:chgData name="Sarah Hutter" userId="093d6b15-458b-43c0-99d9-0f5b82a9e8fa" providerId="ADAL" clId="{0465CB91-6D4F-4DB4-97C0-CEDFE0A54DDF}" dt="2024-08-05T21:59:03.503" v="165" actId="1076"/>
          <ac:picMkLst>
            <pc:docMk/>
            <pc:sldMk cId="3004749144" sldId="324"/>
            <ac:picMk id="37" creationId="{8310F0FC-5C6B-62CC-9227-8791EBC10DB7}"/>
          </ac:picMkLst>
        </pc:picChg>
        <pc:picChg chg="mod">
          <ac:chgData name="Sarah Hutter" userId="093d6b15-458b-43c0-99d9-0f5b82a9e8fa" providerId="ADAL" clId="{0465CB91-6D4F-4DB4-97C0-CEDFE0A54DDF}" dt="2024-08-05T21:59:03.503" v="165" actId="1076"/>
          <ac:picMkLst>
            <pc:docMk/>
            <pc:sldMk cId="3004749144" sldId="324"/>
            <ac:picMk id="78" creationId="{5C363465-EE9E-F4BE-81E9-97BA25AC4561}"/>
          </ac:picMkLst>
        </pc:picChg>
        <pc:cxnChg chg="mod">
          <ac:chgData name="Sarah Hutter" userId="093d6b15-458b-43c0-99d9-0f5b82a9e8fa" providerId="ADAL" clId="{0465CB91-6D4F-4DB4-97C0-CEDFE0A54DDF}" dt="2024-08-05T21:59:03.503" v="165" actId="1076"/>
          <ac:cxnSpMkLst>
            <pc:docMk/>
            <pc:sldMk cId="3004749144" sldId="324"/>
            <ac:cxnSpMk id="12" creationId="{DB204458-182B-0B96-670F-96085AB9E716}"/>
          </ac:cxnSpMkLst>
        </pc:cxnChg>
        <pc:cxnChg chg="mod">
          <ac:chgData name="Sarah Hutter" userId="093d6b15-458b-43c0-99d9-0f5b82a9e8fa" providerId="ADAL" clId="{0465CB91-6D4F-4DB4-97C0-CEDFE0A54DDF}" dt="2024-08-05T21:59:03.503" v="165" actId="1076"/>
          <ac:cxnSpMkLst>
            <pc:docMk/>
            <pc:sldMk cId="3004749144" sldId="324"/>
            <ac:cxnSpMk id="16" creationId="{63E27925-B9B7-BCFF-A134-BF6E6049568F}"/>
          </ac:cxnSpMkLst>
        </pc:cxnChg>
        <pc:cxnChg chg="mod">
          <ac:chgData name="Sarah Hutter" userId="093d6b15-458b-43c0-99d9-0f5b82a9e8fa" providerId="ADAL" clId="{0465CB91-6D4F-4DB4-97C0-CEDFE0A54DDF}" dt="2024-08-05T21:59:03.503" v="165" actId="1076"/>
          <ac:cxnSpMkLst>
            <pc:docMk/>
            <pc:sldMk cId="3004749144" sldId="324"/>
            <ac:cxnSpMk id="18" creationId="{7519B278-25B5-B00F-3CFE-D08D66EAC4BD}"/>
          </ac:cxnSpMkLst>
        </pc:cxnChg>
        <pc:cxnChg chg="mod">
          <ac:chgData name="Sarah Hutter" userId="093d6b15-458b-43c0-99d9-0f5b82a9e8fa" providerId="ADAL" clId="{0465CB91-6D4F-4DB4-97C0-CEDFE0A54DDF}" dt="2024-08-05T21:59:03.503" v="165" actId="1076"/>
          <ac:cxnSpMkLst>
            <pc:docMk/>
            <pc:sldMk cId="3004749144" sldId="324"/>
            <ac:cxnSpMk id="40" creationId="{96E85BD0-2D94-4791-6D90-2AF68CF681B2}"/>
          </ac:cxnSpMkLst>
        </pc:cxnChg>
        <pc:cxnChg chg="mod">
          <ac:chgData name="Sarah Hutter" userId="093d6b15-458b-43c0-99d9-0f5b82a9e8fa" providerId="ADAL" clId="{0465CB91-6D4F-4DB4-97C0-CEDFE0A54DDF}" dt="2024-08-05T21:59:03.503" v="165" actId="1076"/>
          <ac:cxnSpMkLst>
            <pc:docMk/>
            <pc:sldMk cId="3004749144" sldId="324"/>
            <ac:cxnSpMk id="45" creationId="{648D64D7-0FD4-FDD1-DDA2-A27A6A99D78D}"/>
          </ac:cxnSpMkLst>
        </pc:cxnChg>
        <pc:cxnChg chg="mod">
          <ac:chgData name="Sarah Hutter" userId="093d6b15-458b-43c0-99d9-0f5b82a9e8fa" providerId="ADAL" clId="{0465CB91-6D4F-4DB4-97C0-CEDFE0A54DDF}" dt="2024-08-05T21:59:03.503" v="165" actId="1076"/>
          <ac:cxnSpMkLst>
            <pc:docMk/>
            <pc:sldMk cId="3004749144" sldId="324"/>
            <ac:cxnSpMk id="49" creationId="{99329582-073B-34BF-C7C9-DBD49F85B634}"/>
          </ac:cxnSpMkLst>
        </pc:cxnChg>
        <pc:cxnChg chg="mod">
          <ac:chgData name="Sarah Hutter" userId="093d6b15-458b-43c0-99d9-0f5b82a9e8fa" providerId="ADAL" clId="{0465CB91-6D4F-4DB4-97C0-CEDFE0A54DDF}" dt="2024-08-05T21:59:03.503" v="165" actId="1076"/>
          <ac:cxnSpMkLst>
            <pc:docMk/>
            <pc:sldMk cId="3004749144" sldId="324"/>
            <ac:cxnSpMk id="58" creationId="{7720EB86-59A5-7A57-C266-2C03B0C31BB0}"/>
          </ac:cxnSpMkLst>
        </pc:cxnChg>
        <pc:cxnChg chg="mod">
          <ac:chgData name="Sarah Hutter" userId="093d6b15-458b-43c0-99d9-0f5b82a9e8fa" providerId="ADAL" clId="{0465CB91-6D4F-4DB4-97C0-CEDFE0A54DDF}" dt="2024-08-05T21:59:03.503" v="165" actId="1076"/>
          <ac:cxnSpMkLst>
            <pc:docMk/>
            <pc:sldMk cId="3004749144" sldId="324"/>
            <ac:cxnSpMk id="62" creationId="{49D8A192-EDC2-09A1-2ABB-636DB05E41C1}"/>
          </ac:cxnSpMkLst>
        </pc:cxnChg>
        <pc:cxnChg chg="mod">
          <ac:chgData name="Sarah Hutter" userId="093d6b15-458b-43c0-99d9-0f5b82a9e8fa" providerId="ADAL" clId="{0465CB91-6D4F-4DB4-97C0-CEDFE0A54DDF}" dt="2024-08-05T21:59:03.503" v="165" actId="1076"/>
          <ac:cxnSpMkLst>
            <pc:docMk/>
            <pc:sldMk cId="3004749144" sldId="324"/>
            <ac:cxnSpMk id="64" creationId="{F2605619-DA83-A3C7-DAE7-E17AE57D40CD}"/>
          </ac:cxnSpMkLst>
        </pc:cxnChg>
        <pc:cxnChg chg="mod">
          <ac:chgData name="Sarah Hutter" userId="093d6b15-458b-43c0-99d9-0f5b82a9e8fa" providerId="ADAL" clId="{0465CB91-6D4F-4DB4-97C0-CEDFE0A54DDF}" dt="2024-08-05T21:59:03.503" v="165" actId="1076"/>
          <ac:cxnSpMkLst>
            <pc:docMk/>
            <pc:sldMk cId="3004749144" sldId="324"/>
            <ac:cxnSpMk id="71" creationId="{90DF2625-B695-8BBB-33F9-98CC0FA5635B}"/>
          </ac:cxnSpMkLst>
        </pc:cxnChg>
        <pc:cxnChg chg="mod">
          <ac:chgData name="Sarah Hutter" userId="093d6b15-458b-43c0-99d9-0f5b82a9e8fa" providerId="ADAL" clId="{0465CB91-6D4F-4DB4-97C0-CEDFE0A54DDF}" dt="2024-08-05T21:59:03.503" v="165" actId="1076"/>
          <ac:cxnSpMkLst>
            <pc:docMk/>
            <pc:sldMk cId="3004749144" sldId="324"/>
            <ac:cxnSpMk id="73" creationId="{BA52A2D0-E499-F4A0-D27C-F56E6C161DCF}"/>
          </ac:cxnSpMkLst>
        </pc:cxnChg>
        <pc:cxnChg chg="mod">
          <ac:chgData name="Sarah Hutter" userId="093d6b15-458b-43c0-99d9-0f5b82a9e8fa" providerId="ADAL" clId="{0465CB91-6D4F-4DB4-97C0-CEDFE0A54DDF}" dt="2024-08-05T21:59:03.503" v="165" actId="1076"/>
          <ac:cxnSpMkLst>
            <pc:docMk/>
            <pc:sldMk cId="3004749144" sldId="324"/>
            <ac:cxnSpMk id="76" creationId="{FB57515C-57BE-F2CE-7E62-65D32CA861CB}"/>
          </ac:cxnSpMkLst>
        </pc:cxnChg>
        <pc:cxnChg chg="mod">
          <ac:chgData name="Sarah Hutter" userId="093d6b15-458b-43c0-99d9-0f5b82a9e8fa" providerId="ADAL" clId="{0465CB91-6D4F-4DB4-97C0-CEDFE0A54DDF}" dt="2024-08-05T21:59:03.503" v="165" actId="1076"/>
          <ac:cxnSpMkLst>
            <pc:docMk/>
            <pc:sldMk cId="3004749144" sldId="324"/>
            <ac:cxnSpMk id="77" creationId="{103B1F20-2C0A-5122-64E6-9AC6273FA641}"/>
          </ac:cxnSpMkLst>
        </pc:cxnChg>
        <pc:cxnChg chg="mod">
          <ac:chgData name="Sarah Hutter" userId="093d6b15-458b-43c0-99d9-0f5b82a9e8fa" providerId="ADAL" clId="{0465CB91-6D4F-4DB4-97C0-CEDFE0A54DDF}" dt="2024-08-05T21:59:03.503" v="165" actId="1076"/>
          <ac:cxnSpMkLst>
            <pc:docMk/>
            <pc:sldMk cId="3004749144" sldId="324"/>
            <ac:cxnSpMk id="88" creationId="{DB595BB1-1BA3-1976-C900-6EB2B1D06E07}"/>
          </ac:cxnSpMkLst>
        </pc:cxnChg>
        <pc:cxnChg chg="mod">
          <ac:chgData name="Sarah Hutter" userId="093d6b15-458b-43c0-99d9-0f5b82a9e8fa" providerId="ADAL" clId="{0465CB91-6D4F-4DB4-97C0-CEDFE0A54DDF}" dt="2024-08-05T21:59:03.503" v="165" actId="1076"/>
          <ac:cxnSpMkLst>
            <pc:docMk/>
            <pc:sldMk cId="3004749144" sldId="324"/>
            <ac:cxnSpMk id="94" creationId="{E90AB644-EC9B-AECC-E066-9ECB916E312C}"/>
          </ac:cxnSpMkLst>
        </pc:cxnChg>
      </pc:sldChg>
      <pc:sldChg chg="addSp delSp modSp new mod">
        <pc:chgData name="Sarah Hutter" userId="093d6b15-458b-43c0-99d9-0f5b82a9e8fa" providerId="ADAL" clId="{0465CB91-6D4F-4DB4-97C0-CEDFE0A54DDF}" dt="2024-08-05T21:53:57.632" v="82" actId="120"/>
        <pc:sldMkLst>
          <pc:docMk/>
          <pc:sldMk cId="1241940204" sldId="325"/>
        </pc:sldMkLst>
        <pc:spChg chg="mod">
          <ac:chgData name="Sarah Hutter" userId="093d6b15-458b-43c0-99d9-0f5b82a9e8fa" providerId="ADAL" clId="{0465CB91-6D4F-4DB4-97C0-CEDFE0A54DDF}" dt="2024-08-05T21:53:57.632" v="82" actId="120"/>
          <ac:spMkLst>
            <pc:docMk/>
            <pc:sldMk cId="1241940204" sldId="325"/>
            <ac:spMk id="2" creationId="{B4A38101-7316-481A-9F95-13BBFA7F41D4}"/>
          </ac:spMkLst>
        </pc:spChg>
        <pc:spChg chg="del">
          <ac:chgData name="Sarah Hutter" userId="093d6b15-458b-43c0-99d9-0f5b82a9e8fa" providerId="ADAL" clId="{0465CB91-6D4F-4DB4-97C0-CEDFE0A54DDF}" dt="2024-08-05T21:45:53.484" v="24" actId="22"/>
          <ac:spMkLst>
            <pc:docMk/>
            <pc:sldMk cId="1241940204" sldId="325"/>
            <ac:spMk id="3" creationId="{4C0BDD48-9830-A1D0-4400-8EDBD22F603A}"/>
          </ac:spMkLst>
        </pc:spChg>
        <pc:picChg chg="add mod ord">
          <ac:chgData name="Sarah Hutter" userId="093d6b15-458b-43c0-99d9-0f5b82a9e8fa" providerId="ADAL" clId="{0465CB91-6D4F-4DB4-97C0-CEDFE0A54DDF}" dt="2024-08-05T21:46:09.191" v="37" actId="1076"/>
          <ac:picMkLst>
            <pc:docMk/>
            <pc:sldMk cId="1241940204" sldId="325"/>
            <ac:picMk id="5" creationId="{802214BD-B7B0-23EC-FFF8-DA231BA8F052}"/>
          </ac:picMkLst>
        </pc:picChg>
      </pc:sldChg>
      <pc:sldChg chg="addSp modSp new mod">
        <pc:chgData name="Sarah Hutter" userId="093d6b15-458b-43c0-99d9-0f5b82a9e8fa" providerId="ADAL" clId="{0465CB91-6D4F-4DB4-97C0-CEDFE0A54DDF}" dt="2024-08-05T21:52:53.788" v="62" actId="1076"/>
        <pc:sldMkLst>
          <pc:docMk/>
          <pc:sldMk cId="1949621620" sldId="326"/>
        </pc:sldMkLst>
        <pc:spChg chg="mod">
          <ac:chgData name="Sarah Hutter" userId="093d6b15-458b-43c0-99d9-0f5b82a9e8fa" providerId="ADAL" clId="{0465CB91-6D4F-4DB4-97C0-CEDFE0A54DDF}" dt="2024-08-05T21:52:39.105" v="60" actId="1076"/>
          <ac:spMkLst>
            <pc:docMk/>
            <pc:sldMk cId="1949621620" sldId="326"/>
            <ac:spMk id="2" creationId="{6F5BD6F5-730A-9A83-8357-85D5DA4CBC2F}"/>
          </ac:spMkLst>
        </pc:spChg>
        <pc:picChg chg="add mod">
          <ac:chgData name="Sarah Hutter" userId="093d6b15-458b-43c0-99d9-0f5b82a9e8fa" providerId="ADAL" clId="{0465CB91-6D4F-4DB4-97C0-CEDFE0A54DDF}" dt="2024-08-05T21:52:53.788" v="62" actId="1076"/>
          <ac:picMkLst>
            <pc:docMk/>
            <pc:sldMk cId="1949621620" sldId="326"/>
            <ac:picMk id="5" creationId="{FDBBAD85-E606-5B0B-4963-8B4680EB2FBB}"/>
          </ac:picMkLst>
        </pc:picChg>
      </pc:sldChg>
    </pc:docChg>
  </pc:docChgLst>
  <pc:docChgLst>
    <pc:chgData name="Sarah Hutter" userId="S::shutter@wadhamschool.co.uk::093d6b15-458b-43c0-99d9-0f5b82a9e8fa" providerId="AD" clId="Web-{4610ABF1-80FE-D8A4-6954-6BDDBE12C646}"/>
    <pc:docChg chg="addSld delSld modSld">
      <pc:chgData name="Sarah Hutter" userId="S::shutter@wadhamschool.co.uk::093d6b15-458b-43c0-99d9-0f5b82a9e8fa" providerId="AD" clId="Web-{4610ABF1-80FE-D8A4-6954-6BDDBE12C646}" dt="2024-07-30T13:52:37.337" v="1102" actId="1076"/>
      <pc:docMkLst>
        <pc:docMk/>
      </pc:docMkLst>
      <pc:sldChg chg="addSp delSp modSp">
        <pc:chgData name="Sarah Hutter" userId="S::shutter@wadhamschool.co.uk::093d6b15-458b-43c0-99d9-0f5b82a9e8fa" providerId="AD" clId="Web-{4610ABF1-80FE-D8A4-6954-6BDDBE12C646}" dt="2024-07-30T12:44:58.459" v="1010"/>
        <pc:sldMkLst>
          <pc:docMk/>
          <pc:sldMk cId="1096784588" sldId="283"/>
        </pc:sldMkLst>
        <pc:spChg chg="add del">
          <ac:chgData name="Sarah Hutter" userId="S::shutter@wadhamschool.co.uk::093d6b15-458b-43c0-99d9-0f5b82a9e8fa" providerId="AD" clId="Web-{4610ABF1-80FE-D8A4-6954-6BDDBE12C646}" dt="2024-07-30T12:11:06.529" v="525"/>
          <ac:spMkLst>
            <pc:docMk/>
            <pc:sldMk cId="1096784588" sldId="283"/>
            <ac:spMk id="2" creationId="{5B0048CF-9B8D-1F5E-F81B-7C200656D79A}"/>
          </ac:spMkLst>
        </pc:spChg>
        <pc:spChg chg="del mod">
          <ac:chgData name="Sarah Hutter" userId="S::shutter@wadhamschool.co.uk::093d6b15-458b-43c0-99d9-0f5b82a9e8fa" providerId="AD" clId="Web-{4610ABF1-80FE-D8A4-6954-6BDDBE12C646}" dt="2024-07-30T08:11:05.505" v="1"/>
          <ac:spMkLst>
            <pc:docMk/>
            <pc:sldMk cId="1096784588" sldId="283"/>
            <ac:spMk id="2" creationId="{6B8A4133-DF0C-8693-544E-9A76254734B2}"/>
          </ac:spMkLst>
        </pc:spChg>
        <pc:spChg chg="add mod">
          <ac:chgData name="Sarah Hutter" userId="S::shutter@wadhamschool.co.uk::093d6b15-458b-43c0-99d9-0f5b82a9e8fa" providerId="AD" clId="Web-{4610ABF1-80FE-D8A4-6954-6BDDBE12C646}" dt="2024-07-30T08:51:23.270" v="314" actId="20577"/>
          <ac:spMkLst>
            <pc:docMk/>
            <pc:sldMk cId="1096784588" sldId="283"/>
            <ac:spMk id="4" creationId="{CFA5DCA4-2E7F-5270-1830-8F0D95C11744}"/>
          </ac:spMkLst>
        </pc:spChg>
        <pc:spChg chg="del">
          <ac:chgData name="Sarah Hutter" userId="S::shutter@wadhamschool.co.uk::093d6b15-458b-43c0-99d9-0f5b82a9e8fa" providerId="AD" clId="Web-{4610ABF1-80FE-D8A4-6954-6BDDBE12C646}" dt="2024-07-30T08:11:07.286" v="2"/>
          <ac:spMkLst>
            <pc:docMk/>
            <pc:sldMk cId="1096784588" sldId="283"/>
            <ac:spMk id="5" creationId="{01BF4AC7-135C-C238-8B7C-F72AB2D9836B}"/>
          </ac:spMkLst>
        </pc:spChg>
        <pc:spChg chg="add mod">
          <ac:chgData name="Sarah Hutter" userId="S::shutter@wadhamschool.co.uk::093d6b15-458b-43c0-99d9-0f5b82a9e8fa" providerId="AD" clId="Web-{4610ABF1-80FE-D8A4-6954-6BDDBE12C646}" dt="2024-07-30T12:42:43.814" v="996" actId="20577"/>
          <ac:spMkLst>
            <pc:docMk/>
            <pc:sldMk cId="1096784588" sldId="283"/>
            <ac:spMk id="6" creationId="{BABB66ED-5F1C-3B4A-4BC1-446BCB051879}"/>
          </ac:spMkLst>
        </pc:spChg>
        <pc:graphicFrameChg chg="add mod modGraphic">
          <ac:chgData name="Sarah Hutter" userId="S::shutter@wadhamschool.co.uk::093d6b15-458b-43c0-99d9-0f5b82a9e8fa" providerId="AD" clId="Web-{4610ABF1-80FE-D8A4-6954-6BDDBE12C646}" dt="2024-07-30T12:42:22.938" v="994"/>
          <ac:graphicFrameMkLst>
            <pc:docMk/>
            <pc:sldMk cId="1096784588" sldId="283"/>
            <ac:graphicFrameMk id="8" creationId="{A9734132-091C-70C5-9070-F8DE2A309D2D}"/>
          </ac:graphicFrameMkLst>
        </pc:graphicFrameChg>
        <pc:picChg chg="add del mod">
          <ac:chgData name="Sarah Hutter" userId="S::shutter@wadhamschool.co.uk::093d6b15-458b-43c0-99d9-0f5b82a9e8fa" providerId="AD" clId="Web-{4610ABF1-80FE-D8A4-6954-6BDDBE12C646}" dt="2024-07-30T08:50:20.987" v="308"/>
          <ac:picMkLst>
            <pc:docMk/>
            <pc:sldMk cId="1096784588" sldId="283"/>
            <ac:picMk id="2" creationId="{7E4EFCC2-AC4F-FCDF-D36D-DA74E263E8F8}"/>
          </ac:picMkLst>
        </pc:picChg>
        <pc:picChg chg="add mod ord">
          <ac:chgData name="Sarah Hutter" userId="S::shutter@wadhamschool.co.uk::093d6b15-458b-43c0-99d9-0f5b82a9e8fa" providerId="AD" clId="Web-{4610ABF1-80FE-D8A4-6954-6BDDBE12C646}" dt="2024-07-30T12:09:43.495" v="521" actId="1076"/>
          <ac:picMkLst>
            <pc:docMk/>
            <pc:sldMk cId="1096784588" sldId="283"/>
            <ac:picMk id="3" creationId="{7DC95673-31E1-D5C6-66F2-C2DF64D3559C}"/>
          </ac:picMkLst>
        </pc:picChg>
        <pc:picChg chg="add mod">
          <ac:chgData name="Sarah Hutter" userId="S::shutter@wadhamschool.co.uk::093d6b15-458b-43c0-99d9-0f5b82a9e8fa" providerId="AD" clId="Web-{4610ABF1-80FE-D8A4-6954-6BDDBE12C646}" dt="2024-07-30T08:51:32.910" v="316" actId="14100"/>
          <ac:picMkLst>
            <pc:docMk/>
            <pc:sldMk cId="1096784588" sldId="283"/>
            <ac:picMk id="5" creationId="{9234050C-E89D-F5A6-AC17-49FF2EF43544}"/>
          </ac:picMkLst>
        </pc:picChg>
        <pc:picChg chg="add mod">
          <ac:chgData name="Sarah Hutter" userId="S::shutter@wadhamschool.co.uk::093d6b15-458b-43c0-99d9-0f5b82a9e8fa" providerId="AD" clId="Web-{4610ABF1-80FE-D8A4-6954-6BDDBE12C646}" dt="2024-07-30T08:51:29.801" v="315" actId="14100"/>
          <ac:picMkLst>
            <pc:docMk/>
            <pc:sldMk cId="1096784588" sldId="283"/>
            <ac:picMk id="7" creationId="{C2F8264E-4BB6-7571-A07C-B0765BE81EA7}"/>
          </ac:picMkLst>
        </pc:picChg>
        <pc:picChg chg="add del mod">
          <ac:chgData name="Sarah Hutter" userId="S::shutter@wadhamschool.co.uk::093d6b15-458b-43c0-99d9-0f5b82a9e8fa" providerId="AD" clId="Web-{4610ABF1-80FE-D8A4-6954-6BDDBE12C646}" dt="2024-07-30T12:30:27.398" v="896"/>
          <ac:picMkLst>
            <pc:docMk/>
            <pc:sldMk cId="1096784588" sldId="283"/>
            <ac:picMk id="9" creationId="{2A81927A-27B6-B762-5BD9-54E022740F3A}"/>
          </ac:picMkLst>
        </pc:picChg>
        <pc:picChg chg="add mod modCrop">
          <ac:chgData name="Sarah Hutter" userId="S::shutter@wadhamschool.co.uk::093d6b15-458b-43c0-99d9-0f5b82a9e8fa" providerId="AD" clId="Web-{4610ABF1-80FE-D8A4-6954-6BDDBE12C646}" dt="2024-07-30T12:44:48.662" v="1008"/>
          <ac:picMkLst>
            <pc:docMk/>
            <pc:sldMk cId="1096784588" sldId="283"/>
            <ac:picMk id="10" creationId="{207DAAC7-445C-DE86-7AF8-1450F92A799B}"/>
          </ac:picMkLst>
        </pc:picChg>
        <pc:picChg chg="add mod">
          <ac:chgData name="Sarah Hutter" userId="S::shutter@wadhamschool.co.uk::093d6b15-458b-43c0-99d9-0f5b82a9e8fa" providerId="AD" clId="Web-{4610ABF1-80FE-D8A4-6954-6BDDBE12C646}" dt="2024-07-30T12:44:56.037" v="1009"/>
          <ac:picMkLst>
            <pc:docMk/>
            <pc:sldMk cId="1096784588" sldId="283"/>
            <ac:picMk id="11" creationId="{E9D72AE8-3AB8-EDDB-DB41-7C5C90DBA3EE}"/>
          </ac:picMkLst>
        </pc:picChg>
        <pc:picChg chg="add mod modCrop">
          <ac:chgData name="Sarah Hutter" userId="S::shutter@wadhamschool.co.uk::093d6b15-458b-43c0-99d9-0f5b82a9e8fa" providerId="AD" clId="Web-{4610ABF1-80FE-D8A4-6954-6BDDBE12C646}" dt="2024-07-30T12:44:58.459" v="1010"/>
          <ac:picMkLst>
            <pc:docMk/>
            <pc:sldMk cId="1096784588" sldId="283"/>
            <ac:picMk id="12" creationId="{7DF8C0CF-E4CC-9E44-E962-C3808A19507C}"/>
          </ac:picMkLst>
        </pc:picChg>
      </pc:sldChg>
      <pc:sldChg chg="del">
        <pc:chgData name="Sarah Hutter" userId="S::shutter@wadhamschool.co.uk::093d6b15-458b-43c0-99d9-0f5b82a9e8fa" providerId="AD" clId="Web-{4610ABF1-80FE-D8A4-6954-6BDDBE12C646}" dt="2024-07-30T09:02:57.207" v="322"/>
        <pc:sldMkLst>
          <pc:docMk/>
          <pc:sldMk cId="3792853480" sldId="284"/>
        </pc:sldMkLst>
      </pc:sldChg>
      <pc:sldChg chg="del">
        <pc:chgData name="Sarah Hutter" userId="S::shutter@wadhamschool.co.uk::093d6b15-458b-43c0-99d9-0f5b82a9e8fa" providerId="AD" clId="Web-{4610ABF1-80FE-D8A4-6954-6BDDBE12C646}" dt="2024-07-30T09:02:56.004" v="321"/>
        <pc:sldMkLst>
          <pc:docMk/>
          <pc:sldMk cId="2314479363" sldId="285"/>
        </pc:sldMkLst>
      </pc:sldChg>
      <pc:sldChg chg="addSp delSp modSp">
        <pc:chgData name="Sarah Hutter" userId="S::shutter@wadhamschool.co.uk::093d6b15-458b-43c0-99d9-0f5b82a9e8fa" providerId="AD" clId="Web-{4610ABF1-80FE-D8A4-6954-6BDDBE12C646}" dt="2024-07-30T09:09:29.059" v="335" actId="1076"/>
        <pc:sldMkLst>
          <pc:docMk/>
          <pc:sldMk cId="4224103807" sldId="292"/>
        </pc:sldMkLst>
        <pc:spChg chg="del">
          <ac:chgData name="Sarah Hutter" userId="S::shutter@wadhamschool.co.uk::093d6b15-458b-43c0-99d9-0f5b82a9e8fa" providerId="AD" clId="Web-{4610ABF1-80FE-D8A4-6954-6BDDBE12C646}" dt="2024-07-30T09:06:15.852" v="324"/>
          <ac:spMkLst>
            <pc:docMk/>
            <pc:sldMk cId="4224103807" sldId="292"/>
            <ac:spMk id="3" creationId="{252E0822-46FE-A353-1904-944D1418CB4C}"/>
          </ac:spMkLst>
        </pc:spChg>
        <pc:spChg chg="add del mod">
          <ac:chgData name="Sarah Hutter" userId="S::shutter@wadhamschool.co.uk::093d6b15-458b-43c0-99d9-0f5b82a9e8fa" providerId="AD" clId="Web-{4610ABF1-80FE-D8A4-6954-6BDDBE12C646}" dt="2024-07-30T09:09:18.778" v="332"/>
          <ac:spMkLst>
            <pc:docMk/>
            <pc:sldMk cId="4224103807" sldId="292"/>
            <ac:spMk id="7" creationId="{944CE925-16D2-F313-DB06-BA1D5E04A5C5}"/>
          </ac:spMkLst>
        </pc:spChg>
        <pc:picChg chg="add del mod ord">
          <ac:chgData name="Sarah Hutter" userId="S::shutter@wadhamschool.co.uk::093d6b15-458b-43c0-99d9-0f5b82a9e8fa" providerId="AD" clId="Web-{4610ABF1-80FE-D8A4-6954-6BDDBE12C646}" dt="2024-07-30T09:09:01.387" v="331"/>
          <ac:picMkLst>
            <pc:docMk/>
            <pc:sldMk cId="4224103807" sldId="292"/>
            <ac:picMk id="4" creationId="{D1FFEA37-B326-A40B-4830-51DD7ADE02B6}"/>
          </ac:picMkLst>
        </pc:picChg>
        <pc:picChg chg="del">
          <ac:chgData name="Sarah Hutter" userId="S::shutter@wadhamschool.co.uk::093d6b15-458b-43c0-99d9-0f5b82a9e8fa" providerId="AD" clId="Web-{4610ABF1-80FE-D8A4-6954-6BDDBE12C646}" dt="2024-07-30T09:06:12.742" v="323"/>
          <ac:picMkLst>
            <pc:docMk/>
            <pc:sldMk cId="4224103807" sldId="292"/>
            <ac:picMk id="5" creationId="{38DB5EDF-9FF3-FCFB-1FD2-99905BA09B42}"/>
          </ac:picMkLst>
        </pc:picChg>
        <pc:picChg chg="add mod ord">
          <ac:chgData name="Sarah Hutter" userId="S::shutter@wadhamschool.co.uk::093d6b15-458b-43c0-99d9-0f5b82a9e8fa" providerId="AD" clId="Web-{4610ABF1-80FE-D8A4-6954-6BDDBE12C646}" dt="2024-07-30T09:09:29.059" v="335" actId="1076"/>
          <ac:picMkLst>
            <pc:docMk/>
            <pc:sldMk cId="4224103807" sldId="292"/>
            <ac:picMk id="8" creationId="{20B67C53-C405-DAC1-826C-29608F02E002}"/>
          </ac:picMkLst>
        </pc:picChg>
      </pc:sldChg>
      <pc:sldChg chg="addSp delSp modSp">
        <pc:chgData name="Sarah Hutter" userId="S::shutter@wadhamschool.co.uk::093d6b15-458b-43c0-99d9-0f5b82a9e8fa" providerId="AD" clId="Web-{4610ABF1-80FE-D8A4-6954-6BDDBE12C646}" dt="2024-07-30T09:32:27.402" v="434" actId="1076"/>
        <pc:sldMkLst>
          <pc:docMk/>
          <pc:sldMk cId="2522962135" sldId="295"/>
        </pc:sldMkLst>
        <pc:picChg chg="add del">
          <ac:chgData name="Sarah Hutter" userId="S::shutter@wadhamschool.co.uk::093d6b15-458b-43c0-99d9-0f5b82a9e8fa" providerId="AD" clId="Web-{4610ABF1-80FE-D8A4-6954-6BDDBE12C646}" dt="2024-07-30T09:31:21.370" v="417"/>
          <ac:picMkLst>
            <pc:docMk/>
            <pc:sldMk cId="2522962135" sldId="295"/>
            <ac:picMk id="4" creationId="{3239E72E-1046-7582-6644-6D843F017F22}"/>
          </ac:picMkLst>
        </pc:picChg>
        <pc:picChg chg="del mod">
          <ac:chgData name="Sarah Hutter" userId="S::shutter@wadhamschool.co.uk::093d6b15-458b-43c0-99d9-0f5b82a9e8fa" providerId="AD" clId="Web-{4610ABF1-80FE-D8A4-6954-6BDDBE12C646}" dt="2024-07-30T09:31:23.120" v="418"/>
          <ac:picMkLst>
            <pc:docMk/>
            <pc:sldMk cId="2522962135" sldId="295"/>
            <ac:picMk id="5" creationId="{D77C7192-FB7E-26EE-6535-0B2218A1AB6A}"/>
          </ac:picMkLst>
        </pc:picChg>
        <pc:picChg chg="add del">
          <ac:chgData name="Sarah Hutter" userId="S::shutter@wadhamschool.co.uk::093d6b15-458b-43c0-99d9-0f5b82a9e8fa" providerId="AD" clId="Web-{4610ABF1-80FE-D8A4-6954-6BDDBE12C646}" dt="2024-07-30T09:31:19.323" v="416"/>
          <ac:picMkLst>
            <pc:docMk/>
            <pc:sldMk cId="2522962135" sldId="295"/>
            <ac:picMk id="6" creationId="{DFB78D30-BD0A-77BE-BC58-9F9096495ECC}"/>
          </ac:picMkLst>
        </pc:picChg>
        <pc:picChg chg="add del">
          <ac:chgData name="Sarah Hutter" userId="S::shutter@wadhamschool.co.uk::093d6b15-458b-43c0-99d9-0f5b82a9e8fa" providerId="AD" clId="Web-{4610ABF1-80FE-D8A4-6954-6BDDBE12C646}" dt="2024-07-30T09:31:16.463" v="415"/>
          <ac:picMkLst>
            <pc:docMk/>
            <pc:sldMk cId="2522962135" sldId="295"/>
            <ac:picMk id="7" creationId="{5B4E44E6-6A68-F474-6188-00364F19CF49}"/>
          </ac:picMkLst>
        </pc:picChg>
        <pc:picChg chg="add del">
          <ac:chgData name="Sarah Hutter" userId="S::shutter@wadhamschool.co.uk::093d6b15-458b-43c0-99d9-0f5b82a9e8fa" providerId="AD" clId="Web-{4610ABF1-80FE-D8A4-6954-6BDDBE12C646}" dt="2024-07-30T09:31:14.776" v="414"/>
          <ac:picMkLst>
            <pc:docMk/>
            <pc:sldMk cId="2522962135" sldId="295"/>
            <ac:picMk id="8" creationId="{4E0E5FCF-C93D-847E-77A2-C50C61B59735}"/>
          </ac:picMkLst>
        </pc:picChg>
        <pc:picChg chg="add del mod modCrop">
          <ac:chgData name="Sarah Hutter" userId="S::shutter@wadhamschool.co.uk::093d6b15-458b-43c0-99d9-0f5b82a9e8fa" providerId="AD" clId="Web-{4610ABF1-80FE-D8A4-6954-6BDDBE12C646}" dt="2024-07-30T09:32:04.214" v="427"/>
          <ac:picMkLst>
            <pc:docMk/>
            <pc:sldMk cId="2522962135" sldId="295"/>
            <ac:picMk id="9" creationId="{7486DAB9-6AA8-97F5-97E0-B4764020B184}"/>
          </ac:picMkLst>
        </pc:picChg>
        <pc:picChg chg="add mod modCrop">
          <ac:chgData name="Sarah Hutter" userId="S::shutter@wadhamschool.co.uk::093d6b15-458b-43c0-99d9-0f5b82a9e8fa" providerId="AD" clId="Web-{4610ABF1-80FE-D8A4-6954-6BDDBE12C646}" dt="2024-07-30T09:32:24.293" v="433" actId="1076"/>
          <ac:picMkLst>
            <pc:docMk/>
            <pc:sldMk cId="2522962135" sldId="295"/>
            <ac:picMk id="10" creationId="{82A09B53-BFAA-AEE5-768A-E97D79E4CBA8}"/>
          </ac:picMkLst>
        </pc:picChg>
        <pc:picChg chg="add mod modCrop">
          <ac:chgData name="Sarah Hutter" userId="S::shutter@wadhamschool.co.uk::093d6b15-458b-43c0-99d9-0f5b82a9e8fa" providerId="AD" clId="Web-{4610ABF1-80FE-D8A4-6954-6BDDBE12C646}" dt="2024-07-30T09:32:20.902" v="432" actId="1076"/>
          <ac:picMkLst>
            <pc:docMk/>
            <pc:sldMk cId="2522962135" sldId="295"/>
            <ac:picMk id="11" creationId="{40712C0B-C522-6BF0-9D9F-595CAF2A5AFE}"/>
          </ac:picMkLst>
        </pc:picChg>
        <pc:picChg chg="add mod modCrop">
          <ac:chgData name="Sarah Hutter" userId="S::shutter@wadhamschool.co.uk::093d6b15-458b-43c0-99d9-0f5b82a9e8fa" providerId="AD" clId="Web-{4610ABF1-80FE-D8A4-6954-6BDDBE12C646}" dt="2024-07-30T09:32:27.402" v="434" actId="1076"/>
          <ac:picMkLst>
            <pc:docMk/>
            <pc:sldMk cId="2522962135" sldId="295"/>
            <ac:picMk id="12" creationId="{15B56779-1E9B-251F-65EF-ED406303ABF1}"/>
          </ac:picMkLst>
        </pc:picChg>
      </pc:sldChg>
      <pc:sldChg chg="addSp delSp modSp">
        <pc:chgData name="Sarah Hutter" userId="S::shutter@wadhamschool.co.uk::093d6b15-458b-43c0-99d9-0f5b82a9e8fa" providerId="AD" clId="Web-{4610ABF1-80FE-D8A4-6954-6BDDBE12C646}" dt="2024-07-30T09:32:52.075" v="442" actId="1076"/>
        <pc:sldMkLst>
          <pc:docMk/>
          <pc:sldMk cId="3570257528" sldId="296"/>
        </pc:sldMkLst>
        <pc:picChg chg="add mod modCrop">
          <ac:chgData name="Sarah Hutter" userId="S::shutter@wadhamschool.co.uk::093d6b15-458b-43c0-99d9-0f5b82a9e8fa" providerId="AD" clId="Web-{4610ABF1-80FE-D8A4-6954-6BDDBE12C646}" dt="2024-07-30T09:32:35.121" v="435" actId="1076"/>
          <ac:picMkLst>
            <pc:docMk/>
            <pc:sldMk cId="3570257528" sldId="296"/>
            <ac:picMk id="4" creationId="{F24B337E-0CCB-31AF-46FE-4CC531B7FB37}"/>
          </ac:picMkLst>
        </pc:picChg>
        <pc:picChg chg="mod modCrop">
          <ac:chgData name="Sarah Hutter" userId="S::shutter@wadhamschool.co.uk::093d6b15-458b-43c0-99d9-0f5b82a9e8fa" providerId="AD" clId="Web-{4610ABF1-80FE-D8A4-6954-6BDDBE12C646}" dt="2024-07-30T09:32:52.075" v="442" actId="1076"/>
          <ac:picMkLst>
            <pc:docMk/>
            <pc:sldMk cId="3570257528" sldId="296"/>
            <ac:picMk id="5" creationId="{5E7413F2-6875-9D61-125E-D777B83FC1A1}"/>
          </ac:picMkLst>
        </pc:picChg>
        <pc:picChg chg="add del mod">
          <ac:chgData name="Sarah Hutter" userId="S::shutter@wadhamschool.co.uk::093d6b15-458b-43c0-99d9-0f5b82a9e8fa" providerId="AD" clId="Web-{4610ABF1-80FE-D8A4-6954-6BDDBE12C646}" dt="2024-07-30T09:14:22.409" v="358"/>
          <ac:picMkLst>
            <pc:docMk/>
            <pc:sldMk cId="3570257528" sldId="296"/>
            <ac:picMk id="6" creationId="{EF4F1ADE-A23D-3BF6-9832-5AB6B2944256}"/>
          </ac:picMkLst>
        </pc:picChg>
        <pc:picChg chg="add mod modCrop">
          <ac:chgData name="Sarah Hutter" userId="S::shutter@wadhamschool.co.uk::093d6b15-458b-43c0-99d9-0f5b82a9e8fa" providerId="AD" clId="Web-{4610ABF1-80FE-D8A4-6954-6BDDBE12C646}" dt="2024-07-30T09:32:49.762" v="441" actId="1076"/>
          <ac:picMkLst>
            <pc:docMk/>
            <pc:sldMk cId="3570257528" sldId="296"/>
            <ac:picMk id="7" creationId="{C4C8610F-A455-B332-B6CF-C0130093712C}"/>
          </ac:picMkLst>
        </pc:picChg>
      </pc:sldChg>
      <pc:sldChg chg="addSp delSp modSp">
        <pc:chgData name="Sarah Hutter" userId="S::shutter@wadhamschool.co.uk::093d6b15-458b-43c0-99d9-0f5b82a9e8fa" providerId="AD" clId="Web-{4610ABF1-80FE-D8A4-6954-6BDDBE12C646}" dt="2024-07-30T11:41:30.952" v="478" actId="14100"/>
        <pc:sldMkLst>
          <pc:docMk/>
          <pc:sldMk cId="502001919" sldId="299"/>
        </pc:sldMkLst>
        <pc:spChg chg="del">
          <ac:chgData name="Sarah Hutter" userId="S::shutter@wadhamschool.co.uk::093d6b15-458b-43c0-99d9-0f5b82a9e8fa" providerId="AD" clId="Web-{4610ABF1-80FE-D8A4-6954-6BDDBE12C646}" dt="2024-07-30T11:41:25.967" v="476"/>
          <ac:spMkLst>
            <pc:docMk/>
            <pc:sldMk cId="502001919" sldId="299"/>
            <ac:spMk id="3" creationId="{BDDCB257-AB89-FEC7-D91C-DE531EB0BF2C}"/>
          </ac:spMkLst>
        </pc:spChg>
        <pc:picChg chg="add mod ord">
          <ac:chgData name="Sarah Hutter" userId="S::shutter@wadhamschool.co.uk::093d6b15-458b-43c0-99d9-0f5b82a9e8fa" providerId="AD" clId="Web-{4610ABF1-80FE-D8A4-6954-6BDDBE12C646}" dt="2024-07-30T11:41:30.952" v="478" actId="14100"/>
          <ac:picMkLst>
            <pc:docMk/>
            <pc:sldMk cId="502001919" sldId="299"/>
            <ac:picMk id="4" creationId="{95217BD9-C15C-99A4-635C-D2B4E2090EBB}"/>
          </ac:picMkLst>
        </pc:picChg>
      </pc:sldChg>
      <pc:sldChg chg="addSp delSp modSp">
        <pc:chgData name="Sarah Hutter" userId="S::shutter@wadhamschool.co.uk::093d6b15-458b-43c0-99d9-0f5b82a9e8fa" providerId="AD" clId="Web-{4610ABF1-80FE-D8A4-6954-6BDDBE12C646}" dt="2024-07-30T10:59:44.495" v="452" actId="14100"/>
        <pc:sldMkLst>
          <pc:docMk/>
          <pc:sldMk cId="3926920963" sldId="300"/>
        </pc:sldMkLst>
        <pc:spChg chg="del">
          <ac:chgData name="Sarah Hutter" userId="S::shutter@wadhamschool.co.uk::093d6b15-458b-43c0-99d9-0f5b82a9e8fa" providerId="AD" clId="Web-{4610ABF1-80FE-D8A4-6954-6BDDBE12C646}" dt="2024-07-30T10:59:32.838" v="449"/>
          <ac:spMkLst>
            <pc:docMk/>
            <pc:sldMk cId="3926920963" sldId="300"/>
            <ac:spMk id="3" creationId="{0F1FE53F-0505-2708-454D-A2D5580ACC97}"/>
          </ac:spMkLst>
        </pc:spChg>
        <pc:picChg chg="add mod ord">
          <ac:chgData name="Sarah Hutter" userId="S::shutter@wadhamschool.co.uk::093d6b15-458b-43c0-99d9-0f5b82a9e8fa" providerId="AD" clId="Web-{4610ABF1-80FE-D8A4-6954-6BDDBE12C646}" dt="2024-07-30T10:59:44.495" v="452" actId="14100"/>
          <ac:picMkLst>
            <pc:docMk/>
            <pc:sldMk cId="3926920963" sldId="300"/>
            <ac:picMk id="4" creationId="{B4AD3E23-08C5-D50B-C394-977917A1C4C1}"/>
          </ac:picMkLst>
        </pc:picChg>
      </pc:sldChg>
      <pc:sldChg chg="addSp delSp modSp">
        <pc:chgData name="Sarah Hutter" userId="S::shutter@wadhamschool.co.uk::093d6b15-458b-43c0-99d9-0f5b82a9e8fa" providerId="AD" clId="Web-{4610ABF1-80FE-D8A4-6954-6BDDBE12C646}" dt="2024-07-30T10:54:07.126" v="448" actId="1076"/>
        <pc:sldMkLst>
          <pc:docMk/>
          <pc:sldMk cId="42655089" sldId="301"/>
        </pc:sldMkLst>
        <pc:spChg chg="del">
          <ac:chgData name="Sarah Hutter" userId="S::shutter@wadhamschool.co.uk::093d6b15-458b-43c0-99d9-0f5b82a9e8fa" providerId="AD" clId="Web-{4610ABF1-80FE-D8A4-6954-6BDDBE12C646}" dt="2024-07-30T10:53:49.391" v="443"/>
          <ac:spMkLst>
            <pc:docMk/>
            <pc:sldMk cId="42655089" sldId="301"/>
            <ac:spMk id="3" creationId="{D7328B17-9D8F-AB09-2ED4-BFE841556B1A}"/>
          </ac:spMkLst>
        </pc:spChg>
        <pc:picChg chg="add mod ord">
          <ac:chgData name="Sarah Hutter" userId="S::shutter@wadhamschool.co.uk::093d6b15-458b-43c0-99d9-0f5b82a9e8fa" providerId="AD" clId="Web-{4610ABF1-80FE-D8A4-6954-6BDDBE12C646}" dt="2024-07-30T10:54:07.126" v="448" actId="1076"/>
          <ac:picMkLst>
            <pc:docMk/>
            <pc:sldMk cId="42655089" sldId="301"/>
            <ac:picMk id="4" creationId="{8EE51D87-A371-48C9-7DBC-374433529639}"/>
          </ac:picMkLst>
        </pc:picChg>
      </pc:sldChg>
      <pc:sldChg chg="addSp delSp modSp new">
        <pc:chgData name="Sarah Hutter" userId="S::shutter@wadhamschool.co.uk::093d6b15-458b-43c0-99d9-0f5b82a9e8fa" providerId="AD" clId="Web-{4610ABF1-80FE-D8A4-6954-6BDDBE12C646}" dt="2024-07-30T11:27:59.627" v="465" actId="20577"/>
        <pc:sldMkLst>
          <pc:docMk/>
          <pc:sldMk cId="2986735046" sldId="305"/>
        </pc:sldMkLst>
        <pc:spChg chg="mod">
          <ac:chgData name="Sarah Hutter" userId="S::shutter@wadhamschool.co.uk::093d6b15-458b-43c0-99d9-0f5b82a9e8fa" providerId="AD" clId="Web-{4610ABF1-80FE-D8A4-6954-6BDDBE12C646}" dt="2024-07-30T11:27:59.627" v="465" actId="20577"/>
          <ac:spMkLst>
            <pc:docMk/>
            <pc:sldMk cId="2986735046" sldId="305"/>
            <ac:spMk id="2" creationId="{A8C7489D-5261-E6B6-8A8C-A111C45DDA7E}"/>
          </ac:spMkLst>
        </pc:spChg>
        <pc:spChg chg="del">
          <ac:chgData name="Sarah Hutter" userId="S::shutter@wadhamschool.co.uk::093d6b15-458b-43c0-99d9-0f5b82a9e8fa" providerId="AD" clId="Web-{4610ABF1-80FE-D8A4-6954-6BDDBE12C646}" dt="2024-07-30T11:27:20.938" v="454"/>
          <ac:spMkLst>
            <pc:docMk/>
            <pc:sldMk cId="2986735046" sldId="305"/>
            <ac:spMk id="3" creationId="{4866AE4D-C9C2-7231-1EEF-B75D6CFADD3C}"/>
          </ac:spMkLst>
        </pc:spChg>
        <pc:picChg chg="add mod ord">
          <ac:chgData name="Sarah Hutter" userId="S::shutter@wadhamschool.co.uk::093d6b15-458b-43c0-99d9-0f5b82a9e8fa" providerId="AD" clId="Web-{4610ABF1-80FE-D8A4-6954-6BDDBE12C646}" dt="2024-07-30T11:27:32.204" v="457" actId="14100"/>
          <ac:picMkLst>
            <pc:docMk/>
            <pc:sldMk cId="2986735046" sldId="305"/>
            <ac:picMk id="4" creationId="{8B33FB57-792F-EEE7-1633-2E69342EE25D}"/>
          </ac:picMkLst>
        </pc:picChg>
      </pc:sldChg>
      <pc:sldChg chg="addSp delSp modSp add replId">
        <pc:chgData name="Sarah Hutter" userId="S::shutter@wadhamschool.co.uk::093d6b15-458b-43c0-99d9-0f5b82a9e8fa" providerId="AD" clId="Web-{4610ABF1-80FE-D8A4-6954-6BDDBE12C646}" dt="2024-07-30T11:29:19.458" v="472" actId="14100"/>
        <pc:sldMkLst>
          <pc:docMk/>
          <pc:sldMk cId="2012049415" sldId="306"/>
        </pc:sldMkLst>
        <pc:spChg chg="add del mod">
          <ac:chgData name="Sarah Hutter" userId="S::shutter@wadhamschool.co.uk::093d6b15-458b-43c0-99d9-0f5b82a9e8fa" providerId="AD" clId="Web-{4610ABF1-80FE-D8A4-6954-6BDDBE12C646}" dt="2024-07-30T11:29:06.942" v="468"/>
          <ac:spMkLst>
            <pc:docMk/>
            <pc:sldMk cId="2012049415" sldId="306"/>
            <ac:spMk id="5" creationId="{601B3316-89A3-3CDA-534A-7706D2280990}"/>
          </ac:spMkLst>
        </pc:spChg>
        <pc:picChg chg="del">
          <ac:chgData name="Sarah Hutter" userId="S::shutter@wadhamschool.co.uk::093d6b15-458b-43c0-99d9-0f5b82a9e8fa" providerId="AD" clId="Web-{4610ABF1-80FE-D8A4-6954-6BDDBE12C646}" dt="2024-07-30T11:28:12.581" v="467"/>
          <ac:picMkLst>
            <pc:docMk/>
            <pc:sldMk cId="2012049415" sldId="306"/>
            <ac:picMk id="4" creationId="{8B33FB57-792F-EEE7-1633-2E69342EE25D}"/>
          </ac:picMkLst>
        </pc:picChg>
        <pc:picChg chg="add mod ord">
          <ac:chgData name="Sarah Hutter" userId="S::shutter@wadhamschool.co.uk::093d6b15-458b-43c0-99d9-0f5b82a9e8fa" providerId="AD" clId="Web-{4610ABF1-80FE-D8A4-6954-6BDDBE12C646}" dt="2024-07-30T11:29:19.458" v="472" actId="14100"/>
          <ac:picMkLst>
            <pc:docMk/>
            <pc:sldMk cId="2012049415" sldId="306"/>
            <ac:picMk id="6" creationId="{1CBC5D94-E547-32F1-0657-EFF310E7E632}"/>
          </ac:picMkLst>
        </pc:picChg>
      </pc:sldChg>
      <pc:sldChg chg="addSp delSp modSp new">
        <pc:chgData name="Sarah Hutter" userId="S::shutter@wadhamschool.co.uk::093d6b15-458b-43c0-99d9-0f5b82a9e8fa" providerId="AD" clId="Web-{4610ABF1-80FE-D8A4-6954-6BDDBE12C646}" dt="2024-07-30T11:47:12.448" v="492"/>
        <pc:sldMkLst>
          <pc:docMk/>
          <pc:sldMk cId="1927873730" sldId="307"/>
        </pc:sldMkLst>
        <pc:spChg chg="del">
          <ac:chgData name="Sarah Hutter" userId="S::shutter@wadhamschool.co.uk::093d6b15-458b-43c0-99d9-0f5b82a9e8fa" providerId="AD" clId="Web-{4610ABF1-80FE-D8A4-6954-6BDDBE12C646}" dt="2024-07-30T11:44:53.990" v="480"/>
          <ac:spMkLst>
            <pc:docMk/>
            <pc:sldMk cId="1927873730" sldId="307"/>
            <ac:spMk id="3" creationId="{C0DD0B38-5AFF-329C-7319-6731B0F582B6}"/>
          </ac:spMkLst>
        </pc:spChg>
        <pc:spChg chg="add">
          <ac:chgData name="Sarah Hutter" userId="S::shutter@wadhamschool.co.uk::093d6b15-458b-43c0-99d9-0f5b82a9e8fa" providerId="AD" clId="Web-{4610ABF1-80FE-D8A4-6954-6BDDBE12C646}" dt="2024-07-30T11:47:12.448" v="492"/>
          <ac:spMkLst>
            <pc:docMk/>
            <pc:sldMk cId="1927873730" sldId="307"/>
            <ac:spMk id="6" creationId="{6BC1AE4E-E57B-B051-824A-811FAF79BFB1}"/>
          </ac:spMkLst>
        </pc:spChg>
        <pc:picChg chg="add mod ord">
          <ac:chgData name="Sarah Hutter" userId="S::shutter@wadhamschool.co.uk::093d6b15-458b-43c0-99d9-0f5b82a9e8fa" providerId="AD" clId="Web-{4610ABF1-80FE-D8A4-6954-6BDDBE12C646}" dt="2024-07-30T11:45:06.741" v="483" actId="1076"/>
          <ac:picMkLst>
            <pc:docMk/>
            <pc:sldMk cId="1927873730" sldId="307"/>
            <ac:picMk id="4" creationId="{661F50EC-EB34-D3A3-1B02-D21B6DB3F081}"/>
          </ac:picMkLst>
        </pc:picChg>
      </pc:sldChg>
      <pc:sldChg chg="addSp delSp modSp add del replId">
        <pc:chgData name="Sarah Hutter" userId="S::shutter@wadhamschool.co.uk::093d6b15-458b-43c0-99d9-0f5b82a9e8fa" providerId="AD" clId="Web-{4610ABF1-80FE-D8A4-6954-6BDDBE12C646}" dt="2024-07-30T11:33:37.967" v="475"/>
        <pc:sldMkLst>
          <pc:docMk/>
          <pc:sldMk cId="3328466231" sldId="307"/>
        </pc:sldMkLst>
        <pc:spChg chg="add mod">
          <ac:chgData name="Sarah Hutter" userId="S::shutter@wadhamschool.co.uk::093d6b15-458b-43c0-99d9-0f5b82a9e8fa" providerId="AD" clId="Web-{4610ABF1-80FE-D8A4-6954-6BDDBE12C646}" dt="2024-07-30T11:29:37.818" v="474"/>
          <ac:spMkLst>
            <pc:docMk/>
            <pc:sldMk cId="3328466231" sldId="307"/>
            <ac:spMk id="4" creationId="{CCB2C27F-24BB-1834-7DCF-4E930EC56F2E}"/>
          </ac:spMkLst>
        </pc:spChg>
        <pc:picChg chg="del">
          <ac:chgData name="Sarah Hutter" userId="S::shutter@wadhamschool.co.uk::093d6b15-458b-43c0-99d9-0f5b82a9e8fa" providerId="AD" clId="Web-{4610ABF1-80FE-D8A4-6954-6BDDBE12C646}" dt="2024-07-30T11:29:37.818" v="474"/>
          <ac:picMkLst>
            <pc:docMk/>
            <pc:sldMk cId="3328466231" sldId="307"/>
            <ac:picMk id="6" creationId="{1CBC5D94-E547-32F1-0657-EFF310E7E632}"/>
          </ac:picMkLst>
        </pc:picChg>
      </pc:sldChg>
      <pc:sldChg chg="addSp delSp modSp new">
        <pc:chgData name="Sarah Hutter" userId="S::shutter@wadhamschool.co.uk::093d6b15-458b-43c0-99d9-0f5b82a9e8fa" providerId="AD" clId="Web-{4610ABF1-80FE-D8A4-6954-6BDDBE12C646}" dt="2024-07-30T11:47:22.745" v="493"/>
        <pc:sldMkLst>
          <pc:docMk/>
          <pc:sldMk cId="3270382194" sldId="308"/>
        </pc:sldMkLst>
        <pc:spChg chg="del">
          <ac:chgData name="Sarah Hutter" userId="S::shutter@wadhamschool.co.uk::093d6b15-458b-43c0-99d9-0f5b82a9e8fa" providerId="AD" clId="Web-{4610ABF1-80FE-D8A4-6954-6BDDBE12C646}" dt="2024-07-30T11:46:27.181" v="485"/>
          <ac:spMkLst>
            <pc:docMk/>
            <pc:sldMk cId="3270382194" sldId="308"/>
            <ac:spMk id="3" creationId="{417F7CB0-0CE9-EDE7-D582-280D0CDD69F6}"/>
          </ac:spMkLst>
        </pc:spChg>
        <pc:spChg chg="add">
          <ac:chgData name="Sarah Hutter" userId="S::shutter@wadhamschool.co.uk::093d6b15-458b-43c0-99d9-0f5b82a9e8fa" providerId="AD" clId="Web-{4610ABF1-80FE-D8A4-6954-6BDDBE12C646}" dt="2024-07-30T11:47:22.745" v="493"/>
          <ac:spMkLst>
            <pc:docMk/>
            <pc:sldMk cId="3270382194" sldId="308"/>
            <ac:spMk id="6" creationId="{FEDA7705-6442-BE8D-A1F5-0AA01664D97D}"/>
          </ac:spMkLst>
        </pc:spChg>
        <pc:picChg chg="add mod ord">
          <ac:chgData name="Sarah Hutter" userId="S::shutter@wadhamschool.co.uk::093d6b15-458b-43c0-99d9-0f5b82a9e8fa" providerId="AD" clId="Web-{4610ABF1-80FE-D8A4-6954-6BDDBE12C646}" dt="2024-07-30T11:46:33.556" v="487" actId="14100"/>
          <ac:picMkLst>
            <pc:docMk/>
            <pc:sldMk cId="3270382194" sldId="308"/>
            <ac:picMk id="4" creationId="{16F18638-7F5D-41C9-3AAA-8618C1FF9EA6}"/>
          </ac:picMkLst>
        </pc:picChg>
      </pc:sldChg>
      <pc:sldChg chg="addSp delSp modSp new">
        <pc:chgData name="Sarah Hutter" userId="S::shutter@wadhamschool.co.uk::093d6b15-458b-43c0-99d9-0f5b82a9e8fa" providerId="AD" clId="Web-{4610ABF1-80FE-D8A4-6954-6BDDBE12C646}" dt="2024-07-30T11:51:26.129" v="494"/>
        <pc:sldMkLst>
          <pc:docMk/>
          <pc:sldMk cId="3962976288" sldId="309"/>
        </pc:sldMkLst>
        <pc:spChg chg="del">
          <ac:chgData name="Sarah Hutter" userId="S::shutter@wadhamschool.co.uk::093d6b15-458b-43c0-99d9-0f5b82a9e8fa" providerId="AD" clId="Web-{4610ABF1-80FE-D8A4-6954-6BDDBE12C646}" dt="2024-07-30T11:46:52.854" v="489"/>
          <ac:spMkLst>
            <pc:docMk/>
            <pc:sldMk cId="3962976288" sldId="309"/>
            <ac:spMk id="3" creationId="{CCD9EF3C-4612-9934-050D-C52611283049}"/>
          </ac:spMkLst>
        </pc:spChg>
        <pc:spChg chg="add">
          <ac:chgData name="Sarah Hutter" userId="S::shutter@wadhamschool.co.uk::093d6b15-458b-43c0-99d9-0f5b82a9e8fa" providerId="AD" clId="Web-{4610ABF1-80FE-D8A4-6954-6BDDBE12C646}" dt="2024-07-30T11:51:26.129" v="494"/>
          <ac:spMkLst>
            <pc:docMk/>
            <pc:sldMk cId="3962976288" sldId="309"/>
            <ac:spMk id="6" creationId="{565F1F54-5976-B268-80C5-3770B4C67A39}"/>
          </ac:spMkLst>
        </pc:spChg>
        <pc:picChg chg="add mod ord">
          <ac:chgData name="Sarah Hutter" userId="S::shutter@wadhamschool.co.uk::093d6b15-458b-43c0-99d9-0f5b82a9e8fa" providerId="AD" clId="Web-{4610ABF1-80FE-D8A4-6954-6BDDBE12C646}" dt="2024-07-30T11:46:59.213" v="491" actId="14100"/>
          <ac:picMkLst>
            <pc:docMk/>
            <pc:sldMk cId="3962976288" sldId="309"/>
            <ac:picMk id="4" creationId="{ABCA6C3D-5994-0AD6-AEBC-36225FB18F48}"/>
          </ac:picMkLst>
        </pc:picChg>
      </pc:sldChg>
      <pc:sldChg chg="addSp delSp modSp new">
        <pc:chgData name="Sarah Hutter" userId="S::shutter@wadhamschool.co.uk::093d6b15-458b-43c0-99d9-0f5b82a9e8fa" providerId="AD" clId="Web-{4610ABF1-80FE-D8A4-6954-6BDDBE12C646}" dt="2024-07-30T13:42:00.408" v="1014" actId="14100"/>
        <pc:sldMkLst>
          <pc:docMk/>
          <pc:sldMk cId="699284093" sldId="310"/>
        </pc:sldMkLst>
        <pc:spChg chg="del">
          <ac:chgData name="Sarah Hutter" userId="S::shutter@wadhamschool.co.uk::093d6b15-458b-43c0-99d9-0f5b82a9e8fa" providerId="AD" clId="Web-{4610ABF1-80FE-D8A4-6954-6BDDBE12C646}" dt="2024-07-30T13:41:50.688" v="1012"/>
          <ac:spMkLst>
            <pc:docMk/>
            <pc:sldMk cId="699284093" sldId="310"/>
            <ac:spMk id="3" creationId="{3D4A3208-6C46-FA13-C4D4-B20FE87ECD81}"/>
          </ac:spMkLst>
        </pc:spChg>
        <pc:picChg chg="add mod ord">
          <ac:chgData name="Sarah Hutter" userId="S::shutter@wadhamschool.co.uk::093d6b15-458b-43c0-99d9-0f5b82a9e8fa" providerId="AD" clId="Web-{4610ABF1-80FE-D8A4-6954-6BDDBE12C646}" dt="2024-07-30T13:42:00.408" v="1014" actId="14100"/>
          <ac:picMkLst>
            <pc:docMk/>
            <pc:sldMk cId="699284093" sldId="310"/>
            <ac:picMk id="4" creationId="{16F6ABC0-EEA1-22CB-449D-FBFDA6F5EE56}"/>
          </ac:picMkLst>
        </pc:picChg>
      </pc:sldChg>
      <pc:sldChg chg="addSp delSp modSp new">
        <pc:chgData name="Sarah Hutter" userId="S::shutter@wadhamschool.co.uk::093d6b15-458b-43c0-99d9-0f5b82a9e8fa" providerId="AD" clId="Web-{4610ABF1-80FE-D8A4-6954-6BDDBE12C646}" dt="2024-07-30T13:52:37.337" v="1102" actId="1076"/>
        <pc:sldMkLst>
          <pc:docMk/>
          <pc:sldMk cId="3748545364" sldId="311"/>
        </pc:sldMkLst>
        <pc:spChg chg="mod">
          <ac:chgData name="Sarah Hutter" userId="S::shutter@wadhamschool.co.uk::093d6b15-458b-43c0-99d9-0f5b82a9e8fa" providerId="AD" clId="Web-{4610ABF1-80FE-D8A4-6954-6BDDBE12C646}" dt="2024-07-30T13:52:37.337" v="1102" actId="1076"/>
          <ac:spMkLst>
            <pc:docMk/>
            <pc:sldMk cId="3748545364" sldId="311"/>
            <ac:spMk id="2" creationId="{E90CA12E-6686-BBB5-FB5A-E0092A90C43D}"/>
          </ac:spMkLst>
        </pc:spChg>
        <pc:spChg chg="del">
          <ac:chgData name="Sarah Hutter" userId="S::shutter@wadhamschool.co.uk::093d6b15-458b-43c0-99d9-0f5b82a9e8fa" providerId="AD" clId="Web-{4610ABF1-80FE-D8A4-6954-6BDDBE12C646}" dt="2024-07-30T13:42:26.674" v="1016"/>
          <ac:spMkLst>
            <pc:docMk/>
            <pc:sldMk cId="3748545364" sldId="311"/>
            <ac:spMk id="3" creationId="{B465B39C-ACC3-515E-53D4-935C75BE2CC1}"/>
          </ac:spMkLst>
        </pc:spChg>
        <pc:picChg chg="add mod ord">
          <ac:chgData name="Sarah Hutter" userId="S::shutter@wadhamschool.co.uk::093d6b15-458b-43c0-99d9-0f5b82a9e8fa" providerId="AD" clId="Web-{4610ABF1-80FE-D8A4-6954-6BDDBE12C646}" dt="2024-07-30T13:42:37.096" v="1018" actId="14100"/>
          <ac:picMkLst>
            <pc:docMk/>
            <pc:sldMk cId="3748545364" sldId="311"/>
            <ac:picMk id="4" creationId="{46AE0524-68E9-163A-6185-425389F213A7}"/>
          </ac:picMkLst>
        </pc:picChg>
      </pc:sldChg>
      <pc:sldChg chg="addSp delSp modSp new">
        <pc:chgData name="Sarah Hutter" userId="S::shutter@wadhamschool.co.uk::093d6b15-458b-43c0-99d9-0f5b82a9e8fa" providerId="AD" clId="Web-{4610ABF1-80FE-D8A4-6954-6BDDBE12C646}" dt="2024-07-30T13:51:02.068" v="1098" actId="20577"/>
        <pc:sldMkLst>
          <pc:docMk/>
          <pc:sldMk cId="1441419444" sldId="312"/>
        </pc:sldMkLst>
        <pc:spChg chg="mod">
          <ac:chgData name="Sarah Hutter" userId="S::shutter@wadhamschool.co.uk::093d6b15-458b-43c0-99d9-0f5b82a9e8fa" providerId="AD" clId="Web-{4610ABF1-80FE-D8A4-6954-6BDDBE12C646}" dt="2024-07-30T13:51:02.068" v="1098" actId="20577"/>
          <ac:spMkLst>
            <pc:docMk/>
            <pc:sldMk cId="1441419444" sldId="312"/>
            <ac:spMk id="2" creationId="{178E694A-698A-07CB-3236-C88FBCFF3263}"/>
          </ac:spMkLst>
        </pc:spChg>
        <pc:spChg chg="del">
          <ac:chgData name="Sarah Hutter" userId="S::shutter@wadhamschool.co.uk::093d6b15-458b-43c0-99d9-0f5b82a9e8fa" providerId="AD" clId="Web-{4610ABF1-80FE-D8A4-6954-6BDDBE12C646}" dt="2024-07-30T13:42:57.863" v="1020"/>
          <ac:spMkLst>
            <pc:docMk/>
            <pc:sldMk cId="1441419444" sldId="312"/>
            <ac:spMk id="3" creationId="{5B0B99E9-7075-A4C2-7A4C-C43762E97536}"/>
          </ac:spMkLst>
        </pc:spChg>
        <pc:picChg chg="add mod ord">
          <ac:chgData name="Sarah Hutter" userId="S::shutter@wadhamschool.co.uk::093d6b15-458b-43c0-99d9-0f5b82a9e8fa" providerId="AD" clId="Web-{4610ABF1-80FE-D8A4-6954-6BDDBE12C646}" dt="2024-07-30T13:43:59.443" v="1026" actId="1076"/>
          <ac:picMkLst>
            <pc:docMk/>
            <pc:sldMk cId="1441419444" sldId="312"/>
            <ac:picMk id="4" creationId="{CF73CAAC-280D-26AD-E871-BA8CC630D10F}"/>
          </ac:picMkLst>
        </pc:picChg>
        <pc:picChg chg="add mod">
          <ac:chgData name="Sarah Hutter" userId="S::shutter@wadhamschool.co.uk::093d6b15-458b-43c0-99d9-0f5b82a9e8fa" providerId="AD" clId="Web-{4610ABF1-80FE-D8A4-6954-6BDDBE12C646}" dt="2024-07-30T13:43:56.662" v="1025" actId="1076"/>
          <ac:picMkLst>
            <pc:docMk/>
            <pc:sldMk cId="1441419444" sldId="312"/>
            <ac:picMk id="5" creationId="{E3A632D5-757D-F04B-BCC4-0F36C7DF1E84}"/>
          </ac:picMkLst>
        </pc:picChg>
      </pc:sldChg>
      <pc:sldChg chg="addSp delSp modSp new">
        <pc:chgData name="Sarah Hutter" userId="S::shutter@wadhamschool.co.uk::093d6b15-458b-43c0-99d9-0f5b82a9e8fa" providerId="AD" clId="Web-{4610ABF1-80FE-D8A4-6954-6BDDBE12C646}" dt="2024-07-30T13:50:53.818" v="1094" actId="20577"/>
        <pc:sldMkLst>
          <pc:docMk/>
          <pc:sldMk cId="1632645094" sldId="313"/>
        </pc:sldMkLst>
        <pc:spChg chg="mod">
          <ac:chgData name="Sarah Hutter" userId="S::shutter@wadhamschool.co.uk::093d6b15-458b-43c0-99d9-0f5b82a9e8fa" providerId="AD" clId="Web-{4610ABF1-80FE-D8A4-6954-6BDDBE12C646}" dt="2024-07-30T13:50:53.818" v="1094" actId="20577"/>
          <ac:spMkLst>
            <pc:docMk/>
            <pc:sldMk cId="1632645094" sldId="313"/>
            <ac:spMk id="2" creationId="{5DD7A966-9C3A-4C39-0EA6-705427859FF5}"/>
          </ac:spMkLst>
        </pc:spChg>
        <pc:spChg chg="del">
          <ac:chgData name="Sarah Hutter" userId="S::shutter@wadhamschool.co.uk::093d6b15-458b-43c0-99d9-0f5b82a9e8fa" providerId="AD" clId="Web-{4610ABF1-80FE-D8A4-6954-6BDDBE12C646}" dt="2024-07-30T13:44:24.069" v="1028"/>
          <ac:spMkLst>
            <pc:docMk/>
            <pc:sldMk cId="1632645094" sldId="313"/>
            <ac:spMk id="3" creationId="{A1AB82D1-E21F-E2EE-AE4B-F689D1419889}"/>
          </ac:spMkLst>
        </pc:spChg>
        <pc:picChg chg="add mod ord">
          <ac:chgData name="Sarah Hutter" userId="S::shutter@wadhamschool.co.uk::093d6b15-458b-43c0-99d9-0f5b82a9e8fa" providerId="AD" clId="Web-{4610ABF1-80FE-D8A4-6954-6BDDBE12C646}" dt="2024-07-30T13:44:27.866" v="1029" actId="1076"/>
          <ac:picMkLst>
            <pc:docMk/>
            <pc:sldMk cId="1632645094" sldId="313"/>
            <ac:picMk id="4" creationId="{CEDE47CD-485D-3F32-8B9A-588FF61FC094}"/>
          </ac:picMkLst>
        </pc:picChg>
        <pc:picChg chg="add mod">
          <ac:chgData name="Sarah Hutter" userId="S::shutter@wadhamschool.co.uk::093d6b15-458b-43c0-99d9-0f5b82a9e8fa" providerId="AD" clId="Web-{4610ABF1-80FE-D8A4-6954-6BDDBE12C646}" dt="2024-07-30T13:45:06.899" v="1033" actId="1076"/>
          <ac:picMkLst>
            <pc:docMk/>
            <pc:sldMk cId="1632645094" sldId="313"/>
            <ac:picMk id="5" creationId="{EE8D1561-F560-279A-D1DA-FA7B673F526A}"/>
          </ac:picMkLst>
        </pc:picChg>
      </pc:sldChg>
      <pc:sldChg chg="addSp delSp modSp new">
        <pc:chgData name="Sarah Hutter" userId="S::shutter@wadhamschool.co.uk::093d6b15-458b-43c0-99d9-0f5b82a9e8fa" providerId="AD" clId="Web-{4610ABF1-80FE-D8A4-6954-6BDDBE12C646}" dt="2024-07-30T13:46:58.075" v="1054" actId="1076"/>
        <pc:sldMkLst>
          <pc:docMk/>
          <pc:sldMk cId="2272701833" sldId="314"/>
        </pc:sldMkLst>
        <pc:spChg chg="mod">
          <ac:chgData name="Sarah Hutter" userId="S::shutter@wadhamschool.co.uk::093d6b15-458b-43c0-99d9-0f5b82a9e8fa" providerId="AD" clId="Web-{4610ABF1-80FE-D8A4-6954-6BDDBE12C646}" dt="2024-07-30T13:46:58.075" v="1054" actId="1076"/>
          <ac:spMkLst>
            <pc:docMk/>
            <pc:sldMk cId="2272701833" sldId="314"/>
            <ac:spMk id="2" creationId="{8FF557DA-19E9-31C7-2E2E-76A6AD76AC35}"/>
          </ac:spMkLst>
        </pc:spChg>
        <pc:spChg chg="del">
          <ac:chgData name="Sarah Hutter" userId="S::shutter@wadhamschool.co.uk::093d6b15-458b-43c0-99d9-0f5b82a9e8fa" providerId="AD" clId="Web-{4610ABF1-80FE-D8A4-6954-6BDDBE12C646}" dt="2024-07-30T13:45:33.337" v="1035"/>
          <ac:spMkLst>
            <pc:docMk/>
            <pc:sldMk cId="2272701833" sldId="314"/>
            <ac:spMk id="3" creationId="{396D3CC7-DEE2-75EF-064C-E67737CEFB5F}"/>
          </ac:spMkLst>
        </pc:spChg>
        <pc:picChg chg="add mod ord">
          <ac:chgData name="Sarah Hutter" userId="S::shutter@wadhamschool.co.uk::093d6b15-458b-43c0-99d9-0f5b82a9e8fa" providerId="AD" clId="Web-{4610ABF1-80FE-D8A4-6954-6BDDBE12C646}" dt="2024-07-30T13:46:38.152" v="1047" actId="1076"/>
          <ac:picMkLst>
            <pc:docMk/>
            <pc:sldMk cId="2272701833" sldId="314"/>
            <ac:picMk id="4" creationId="{A9020931-16B2-19D9-F482-ACA5A5433599}"/>
          </ac:picMkLst>
        </pc:picChg>
        <pc:picChg chg="add mod">
          <ac:chgData name="Sarah Hutter" userId="S::shutter@wadhamschool.co.uk::093d6b15-458b-43c0-99d9-0f5b82a9e8fa" providerId="AD" clId="Web-{4610ABF1-80FE-D8A4-6954-6BDDBE12C646}" dt="2024-07-30T13:46:32.011" v="1044" actId="1076"/>
          <ac:picMkLst>
            <pc:docMk/>
            <pc:sldMk cId="2272701833" sldId="314"/>
            <ac:picMk id="5" creationId="{B0424558-65D0-C463-FE45-AC16262A812C}"/>
          </ac:picMkLst>
        </pc:picChg>
        <pc:picChg chg="add mod">
          <ac:chgData name="Sarah Hutter" userId="S::shutter@wadhamschool.co.uk::093d6b15-458b-43c0-99d9-0f5b82a9e8fa" providerId="AD" clId="Web-{4610ABF1-80FE-D8A4-6954-6BDDBE12C646}" dt="2024-07-30T13:46:25.292" v="1042" actId="1076"/>
          <ac:picMkLst>
            <pc:docMk/>
            <pc:sldMk cId="2272701833" sldId="314"/>
            <ac:picMk id="6" creationId="{3944A133-7B9B-F2D6-F535-68485EECEF14}"/>
          </ac:picMkLst>
        </pc:picChg>
      </pc:sldChg>
      <pc:sldChg chg="addSp delSp modSp new">
        <pc:chgData name="Sarah Hutter" userId="S::shutter@wadhamschool.co.uk::093d6b15-458b-43c0-99d9-0f5b82a9e8fa" providerId="AD" clId="Web-{4610ABF1-80FE-D8A4-6954-6BDDBE12C646}" dt="2024-07-30T13:50:42.661" v="1087" actId="20577"/>
        <pc:sldMkLst>
          <pc:docMk/>
          <pc:sldMk cId="2482201119" sldId="315"/>
        </pc:sldMkLst>
        <pc:spChg chg="mod">
          <ac:chgData name="Sarah Hutter" userId="S::shutter@wadhamschool.co.uk::093d6b15-458b-43c0-99d9-0f5b82a9e8fa" providerId="AD" clId="Web-{4610ABF1-80FE-D8A4-6954-6BDDBE12C646}" dt="2024-07-30T13:50:42.661" v="1087" actId="20577"/>
          <ac:spMkLst>
            <pc:docMk/>
            <pc:sldMk cId="2482201119" sldId="315"/>
            <ac:spMk id="2" creationId="{4F8DC3FF-F7D1-669C-E3A0-9FD1495A59AD}"/>
          </ac:spMkLst>
        </pc:spChg>
        <pc:spChg chg="del">
          <ac:chgData name="Sarah Hutter" userId="S::shutter@wadhamschool.co.uk::093d6b15-458b-43c0-99d9-0f5b82a9e8fa" providerId="AD" clId="Web-{4610ABF1-80FE-D8A4-6954-6BDDBE12C646}" dt="2024-07-30T13:47:23.732" v="1056"/>
          <ac:spMkLst>
            <pc:docMk/>
            <pc:sldMk cId="2482201119" sldId="315"/>
            <ac:spMk id="3" creationId="{A386B361-7252-5358-21FB-827523D90A76}"/>
          </ac:spMkLst>
        </pc:spChg>
        <pc:picChg chg="add mod ord">
          <ac:chgData name="Sarah Hutter" userId="S::shutter@wadhamschool.co.uk::093d6b15-458b-43c0-99d9-0f5b82a9e8fa" providerId="AD" clId="Web-{4610ABF1-80FE-D8A4-6954-6BDDBE12C646}" dt="2024-07-30T13:48:04.140" v="1064" actId="14100"/>
          <ac:picMkLst>
            <pc:docMk/>
            <pc:sldMk cId="2482201119" sldId="315"/>
            <ac:picMk id="4" creationId="{AB1B78E5-C24C-0893-A28F-3A0CC0840CBF}"/>
          </ac:picMkLst>
        </pc:picChg>
        <pc:picChg chg="add mod">
          <ac:chgData name="Sarah Hutter" userId="S::shutter@wadhamschool.co.uk::093d6b15-458b-43c0-99d9-0f5b82a9e8fa" providerId="AD" clId="Web-{4610ABF1-80FE-D8A4-6954-6BDDBE12C646}" dt="2024-07-30T13:47:59.390" v="1063" actId="14100"/>
          <ac:picMkLst>
            <pc:docMk/>
            <pc:sldMk cId="2482201119" sldId="315"/>
            <ac:picMk id="5" creationId="{6700E97C-A34A-C27F-2043-1CFCAD42410A}"/>
          </ac:picMkLst>
        </pc:picChg>
        <pc:picChg chg="add del mod">
          <ac:chgData name="Sarah Hutter" userId="S::shutter@wadhamschool.co.uk::093d6b15-458b-43c0-99d9-0f5b82a9e8fa" providerId="AD" clId="Web-{4610ABF1-80FE-D8A4-6954-6BDDBE12C646}" dt="2024-07-30T13:50:13.254" v="1080"/>
          <ac:picMkLst>
            <pc:docMk/>
            <pc:sldMk cId="2482201119" sldId="315"/>
            <ac:picMk id="6" creationId="{F3F235DF-1A62-60E8-8F66-DD6A7024DADF}"/>
          </ac:picMkLst>
        </pc:picChg>
        <pc:picChg chg="add del mod">
          <ac:chgData name="Sarah Hutter" userId="S::shutter@wadhamschool.co.uk::093d6b15-458b-43c0-99d9-0f5b82a9e8fa" providerId="AD" clId="Web-{4610ABF1-80FE-D8A4-6954-6BDDBE12C646}" dt="2024-07-30T13:50:27.114" v="1082"/>
          <ac:picMkLst>
            <pc:docMk/>
            <pc:sldMk cId="2482201119" sldId="315"/>
            <ac:picMk id="7" creationId="{BFBEA8F8-6874-756E-FC3B-440E9C4A3A68}"/>
          </ac:picMkLst>
        </pc:picChg>
      </pc:sldChg>
      <pc:sldChg chg="addSp delSp modSp new">
        <pc:chgData name="Sarah Hutter" userId="S::shutter@wadhamschool.co.uk::093d6b15-458b-43c0-99d9-0f5b82a9e8fa" providerId="AD" clId="Web-{4610ABF1-80FE-D8A4-6954-6BDDBE12C646}" dt="2024-07-30T13:49:07.345" v="1077" actId="14100"/>
        <pc:sldMkLst>
          <pc:docMk/>
          <pc:sldMk cId="1304422939" sldId="316"/>
        </pc:sldMkLst>
        <pc:spChg chg="mod">
          <ac:chgData name="Sarah Hutter" userId="S::shutter@wadhamschool.co.uk::093d6b15-458b-43c0-99d9-0f5b82a9e8fa" providerId="AD" clId="Web-{4610ABF1-80FE-D8A4-6954-6BDDBE12C646}" dt="2024-07-30T13:48:35.235" v="1072" actId="1076"/>
          <ac:spMkLst>
            <pc:docMk/>
            <pc:sldMk cId="1304422939" sldId="316"/>
            <ac:spMk id="2" creationId="{2D0BDBB2-BA91-7AD7-2D3F-E32C907AF8CB}"/>
          </ac:spMkLst>
        </pc:spChg>
        <pc:spChg chg="del">
          <ac:chgData name="Sarah Hutter" userId="S::shutter@wadhamschool.co.uk::093d6b15-458b-43c0-99d9-0f5b82a9e8fa" providerId="AD" clId="Web-{4610ABF1-80FE-D8A4-6954-6BDDBE12C646}" dt="2024-07-30T13:48:38.610" v="1073"/>
          <ac:spMkLst>
            <pc:docMk/>
            <pc:sldMk cId="1304422939" sldId="316"/>
            <ac:spMk id="3" creationId="{22FEB175-020D-B7BD-1EB2-65EA7B8FA02A}"/>
          </ac:spMkLst>
        </pc:spChg>
        <pc:picChg chg="add mod ord">
          <ac:chgData name="Sarah Hutter" userId="S::shutter@wadhamschool.co.uk::093d6b15-458b-43c0-99d9-0f5b82a9e8fa" providerId="AD" clId="Web-{4610ABF1-80FE-D8A4-6954-6BDDBE12C646}" dt="2024-07-30T13:48:43.626" v="1074" actId="1076"/>
          <ac:picMkLst>
            <pc:docMk/>
            <pc:sldMk cId="1304422939" sldId="316"/>
            <ac:picMk id="4" creationId="{AEE58E05-644E-CFB3-5B92-9BEFC715CF2B}"/>
          </ac:picMkLst>
        </pc:picChg>
        <pc:picChg chg="add mod">
          <ac:chgData name="Sarah Hutter" userId="S::shutter@wadhamschool.co.uk::093d6b15-458b-43c0-99d9-0f5b82a9e8fa" providerId="AD" clId="Web-{4610ABF1-80FE-D8A4-6954-6BDDBE12C646}" dt="2024-07-30T13:49:07.345" v="1077" actId="14100"/>
          <ac:picMkLst>
            <pc:docMk/>
            <pc:sldMk cId="1304422939" sldId="316"/>
            <ac:picMk id="5" creationId="{806814F6-0486-09D5-AA9E-DA1AA9FA8304}"/>
          </ac:picMkLst>
        </pc:picChg>
      </pc:sldChg>
    </pc:docChg>
  </pc:docChgLst>
  <pc:docChgLst>
    <pc:chgData name="Sarah Hutter" userId="S::shutter@wadhamschool.co.uk::093d6b15-458b-43c0-99d9-0f5b82a9e8fa" providerId="AD" clId="Web-{0766570B-7322-55CC-894E-2F81E3902181}"/>
    <pc:docChg chg="modSld">
      <pc:chgData name="Sarah Hutter" userId="S::shutter@wadhamschool.co.uk::093d6b15-458b-43c0-99d9-0f5b82a9e8fa" providerId="AD" clId="Web-{0766570B-7322-55CC-894E-2F81E3902181}" dt="2024-07-31T09:24:51.045" v="30" actId="20577"/>
      <pc:docMkLst>
        <pc:docMk/>
      </pc:docMkLst>
      <pc:sldChg chg="modSp">
        <pc:chgData name="Sarah Hutter" userId="S::shutter@wadhamschool.co.uk::093d6b15-458b-43c0-99d9-0f5b82a9e8fa" providerId="AD" clId="Web-{0766570B-7322-55CC-894E-2F81E3902181}" dt="2024-07-31T09:24:27.059" v="12" actId="20577"/>
        <pc:sldMkLst>
          <pc:docMk/>
          <pc:sldMk cId="3926920963" sldId="300"/>
        </pc:sldMkLst>
        <pc:spChg chg="mod">
          <ac:chgData name="Sarah Hutter" userId="S::shutter@wadhamschool.co.uk::093d6b15-458b-43c0-99d9-0f5b82a9e8fa" providerId="AD" clId="Web-{0766570B-7322-55CC-894E-2F81E3902181}" dt="2024-07-31T09:24:27.059" v="12" actId="20577"/>
          <ac:spMkLst>
            <pc:docMk/>
            <pc:sldMk cId="3926920963" sldId="300"/>
            <ac:spMk id="2" creationId="{1C980976-7DE2-D05C-10C3-C7D0AD00092D}"/>
          </ac:spMkLst>
        </pc:spChg>
      </pc:sldChg>
      <pc:sldChg chg="modSp">
        <pc:chgData name="Sarah Hutter" userId="S::shutter@wadhamschool.co.uk::093d6b15-458b-43c0-99d9-0f5b82a9e8fa" providerId="AD" clId="Web-{0766570B-7322-55CC-894E-2F81E3902181}" dt="2024-07-31T09:24:36.044" v="21" actId="20577"/>
        <pc:sldMkLst>
          <pc:docMk/>
          <pc:sldMk cId="2986735046" sldId="305"/>
        </pc:sldMkLst>
        <pc:spChg chg="mod">
          <ac:chgData name="Sarah Hutter" userId="S::shutter@wadhamschool.co.uk::093d6b15-458b-43c0-99d9-0f5b82a9e8fa" providerId="AD" clId="Web-{0766570B-7322-55CC-894E-2F81E3902181}" dt="2024-07-31T09:24:36.044" v="21" actId="20577"/>
          <ac:spMkLst>
            <pc:docMk/>
            <pc:sldMk cId="2986735046" sldId="305"/>
            <ac:spMk id="2" creationId="{A8C7489D-5261-E6B6-8A8C-A111C45DDA7E}"/>
          </ac:spMkLst>
        </pc:spChg>
      </pc:sldChg>
      <pc:sldChg chg="modSp">
        <pc:chgData name="Sarah Hutter" userId="S::shutter@wadhamschool.co.uk::093d6b15-458b-43c0-99d9-0f5b82a9e8fa" providerId="AD" clId="Web-{0766570B-7322-55CC-894E-2F81E3902181}" dt="2024-07-31T09:24:51.045" v="30" actId="20577"/>
        <pc:sldMkLst>
          <pc:docMk/>
          <pc:sldMk cId="2012049415" sldId="306"/>
        </pc:sldMkLst>
        <pc:spChg chg="mod">
          <ac:chgData name="Sarah Hutter" userId="S::shutter@wadhamschool.co.uk::093d6b15-458b-43c0-99d9-0f5b82a9e8fa" providerId="AD" clId="Web-{0766570B-7322-55CC-894E-2F81E3902181}" dt="2024-07-31T09:24:51.045" v="30" actId="20577"/>
          <ac:spMkLst>
            <pc:docMk/>
            <pc:sldMk cId="2012049415" sldId="306"/>
            <ac:spMk id="2" creationId="{A8C7489D-5261-E6B6-8A8C-A111C45DDA7E}"/>
          </ac:spMkLst>
        </pc:spChg>
      </pc:sldChg>
    </pc:docChg>
  </pc:docChgLst>
  <pc:docChgLst>
    <pc:chgData clId="Web-{D9269EFC-3919-5A34-EA47-875E37843977}"/>
    <pc:docChg chg="modSld">
      <pc:chgData name="" userId="" providerId="" clId="Web-{D9269EFC-3919-5A34-EA47-875E37843977}" dt="2024-06-27T21:19:35.190" v="7" actId="20577"/>
      <pc:docMkLst>
        <pc:docMk/>
      </pc:docMkLst>
      <pc:sldChg chg="modSp">
        <pc:chgData name="" userId="" providerId="" clId="Web-{D9269EFC-3919-5A34-EA47-875E37843977}" dt="2024-06-27T21:19:35.190" v="7" actId="20577"/>
        <pc:sldMkLst>
          <pc:docMk/>
          <pc:sldMk cId="2428068835" sldId="278"/>
        </pc:sldMkLst>
        <pc:spChg chg="mod">
          <ac:chgData name="" userId="" providerId="" clId="Web-{D9269EFC-3919-5A34-EA47-875E37843977}" dt="2024-06-27T21:19:35.190" v="7" actId="20577"/>
          <ac:spMkLst>
            <pc:docMk/>
            <pc:sldMk cId="2428068835" sldId="278"/>
            <ac:spMk id="6" creationId="{721A22A3-AEAE-00FB-AD91-7ADE56FC702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278537-F36A-440B-B80A-551B373C23FC}"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919312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278537-F36A-440B-B80A-551B373C23FC}"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1612998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278537-F36A-440B-B80A-551B373C23FC}"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866288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278537-F36A-440B-B80A-551B373C23FC}"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3589960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278537-F36A-440B-B80A-551B373C23FC}" type="datetimeFigureOut">
              <a:rPr lang="en-GB" smtClean="0"/>
              <a:t>25/07/2024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1209048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278537-F36A-440B-B80A-551B373C23FC}" type="datetimeFigureOut">
              <a:rPr lang="en-GB" smtClean="0"/>
              <a:t>25/07/2024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2779958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278537-F36A-440B-B80A-551B373C23FC}" type="datetimeFigureOut">
              <a:rPr lang="en-GB" smtClean="0"/>
              <a:t>25/07/2024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2526321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278537-F36A-440B-B80A-551B373C23FC}"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842913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278537-F36A-440B-B80A-551B373C23FC}"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374903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278537-F36A-440B-B80A-551B373C23FC}"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3092477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278537-F36A-440B-B80A-551B373C23FC}"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7BEB8-2653-4CE3-9761-C4C141C83FA6}" type="slidenum">
              <a:rPr lang="en-GB" smtClean="0"/>
              <a:t>‹#›</a:t>
            </a:fld>
            <a:endParaRPr lang="en-GB"/>
          </a:p>
        </p:txBody>
      </p:sp>
    </p:spTree>
    <p:extLst>
      <p:ext uri="{BB962C8B-B14F-4D97-AF65-F5344CB8AC3E}">
        <p14:creationId xmlns:p14="http://schemas.microsoft.com/office/powerpoint/2010/main" val="2685234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B5B68B2-4DE2-475A-9224-0356B56ADBC5}"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2341415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5B68B2-4DE2-475A-9224-0356B56ADBC5}"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34090860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5B68B2-4DE2-475A-9224-0356B56ADBC5}"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82342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5B68B2-4DE2-475A-9224-0356B56ADBC5}"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0527981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5B68B2-4DE2-475A-9224-0356B56ADBC5}" type="datetimeFigureOut">
              <a:rPr lang="en-GB" smtClean="0"/>
              <a:t>25/07/2024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777450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5B68B2-4DE2-475A-9224-0356B56ADBC5}" type="datetimeFigureOut">
              <a:rPr lang="en-GB" smtClean="0"/>
              <a:t>25/07/2024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27411748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5B68B2-4DE2-475A-9224-0356B56ADBC5}" type="datetimeFigureOut">
              <a:rPr lang="en-GB" smtClean="0"/>
              <a:t>25/07/2024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0380689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B5B68B2-4DE2-475A-9224-0356B56ADBC5}"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3405820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B5B68B2-4DE2-475A-9224-0356B56ADBC5}" type="datetimeFigureOut">
              <a:rPr lang="en-GB" smtClean="0"/>
              <a:t>25/07/2024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21258042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5B68B2-4DE2-475A-9224-0356B56ADBC5}"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1561470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5B68B2-4DE2-475A-9224-0356B56ADBC5}" type="datetimeFigureOut">
              <a:rPr lang="en-GB" smtClean="0"/>
              <a:t>25/07/2024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CB1678-D9A8-4C04-BB8C-DEF0B1471791}" type="slidenum">
              <a:rPr lang="en-GB" smtClean="0"/>
              <a:t>‹#›</a:t>
            </a:fld>
            <a:endParaRPr lang="en-GB"/>
          </a:p>
        </p:txBody>
      </p:sp>
    </p:spTree>
    <p:extLst>
      <p:ext uri="{BB962C8B-B14F-4D97-AF65-F5344CB8AC3E}">
        <p14:creationId xmlns:p14="http://schemas.microsoft.com/office/powerpoint/2010/main" val="3649475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D278537-F36A-440B-B80A-551B373C23FC}" type="datetimeFigureOut">
              <a:rPr lang="en-GB" smtClean="0"/>
              <a:t>25/07/2024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A77BEB8-2653-4CE3-9761-C4C141C83FA6}" type="slidenum">
              <a:rPr lang="en-GB" smtClean="0"/>
              <a:t>‹#›</a:t>
            </a:fld>
            <a:endParaRPr lang="en-GB"/>
          </a:p>
        </p:txBody>
      </p:sp>
    </p:spTree>
    <p:extLst>
      <p:ext uri="{BB962C8B-B14F-4D97-AF65-F5344CB8AC3E}">
        <p14:creationId xmlns:p14="http://schemas.microsoft.com/office/powerpoint/2010/main" val="13209993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B5B68B2-4DE2-475A-9224-0356B56ADBC5}" type="datetimeFigureOut">
              <a:rPr lang="en-GB" smtClean="0"/>
              <a:t>25/07/2024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ECB1678-D9A8-4C04-BB8C-DEF0B1471791}" type="slidenum">
              <a:rPr lang="en-GB" smtClean="0"/>
              <a:t>‹#›</a:t>
            </a:fld>
            <a:endParaRPr lang="en-GB"/>
          </a:p>
        </p:txBody>
      </p:sp>
    </p:spTree>
    <p:extLst>
      <p:ext uri="{BB962C8B-B14F-4D97-AF65-F5344CB8AC3E}">
        <p14:creationId xmlns:p14="http://schemas.microsoft.com/office/powerpoint/2010/main" val="5437523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hyperlink" Target="http://pngimg.com/download/19101" TargetMode="External"/><Relationship Id="rId5" Type="http://schemas.openxmlformats.org/officeDocument/2006/relationships/image" Target="../media/image17.png"/><Relationship Id="rId4" Type="http://schemas.openxmlformats.org/officeDocument/2006/relationships/hyperlink" Target="http://pickupsomecreativity.blogspot.com/2010/07/sewing-101-with-melissa-what-to-do-when.html"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25.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5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55.png"/><Relationship Id="rId1" Type="http://schemas.openxmlformats.org/officeDocument/2006/relationships/slideLayout" Target="../slideLayouts/slideLayout1.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26.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27.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4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27A6D65B-48B4-98ED-E026-70438AD5E1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4471" y="148223"/>
            <a:ext cx="1412568" cy="709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9" name="Picture 5">
            <a:extLst>
              <a:ext uri="{FF2B5EF4-FFF2-40B4-BE49-F238E27FC236}">
                <a16:creationId xmlns:a16="http://schemas.microsoft.com/office/drawing/2014/main" id="{3CB6C49B-7493-09EB-8F5E-E50BE54FCB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61" y="163081"/>
            <a:ext cx="902190" cy="958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Text Box 6">
            <a:extLst>
              <a:ext uri="{FF2B5EF4-FFF2-40B4-BE49-F238E27FC236}">
                <a16:creationId xmlns:a16="http://schemas.microsoft.com/office/drawing/2014/main" id="{9FA32974-1891-C519-41AD-97DA5AE13665}"/>
              </a:ext>
            </a:extLst>
          </p:cNvPr>
          <p:cNvSpPr txBox="1">
            <a:spLocks noChangeArrowheads="1"/>
          </p:cNvSpPr>
          <p:nvPr/>
        </p:nvSpPr>
        <p:spPr bwMode="auto">
          <a:xfrm>
            <a:off x="780696" y="9107826"/>
            <a:ext cx="5296608" cy="2219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lvl="0" algn="ctr" defTabSz="914400" eaLnBrk="0" fontAlgn="base" hangingPunct="0">
              <a:spcBef>
                <a:spcPct val="0"/>
              </a:spcBef>
              <a:spcAft>
                <a:spcPct val="0"/>
              </a:spcAft>
            </a:pPr>
            <a:r>
              <a:rPr lang="en-GB" altLang="en-US" sz="3200" i="1" dirty="0">
                <a:solidFill>
                  <a:srgbClr val="000000"/>
                </a:solidFill>
                <a:latin typeface="Arial Narrow" panose="020B0606020202030204" pitchFamily="34" charset="0"/>
              </a:rPr>
              <a:t>“Life in all its fullness” John 10:10</a:t>
            </a:r>
          </a:p>
        </p:txBody>
      </p:sp>
      <p:sp>
        <p:nvSpPr>
          <p:cNvPr id="5" name="Text Box 7">
            <a:extLst>
              <a:ext uri="{FF2B5EF4-FFF2-40B4-BE49-F238E27FC236}">
                <a16:creationId xmlns:a16="http://schemas.microsoft.com/office/drawing/2014/main" id="{C82BF529-1FD3-68AE-B18F-1A40671105B8}"/>
              </a:ext>
            </a:extLst>
          </p:cNvPr>
          <p:cNvSpPr txBox="1">
            <a:spLocks noChangeArrowheads="1"/>
          </p:cNvSpPr>
          <p:nvPr/>
        </p:nvSpPr>
        <p:spPr bwMode="auto">
          <a:xfrm>
            <a:off x="835889" y="153654"/>
            <a:ext cx="4792415" cy="1080322"/>
          </a:xfrm>
          <a:prstGeom prst="rect">
            <a:avLst/>
          </a:prstGeom>
          <a:noFill/>
          <a:ln>
            <a:noFill/>
          </a:ln>
          <a:effectLst/>
          <a:extLst>
            <a:ext uri="{909E8E84-426E-40DD-AFC4-6F175D3DCCD1}">
              <a14:hiddenFill xmlns:a14="http://schemas.microsoft.com/office/drawing/2010/main">
                <a:solidFill>
                  <a:srgbClr val="666633"/>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kumimoji="0" lang="en-GB" altLang="en-US" sz="4600" b="1" i="0" u="none" strike="noStrike" cap="none" normalizeH="0" baseline="0" dirty="0">
                <a:ln>
                  <a:noFill/>
                </a:ln>
                <a:solidFill>
                  <a:srgbClr val="000000"/>
                </a:solidFill>
                <a:effectLst/>
                <a:latin typeface="Arial Narrow" panose="020B0606020202030204" pitchFamily="34" charset="0"/>
              </a:rPr>
              <a:t> Wadham School</a:t>
            </a:r>
          </a:p>
          <a:p>
            <a:pPr marL="0" marR="0" lvl="0" indent="0" algn="ctr" defTabSz="914400" rtl="0" eaLnBrk="0" fontAlgn="base" latinLnBrk="0" hangingPunct="0">
              <a:lnSpc>
                <a:spcPct val="100000"/>
              </a:lnSpc>
              <a:spcBef>
                <a:spcPct val="0"/>
              </a:spcBef>
              <a:spcAft>
                <a:spcPts val="1200"/>
              </a:spcAft>
              <a:buClrTx/>
              <a:buSzTx/>
              <a:buFontTx/>
              <a:buNone/>
              <a:tabLst/>
            </a:pPr>
            <a:r>
              <a:rPr kumimoji="0" lang="en-GB" altLang="en-US" sz="1800" b="1" i="1" u="none" strike="noStrike" cap="none" normalizeH="0" baseline="0" dirty="0">
                <a:ln>
                  <a:noFill/>
                </a:ln>
                <a:solidFill>
                  <a:srgbClr val="666633"/>
                </a:solidFill>
                <a:effectLst/>
                <a:latin typeface="Arial Narrow" panose="020B0606020202030204" pitchFamily="34" charset="0"/>
              </a:rPr>
              <a:t> A Church of England Community School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8">
            <a:extLst>
              <a:ext uri="{FF2B5EF4-FFF2-40B4-BE49-F238E27FC236}">
                <a16:creationId xmlns:a16="http://schemas.microsoft.com/office/drawing/2014/main" id="{721A22A3-AEAE-00FB-AD91-7ADE56FC7022}"/>
              </a:ext>
            </a:extLst>
          </p:cNvPr>
          <p:cNvSpPr txBox="1">
            <a:spLocks noChangeArrowheads="1"/>
          </p:cNvSpPr>
          <p:nvPr/>
        </p:nvSpPr>
        <p:spPr bwMode="auto">
          <a:xfrm>
            <a:off x="296590" y="1591181"/>
            <a:ext cx="5872899" cy="2219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dirty="0">
                <a:solidFill>
                  <a:srgbClr val="C00000"/>
                </a:solidFill>
                <a:latin typeface="Tahoma" panose="020B0604030504040204" pitchFamily="34" charset="0"/>
                <a:cs typeface="Arial" panose="020B0604020202020204" pitchFamily="34" charset="0"/>
              </a:rPr>
              <a:t>Knowledge Organisers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dirty="0">
                <a:solidFill>
                  <a:srgbClr val="C00000"/>
                </a:solidFill>
                <a:latin typeface="Tahoma" panose="020B0604030504040204" pitchFamily="34" charset="0"/>
                <a:cs typeface="Arial" panose="020B0604020202020204" pitchFamily="34" charset="0"/>
              </a:rPr>
              <a:t>Year 7</a:t>
            </a:r>
          </a:p>
          <a:p>
            <a:pPr algn="ctr" defTabSz="914400" eaLnBrk="0" fontAlgn="base" hangingPunct="0">
              <a:spcBef>
                <a:spcPct val="0"/>
              </a:spcBef>
              <a:spcAft>
                <a:spcPct val="0"/>
              </a:spcAft>
            </a:pPr>
            <a:r>
              <a:rPr lang="en-GB" altLang="en-US" sz="3600" b="1" dirty="0">
                <a:solidFill>
                  <a:srgbClr val="C00000"/>
                </a:solidFill>
                <a:latin typeface="Tahoma"/>
                <a:ea typeface="Tahoma"/>
                <a:cs typeface="Arial"/>
              </a:rPr>
              <a:t>Term 1 &amp; 2</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dirty="0">
                <a:solidFill>
                  <a:srgbClr val="C00000"/>
                </a:solidFill>
                <a:latin typeface="Tahoma"/>
                <a:ea typeface="Tahoma"/>
                <a:cs typeface="Arial"/>
              </a:rPr>
              <a:t>2024-2025</a:t>
            </a:r>
            <a:endParaRPr lang="en-GB" altLang="en-US" sz="3600" b="1" dirty="0">
              <a:solidFill>
                <a:srgbClr val="C00000"/>
              </a:solidFill>
              <a:latin typeface="Tahoma" panose="020B0604030504040204" pitchFamily="34" charset="0"/>
              <a:ea typeface="Tahom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cs typeface="Arial" panose="020B0604020202020204" pitchFamily="34" charset="0"/>
            </a:endParaRPr>
          </a:p>
        </p:txBody>
      </p:sp>
      <p:pic>
        <p:nvPicPr>
          <p:cNvPr id="1033" name="Picture 5" descr="Wheel logo cropped final (002)">
            <a:extLst>
              <a:ext uri="{FF2B5EF4-FFF2-40B4-BE49-F238E27FC236}">
                <a16:creationId xmlns:a16="http://schemas.microsoft.com/office/drawing/2014/main" id="{0C9F290C-D4CD-A921-F4A7-87E9E9AE9C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6936" t="14484" r="23018" b="17464"/>
          <a:stretch>
            <a:fillRect/>
          </a:stretch>
        </p:blipFill>
        <p:spPr bwMode="auto">
          <a:xfrm>
            <a:off x="1190611" y="3926140"/>
            <a:ext cx="4452588" cy="440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1" name="Picture 7">
            <a:extLst>
              <a:ext uri="{FF2B5EF4-FFF2-40B4-BE49-F238E27FC236}">
                <a16:creationId xmlns:a16="http://schemas.microsoft.com/office/drawing/2014/main" id="{BD40AD57-80C6-5B7E-3E6D-31F1A54681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5" y="-3175"/>
            <a:ext cx="1062038" cy="1109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2" name="TextBox 1">
            <a:extLst>
              <a:ext uri="{FF2B5EF4-FFF2-40B4-BE49-F238E27FC236}">
                <a16:creationId xmlns:a16="http://schemas.microsoft.com/office/drawing/2014/main" id="{EED35E4A-CE6F-5901-E50C-EAA8BB1849E5}"/>
              </a:ext>
            </a:extLst>
          </p:cNvPr>
          <p:cNvSpPr txBox="1"/>
          <p:nvPr/>
        </p:nvSpPr>
        <p:spPr>
          <a:xfrm>
            <a:off x="1209523" y="8430380"/>
            <a:ext cx="44510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Name.............................................................</a:t>
            </a:r>
          </a:p>
          <a:p>
            <a:r>
              <a:rPr lang="en-GB" dirty="0">
                <a:cs typeface="Calibri"/>
              </a:rPr>
              <a:t>Tutor group..............................</a:t>
            </a:r>
          </a:p>
        </p:txBody>
      </p:sp>
    </p:spTree>
    <p:extLst>
      <p:ext uri="{BB962C8B-B14F-4D97-AF65-F5344CB8AC3E}">
        <p14:creationId xmlns:p14="http://schemas.microsoft.com/office/powerpoint/2010/main" val="2428068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A diagram of a hand and a hand&#10;&#10;Description automatically generated">
            <a:extLst>
              <a:ext uri="{FF2B5EF4-FFF2-40B4-BE49-F238E27FC236}">
                <a16:creationId xmlns:a16="http://schemas.microsoft.com/office/drawing/2014/main" id="{7DC95673-31E1-D5C6-66F2-C2DF64D3559C}"/>
              </a:ext>
            </a:extLst>
          </p:cNvPr>
          <p:cNvPicPr>
            <a:picLocks noGrp="1" noChangeAspect="1"/>
          </p:cNvPicPr>
          <p:nvPr>
            <p:ph idx="1"/>
          </p:nvPr>
        </p:nvPicPr>
        <p:blipFill>
          <a:blip r:embed="rId2"/>
          <a:stretch>
            <a:fillRect/>
          </a:stretch>
        </p:blipFill>
        <p:spPr>
          <a:xfrm>
            <a:off x="966362" y="1259521"/>
            <a:ext cx="4930051" cy="1581765"/>
          </a:xfrm>
        </p:spPr>
      </p:pic>
      <p:sp>
        <p:nvSpPr>
          <p:cNvPr id="4" name="TextBox 3">
            <a:extLst>
              <a:ext uri="{FF2B5EF4-FFF2-40B4-BE49-F238E27FC236}">
                <a16:creationId xmlns:a16="http://schemas.microsoft.com/office/drawing/2014/main" id="{CFA5DCA4-2E7F-5270-1830-8F0D95C11744}"/>
              </a:ext>
            </a:extLst>
          </p:cNvPr>
          <p:cNvSpPr txBox="1"/>
          <p:nvPr/>
        </p:nvSpPr>
        <p:spPr>
          <a:xfrm>
            <a:off x="317202" y="346038"/>
            <a:ext cx="61710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Tahoma"/>
                <a:ea typeface="Calibri"/>
                <a:cs typeface="Calibri"/>
              </a:rPr>
              <a:t>Using Your Knowledge </a:t>
            </a:r>
            <a:r>
              <a:rPr lang="en-US" b="1" err="1">
                <a:latin typeface="Tahoma"/>
                <a:ea typeface="Calibri"/>
                <a:cs typeface="Calibri"/>
              </a:rPr>
              <a:t>Organiser</a:t>
            </a:r>
            <a:endParaRPr lang="en-US" b="1">
              <a:latin typeface="Tahoma"/>
              <a:ea typeface="Calibri"/>
              <a:cs typeface="Calibri"/>
            </a:endParaRPr>
          </a:p>
        </p:txBody>
      </p:sp>
      <p:sp>
        <p:nvSpPr>
          <p:cNvPr id="6" name="TextBox 5">
            <a:extLst>
              <a:ext uri="{FF2B5EF4-FFF2-40B4-BE49-F238E27FC236}">
                <a16:creationId xmlns:a16="http://schemas.microsoft.com/office/drawing/2014/main" id="{BABB66ED-5F1C-3B4A-4BC1-446BCB051879}"/>
              </a:ext>
            </a:extLst>
          </p:cNvPr>
          <p:cNvSpPr txBox="1"/>
          <p:nvPr/>
        </p:nvSpPr>
        <p:spPr>
          <a:xfrm>
            <a:off x="451770" y="3055030"/>
            <a:ext cx="5900755" cy="2677656"/>
          </a:xfrm>
          <a:custGeom>
            <a:avLst/>
            <a:gdLst>
              <a:gd name="connsiteX0" fmla="*/ 0 w 5900755"/>
              <a:gd name="connsiteY0" fmla="*/ 0 h 2677656"/>
              <a:gd name="connsiteX1" fmla="*/ 590076 w 5900755"/>
              <a:gd name="connsiteY1" fmla="*/ 0 h 2677656"/>
              <a:gd name="connsiteX2" fmla="*/ 1003128 w 5900755"/>
              <a:gd name="connsiteY2" fmla="*/ 0 h 2677656"/>
              <a:gd name="connsiteX3" fmla="*/ 1416181 w 5900755"/>
              <a:gd name="connsiteY3" fmla="*/ 0 h 2677656"/>
              <a:gd name="connsiteX4" fmla="*/ 2124272 w 5900755"/>
              <a:gd name="connsiteY4" fmla="*/ 0 h 2677656"/>
              <a:gd name="connsiteX5" fmla="*/ 2596332 w 5900755"/>
              <a:gd name="connsiteY5" fmla="*/ 0 h 2677656"/>
              <a:gd name="connsiteX6" fmla="*/ 3009385 w 5900755"/>
              <a:gd name="connsiteY6" fmla="*/ 0 h 2677656"/>
              <a:gd name="connsiteX7" fmla="*/ 3481445 w 5900755"/>
              <a:gd name="connsiteY7" fmla="*/ 0 h 2677656"/>
              <a:gd name="connsiteX8" fmla="*/ 4012513 w 5900755"/>
              <a:gd name="connsiteY8" fmla="*/ 0 h 2677656"/>
              <a:gd name="connsiteX9" fmla="*/ 4661596 w 5900755"/>
              <a:gd name="connsiteY9" fmla="*/ 0 h 2677656"/>
              <a:gd name="connsiteX10" fmla="*/ 5133657 w 5900755"/>
              <a:gd name="connsiteY10" fmla="*/ 0 h 2677656"/>
              <a:gd name="connsiteX11" fmla="*/ 5900755 w 5900755"/>
              <a:gd name="connsiteY11" fmla="*/ 0 h 2677656"/>
              <a:gd name="connsiteX12" fmla="*/ 5900755 w 5900755"/>
              <a:gd name="connsiteY12" fmla="*/ 535531 h 2677656"/>
              <a:gd name="connsiteX13" fmla="*/ 5900755 w 5900755"/>
              <a:gd name="connsiteY13" fmla="*/ 990733 h 2677656"/>
              <a:gd name="connsiteX14" fmla="*/ 5900755 w 5900755"/>
              <a:gd name="connsiteY14" fmla="*/ 1526264 h 2677656"/>
              <a:gd name="connsiteX15" fmla="*/ 5900755 w 5900755"/>
              <a:gd name="connsiteY15" fmla="*/ 2115348 h 2677656"/>
              <a:gd name="connsiteX16" fmla="*/ 5900755 w 5900755"/>
              <a:gd name="connsiteY16" fmla="*/ 2677656 h 2677656"/>
              <a:gd name="connsiteX17" fmla="*/ 5192664 w 5900755"/>
              <a:gd name="connsiteY17" fmla="*/ 2677656 h 2677656"/>
              <a:gd name="connsiteX18" fmla="*/ 4543581 w 5900755"/>
              <a:gd name="connsiteY18" fmla="*/ 2677656 h 2677656"/>
              <a:gd name="connsiteX19" fmla="*/ 3894498 w 5900755"/>
              <a:gd name="connsiteY19" fmla="*/ 2677656 h 2677656"/>
              <a:gd name="connsiteX20" fmla="*/ 3304423 w 5900755"/>
              <a:gd name="connsiteY20" fmla="*/ 2677656 h 2677656"/>
              <a:gd name="connsiteX21" fmla="*/ 2832362 w 5900755"/>
              <a:gd name="connsiteY21" fmla="*/ 2677656 h 2677656"/>
              <a:gd name="connsiteX22" fmla="*/ 2183279 w 5900755"/>
              <a:gd name="connsiteY22" fmla="*/ 2677656 h 2677656"/>
              <a:gd name="connsiteX23" fmla="*/ 1652211 w 5900755"/>
              <a:gd name="connsiteY23" fmla="*/ 2677656 h 2677656"/>
              <a:gd name="connsiteX24" fmla="*/ 944121 w 5900755"/>
              <a:gd name="connsiteY24" fmla="*/ 2677656 h 2677656"/>
              <a:gd name="connsiteX25" fmla="*/ 0 w 5900755"/>
              <a:gd name="connsiteY25" fmla="*/ 2677656 h 2677656"/>
              <a:gd name="connsiteX26" fmla="*/ 0 w 5900755"/>
              <a:gd name="connsiteY26" fmla="*/ 2168901 h 2677656"/>
              <a:gd name="connsiteX27" fmla="*/ 0 w 5900755"/>
              <a:gd name="connsiteY27" fmla="*/ 1713700 h 2677656"/>
              <a:gd name="connsiteX28" fmla="*/ 0 w 5900755"/>
              <a:gd name="connsiteY28" fmla="*/ 1178169 h 2677656"/>
              <a:gd name="connsiteX29" fmla="*/ 0 w 5900755"/>
              <a:gd name="connsiteY29" fmla="*/ 589084 h 2677656"/>
              <a:gd name="connsiteX30" fmla="*/ 0 w 5900755"/>
              <a:gd name="connsiteY3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900755" h="2677656" fill="none" extrusionOk="0">
                <a:moveTo>
                  <a:pt x="0" y="0"/>
                </a:moveTo>
                <a:cubicBezTo>
                  <a:pt x="254605" y="-39839"/>
                  <a:pt x="358613" y="53013"/>
                  <a:pt x="590076" y="0"/>
                </a:cubicBezTo>
                <a:cubicBezTo>
                  <a:pt x="821539" y="-53013"/>
                  <a:pt x="814277" y="42283"/>
                  <a:pt x="1003128" y="0"/>
                </a:cubicBezTo>
                <a:cubicBezTo>
                  <a:pt x="1191979" y="-42283"/>
                  <a:pt x="1265392" y="28350"/>
                  <a:pt x="1416181" y="0"/>
                </a:cubicBezTo>
                <a:cubicBezTo>
                  <a:pt x="1566970" y="-28350"/>
                  <a:pt x="1787513" y="40385"/>
                  <a:pt x="2124272" y="0"/>
                </a:cubicBezTo>
                <a:cubicBezTo>
                  <a:pt x="2461031" y="-40385"/>
                  <a:pt x="2366106" y="54646"/>
                  <a:pt x="2596332" y="0"/>
                </a:cubicBezTo>
                <a:cubicBezTo>
                  <a:pt x="2826558" y="-54646"/>
                  <a:pt x="2865236" y="42275"/>
                  <a:pt x="3009385" y="0"/>
                </a:cubicBezTo>
                <a:cubicBezTo>
                  <a:pt x="3153534" y="-42275"/>
                  <a:pt x="3362518" y="36979"/>
                  <a:pt x="3481445" y="0"/>
                </a:cubicBezTo>
                <a:cubicBezTo>
                  <a:pt x="3600372" y="-36979"/>
                  <a:pt x="3750512" y="53087"/>
                  <a:pt x="4012513" y="0"/>
                </a:cubicBezTo>
                <a:cubicBezTo>
                  <a:pt x="4274514" y="-53087"/>
                  <a:pt x="4525507" y="55170"/>
                  <a:pt x="4661596" y="0"/>
                </a:cubicBezTo>
                <a:cubicBezTo>
                  <a:pt x="4797685" y="-55170"/>
                  <a:pt x="4932664" y="11824"/>
                  <a:pt x="5133657" y="0"/>
                </a:cubicBezTo>
                <a:cubicBezTo>
                  <a:pt x="5334650" y="-11824"/>
                  <a:pt x="5746842" y="50540"/>
                  <a:pt x="5900755" y="0"/>
                </a:cubicBezTo>
                <a:cubicBezTo>
                  <a:pt x="5933042" y="133229"/>
                  <a:pt x="5845722" y="300498"/>
                  <a:pt x="5900755" y="535531"/>
                </a:cubicBezTo>
                <a:cubicBezTo>
                  <a:pt x="5955788" y="770564"/>
                  <a:pt x="5876406" y="866446"/>
                  <a:pt x="5900755" y="990733"/>
                </a:cubicBezTo>
                <a:cubicBezTo>
                  <a:pt x="5925104" y="1115020"/>
                  <a:pt x="5897743" y="1279130"/>
                  <a:pt x="5900755" y="1526264"/>
                </a:cubicBezTo>
                <a:cubicBezTo>
                  <a:pt x="5903767" y="1773398"/>
                  <a:pt x="5864505" y="1920743"/>
                  <a:pt x="5900755" y="2115348"/>
                </a:cubicBezTo>
                <a:cubicBezTo>
                  <a:pt x="5937005" y="2309953"/>
                  <a:pt x="5894098" y="2455580"/>
                  <a:pt x="5900755" y="2677656"/>
                </a:cubicBezTo>
                <a:cubicBezTo>
                  <a:pt x="5688255" y="2721358"/>
                  <a:pt x="5434330" y="2604364"/>
                  <a:pt x="5192664" y="2677656"/>
                </a:cubicBezTo>
                <a:cubicBezTo>
                  <a:pt x="4950998" y="2750948"/>
                  <a:pt x="4789884" y="2662742"/>
                  <a:pt x="4543581" y="2677656"/>
                </a:cubicBezTo>
                <a:cubicBezTo>
                  <a:pt x="4297278" y="2692570"/>
                  <a:pt x="4144182" y="2630868"/>
                  <a:pt x="3894498" y="2677656"/>
                </a:cubicBezTo>
                <a:cubicBezTo>
                  <a:pt x="3644814" y="2724444"/>
                  <a:pt x="3463063" y="2635662"/>
                  <a:pt x="3304423" y="2677656"/>
                </a:cubicBezTo>
                <a:cubicBezTo>
                  <a:pt x="3145783" y="2719650"/>
                  <a:pt x="2929761" y="2652174"/>
                  <a:pt x="2832362" y="2677656"/>
                </a:cubicBezTo>
                <a:cubicBezTo>
                  <a:pt x="2734963" y="2703138"/>
                  <a:pt x="2389075" y="2621893"/>
                  <a:pt x="2183279" y="2677656"/>
                </a:cubicBezTo>
                <a:cubicBezTo>
                  <a:pt x="1977483" y="2733419"/>
                  <a:pt x="1792948" y="2639015"/>
                  <a:pt x="1652211" y="2677656"/>
                </a:cubicBezTo>
                <a:cubicBezTo>
                  <a:pt x="1511474" y="2716297"/>
                  <a:pt x="1152569" y="2662692"/>
                  <a:pt x="944121" y="2677656"/>
                </a:cubicBezTo>
                <a:cubicBezTo>
                  <a:pt x="735673" y="2692620"/>
                  <a:pt x="393577" y="2571089"/>
                  <a:pt x="0" y="2677656"/>
                </a:cubicBezTo>
                <a:cubicBezTo>
                  <a:pt x="-11596" y="2454369"/>
                  <a:pt x="46215" y="2370508"/>
                  <a:pt x="0" y="2168901"/>
                </a:cubicBezTo>
                <a:cubicBezTo>
                  <a:pt x="-46215" y="1967295"/>
                  <a:pt x="49249" y="1851641"/>
                  <a:pt x="0" y="1713700"/>
                </a:cubicBezTo>
                <a:cubicBezTo>
                  <a:pt x="-49249" y="1575759"/>
                  <a:pt x="36461" y="1445770"/>
                  <a:pt x="0" y="1178169"/>
                </a:cubicBezTo>
                <a:cubicBezTo>
                  <a:pt x="-36461" y="910568"/>
                  <a:pt x="64349" y="830901"/>
                  <a:pt x="0" y="589084"/>
                </a:cubicBezTo>
                <a:cubicBezTo>
                  <a:pt x="-64349" y="347267"/>
                  <a:pt x="54365" y="177475"/>
                  <a:pt x="0" y="0"/>
                </a:cubicBezTo>
                <a:close/>
              </a:path>
              <a:path w="5900755" h="2677656" stroke="0" extrusionOk="0">
                <a:moveTo>
                  <a:pt x="0" y="0"/>
                </a:moveTo>
                <a:cubicBezTo>
                  <a:pt x="128590" y="-31222"/>
                  <a:pt x="362590" y="57291"/>
                  <a:pt x="531068" y="0"/>
                </a:cubicBezTo>
                <a:cubicBezTo>
                  <a:pt x="699546" y="-57291"/>
                  <a:pt x="827317" y="14133"/>
                  <a:pt x="1003128" y="0"/>
                </a:cubicBezTo>
                <a:cubicBezTo>
                  <a:pt x="1178939" y="-14133"/>
                  <a:pt x="1365790" y="7587"/>
                  <a:pt x="1475189" y="0"/>
                </a:cubicBezTo>
                <a:cubicBezTo>
                  <a:pt x="1584588" y="-7587"/>
                  <a:pt x="1752400" y="9251"/>
                  <a:pt x="1888242" y="0"/>
                </a:cubicBezTo>
                <a:cubicBezTo>
                  <a:pt x="2024084" y="-9251"/>
                  <a:pt x="2129748" y="12722"/>
                  <a:pt x="2301294" y="0"/>
                </a:cubicBezTo>
                <a:cubicBezTo>
                  <a:pt x="2472840" y="-12722"/>
                  <a:pt x="2629242" y="39063"/>
                  <a:pt x="2714347" y="0"/>
                </a:cubicBezTo>
                <a:cubicBezTo>
                  <a:pt x="2799452" y="-39063"/>
                  <a:pt x="3103515" y="47881"/>
                  <a:pt x="3363430" y="0"/>
                </a:cubicBezTo>
                <a:cubicBezTo>
                  <a:pt x="3623345" y="-47881"/>
                  <a:pt x="3643839" y="20599"/>
                  <a:pt x="3776483" y="0"/>
                </a:cubicBezTo>
                <a:cubicBezTo>
                  <a:pt x="3909127" y="-20599"/>
                  <a:pt x="4018610" y="19797"/>
                  <a:pt x="4248544" y="0"/>
                </a:cubicBezTo>
                <a:cubicBezTo>
                  <a:pt x="4478478" y="-19797"/>
                  <a:pt x="4494595" y="44403"/>
                  <a:pt x="4720604" y="0"/>
                </a:cubicBezTo>
                <a:cubicBezTo>
                  <a:pt x="4946613" y="-44403"/>
                  <a:pt x="5386120" y="1516"/>
                  <a:pt x="5900755" y="0"/>
                </a:cubicBezTo>
                <a:cubicBezTo>
                  <a:pt x="5913544" y="175889"/>
                  <a:pt x="5886297" y="233116"/>
                  <a:pt x="5900755" y="455202"/>
                </a:cubicBezTo>
                <a:cubicBezTo>
                  <a:pt x="5915213" y="677288"/>
                  <a:pt x="5888329" y="848486"/>
                  <a:pt x="5900755" y="990733"/>
                </a:cubicBezTo>
                <a:cubicBezTo>
                  <a:pt x="5913181" y="1132980"/>
                  <a:pt x="5846205" y="1397670"/>
                  <a:pt x="5900755" y="1553040"/>
                </a:cubicBezTo>
                <a:cubicBezTo>
                  <a:pt x="5955305" y="1708410"/>
                  <a:pt x="5878730" y="1985874"/>
                  <a:pt x="5900755" y="2115348"/>
                </a:cubicBezTo>
                <a:cubicBezTo>
                  <a:pt x="5922780" y="2244822"/>
                  <a:pt x="5899685" y="2469545"/>
                  <a:pt x="5900755" y="2677656"/>
                </a:cubicBezTo>
                <a:cubicBezTo>
                  <a:pt x="5726512" y="2697702"/>
                  <a:pt x="5583918" y="2649076"/>
                  <a:pt x="5487702" y="2677656"/>
                </a:cubicBezTo>
                <a:cubicBezTo>
                  <a:pt x="5391486" y="2706236"/>
                  <a:pt x="5122330" y="2623907"/>
                  <a:pt x="5015642" y="2677656"/>
                </a:cubicBezTo>
                <a:cubicBezTo>
                  <a:pt x="4908954" y="2731405"/>
                  <a:pt x="4671387" y="2649153"/>
                  <a:pt x="4484574" y="2677656"/>
                </a:cubicBezTo>
                <a:cubicBezTo>
                  <a:pt x="4297761" y="2706159"/>
                  <a:pt x="4086257" y="2650623"/>
                  <a:pt x="3894498" y="2677656"/>
                </a:cubicBezTo>
                <a:cubicBezTo>
                  <a:pt x="3702739" y="2704689"/>
                  <a:pt x="3484386" y="2650757"/>
                  <a:pt x="3363430" y="2677656"/>
                </a:cubicBezTo>
                <a:cubicBezTo>
                  <a:pt x="3242474" y="2704555"/>
                  <a:pt x="3155683" y="2642074"/>
                  <a:pt x="2950377" y="2677656"/>
                </a:cubicBezTo>
                <a:cubicBezTo>
                  <a:pt x="2745071" y="2713238"/>
                  <a:pt x="2572842" y="2609101"/>
                  <a:pt x="2360302" y="2677656"/>
                </a:cubicBezTo>
                <a:cubicBezTo>
                  <a:pt x="2147763" y="2746211"/>
                  <a:pt x="1909414" y="2663610"/>
                  <a:pt x="1770226" y="2677656"/>
                </a:cubicBezTo>
                <a:cubicBezTo>
                  <a:pt x="1631038" y="2691702"/>
                  <a:pt x="1328582" y="2616624"/>
                  <a:pt x="1121143" y="2677656"/>
                </a:cubicBezTo>
                <a:cubicBezTo>
                  <a:pt x="913704" y="2738688"/>
                  <a:pt x="373226" y="2615852"/>
                  <a:pt x="0" y="2677656"/>
                </a:cubicBezTo>
                <a:cubicBezTo>
                  <a:pt x="-12802" y="2513043"/>
                  <a:pt x="24349" y="2434049"/>
                  <a:pt x="0" y="2195678"/>
                </a:cubicBezTo>
                <a:cubicBezTo>
                  <a:pt x="-24349" y="1957307"/>
                  <a:pt x="24885" y="1828137"/>
                  <a:pt x="0" y="1713700"/>
                </a:cubicBezTo>
                <a:cubicBezTo>
                  <a:pt x="-24885" y="1599263"/>
                  <a:pt x="27538" y="1401403"/>
                  <a:pt x="0" y="1204945"/>
                </a:cubicBezTo>
                <a:cubicBezTo>
                  <a:pt x="-27538" y="1008488"/>
                  <a:pt x="13014" y="898379"/>
                  <a:pt x="0" y="749744"/>
                </a:cubicBezTo>
                <a:cubicBezTo>
                  <a:pt x="-13014" y="601109"/>
                  <a:pt x="61587" y="257680"/>
                  <a:pt x="0" y="0"/>
                </a:cubicBezTo>
                <a:close/>
              </a:path>
            </a:pathLst>
          </a:custGeom>
          <a:solidFill>
            <a:schemeClr val="bg1">
              <a:lumMod val="95000"/>
            </a:schemeClr>
          </a:solidFill>
          <a:ln>
            <a:solidFill>
              <a:schemeClr val="tx1">
                <a:lumMod val="95000"/>
                <a:lumOff val="5000"/>
              </a:schemeClr>
            </a:solidFill>
            <a:extLst>
              <a:ext uri="{C807C97D-BFC1-408E-A445-0C87EB9F89A2}">
                <ask:lineSketchStyleProps xmlns:ask="http://schemas.microsoft.com/office/drawing/2018/sketchyshapes" sd="349921161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Tahoma"/>
                <a:ea typeface="Calibri"/>
                <a:cs typeface="Calibri"/>
              </a:rPr>
              <a:t>Look-Say-Cover-Write-Check</a:t>
            </a:r>
            <a:endParaRPr lang="en-US" sz="1200" u="sng">
              <a:ea typeface="Calibri"/>
              <a:cs typeface="Calibri"/>
            </a:endParaRPr>
          </a:p>
          <a:p>
            <a:endParaRPr lang="en-US" sz="1200" dirty="0">
              <a:latin typeface="Tahoma"/>
              <a:ea typeface="Calibri"/>
              <a:cs typeface="Calibri"/>
            </a:endParaRPr>
          </a:p>
          <a:p>
            <a:r>
              <a:rPr lang="en-US" sz="1200">
                <a:latin typeface="Tahoma"/>
                <a:ea typeface="Calibri"/>
                <a:cs typeface="Calibri"/>
              </a:rPr>
              <a:t>Retrieval practice using the look-say-cover-write-check technique, when done in </a:t>
            </a:r>
            <a:r>
              <a:rPr lang="en-US" sz="1200" dirty="0">
                <a:latin typeface="Tahoma"/>
                <a:ea typeface="Calibri"/>
                <a:cs typeface="Calibri"/>
              </a:rPr>
              <a:t>regular small chunks, is one of the best ways you can learn relevant knowledge over time.</a:t>
            </a:r>
            <a:endParaRPr lang="en-US" sz="1200">
              <a:ea typeface="Calibri"/>
              <a:cs typeface="Calibri"/>
            </a:endParaRPr>
          </a:p>
          <a:p>
            <a:endParaRPr lang="en-US" sz="1200" dirty="0">
              <a:latin typeface="Tahoma"/>
              <a:ea typeface="Calibri"/>
              <a:cs typeface="Calibri"/>
            </a:endParaRPr>
          </a:p>
          <a:p>
            <a:r>
              <a:rPr lang="en-US" sz="1200" dirty="0">
                <a:latin typeface="Tahoma"/>
                <a:ea typeface="Calibri"/>
                <a:cs typeface="Calibri"/>
              </a:rPr>
              <a:t>Working in Independent mode:</a:t>
            </a:r>
          </a:p>
          <a:p>
            <a:pPr marL="285750" indent="-285750">
              <a:buFont typeface="Arial"/>
              <a:buChar char="•"/>
            </a:pPr>
            <a:r>
              <a:rPr lang="en-US" sz="1200" dirty="0">
                <a:latin typeface="Tahoma"/>
                <a:ea typeface="Calibri"/>
                <a:cs typeface="Calibri"/>
              </a:rPr>
              <a:t>Look at the first bullet point or sentence</a:t>
            </a:r>
          </a:p>
          <a:p>
            <a:pPr marL="285750" indent="-285750">
              <a:buFont typeface="Arial"/>
              <a:buChar char="•"/>
            </a:pPr>
            <a:r>
              <a:rPr lang="en-US" sz="1200" dirty="0">
                <a:latin typeface="Tahoma"/>
                <a:ea typeface="Calibri"/>
                <a:cs typeface="Calibri"/>
              </a:rPr>
              <a:t>Read through it three to five times</a:t>
            </a:r>
          </a:p>
          <a:p>
            <a:pPr marL="285750" indent="-285750">
              <a:buFont typeface="Arial"/>
              <a:buChar char="•"/>
            </a:pPr>
            <a:r>
              <a:rPr lang="en-US" sz="1200" dirty="0">
                <a:latin typeface="Tahoma"/>
                <a:ea typeface="Calibri"/>
                <a:cs typeface="Calibri"/>
              </a:rPr>
              <a:t>Cover</a:t>
            </a:r>
          </a:p>
          <a:p>
            <a:pPr marL="285750" indent="-285750">
              <a:buFont typeface="Arial"/>
              <a:buChar char="•"/>
            </a:pPr>
            <a:r>
              <a:rPr lang="en-US" sz="1200" dirty="0">
                <a:latin typeface="Tahoma"/>
                <a:ea typeface="Calibri"/>
                <a:cs typeface="Calibri"/>
              </a:rPr>
              <a:t>Write it out exactly</a:t>
            </a:r>
          </a:p>
          <a:p>
            <a:pPr marL="285750" indent="-285750">
              <a:buFont typeface="Arial"/>
              <a:buChar char="•"/>
            </a:pPr>
            <a:r>
              <a:rPr lang="en-US" sz="1200" dirty="0">
                <a:latin typeface="Tahoma"/>
                <a:ea typeface="Calibri"/>
                <a:cs typeface="Calibri"/>
              </a:rPr>
              <a:t>Remove and check what you wrote and tick if correct</a:t>
            </a:r>
          </a:p>
          <a:p>
            <a:pPr marL="285750" indent="-285750">
              <a:buFont typeface="Arial"/>
              <a:buChar char="•"/>
            </a:pPr>
            <a:r>
              <a:rPr lang="en-US" sz="1200" dirty="0">
                <a:latin typeface="Tahoma"/>
                <a:ea typeface="Calibri"/>
                <a:cs typeface="Calibri"/>
              </a:rPr>
              <a:t>Repeat</a:t>
            </a:r>
          </a:p>
          <a:p>
            <a:pPr marL="285750" indent="-285750">
              <a:buFont typeface="Arial"/>
              <a:buChar char="•"/>
            </a:pPr>
            <a:r>
              <a:rPr lang="en-US" sz="1200" dirty="0">
                <a:latin typeface="Tahoma"/>
                <a:ea typeface="Calibri"/>
                <a:cs typeface="Calibri"/>
              </a:rPr>
              <a:t>When you get it 100% right, move on to the next chunk of information</a:t>
            </a:r>
          </a:p>
        </p:txBody>
      </p:sp>
      <p:pic>
        <p:nvPicPr>
          <p:cNvPr id="5" name="Picture 4" descr="A red and white shield with white and black stripes&#10;&#10;Description automatically generated">
            <a:extLst>
              <a:ext uri="{FF2B5EF4-FFF2-40B4-BE49-F238E27FC236}">
                <a16:creationId xmlns:a16="http://schemas.microsoft.com/office/drawing/2014/main" id="{9234050C-E89D-F5A6-AC17-49FF2EF43544}"/>
              </a:ext>
            </a:extLst>
          </p:cNvPr>
          <p:cNvPicPr>
            <a:picLocks noChangeAspect="1"/>
          </p:cNvPicPr>
          <p:nvPr/>
        </p:nvPicPr>
        <p:blipFill>
          <a:blip r:embed="rId3"/>
          <a:stretch>
            <a:fillRect/>
          </a:stretch>
        </p:blipFill>
        <p:spPr>
          <a:xfrm>
            <a:off x="314197" y="340795"/>
            <a:ext cx="858673" cy="918712"/>
          </a:xfrm>
          <a:prstGeom prst="rect">
            <a:avLst/>
          </a:prstGeom>
        </p:spPr>
      </p:pic>
      <p:pic>
        <p:nvPicPr>
          <p:cNvPr id="7" name="Picture 6">
            <a:extLst>
              <a:ext uri="{FF2B5EF4-FFF2-40B4-BE49-F238E27FC236}">
                <a16:creationId xmlns:a16="http://schemas.microsoft.com/office/drawing/2014/main" id="{C2F8264E-4BB6-7571-A07C-B0765BE81EA7}"/>
              </a:ext>
            </a:extLst>
          </p:cNvPr>
          <p:cNvPicPr>
            <a:picLocks noChangeAspect="1"/>
          </p:cNvPicPr>
          <p:nvPr/>
        </p:nvPicPr>
        <p:blipFill>
          <a:blip r:embed="rId4"/>
          <a:stretch>
            <a:fillRect/>
          </a:stretch>
        </p:blipFill>
        <p:spPr>
          <a:xfrm>
            <a:off x="5491367" y="345558"/>
            <a:ext cx="996149" cy="909187"/>
          </a:xfrm>
          <a:prstGeom prst="rect">
            <a:avLst/>
          </a:prstGeom>
        </p:spPr>
      </p:pic>
      <p:graphicFrame>
        <p:nvGraphicFramePr>
          <p:cNvPr id="8" name="Table 7">
            <a:extLst>
              <a:ext uri="{FF2B5EF4-FFF2-40B4-BE49-F238E27FC236}">
                <a16:creationId xmlns:a16="http://schemas.microsoft.com/office/drawing/2014/main" id="{A9734132-091C-70C5-9070-F8DE2A309D2D}"/>
              </a:ext>
            </a:extLst>
          </p:cNvPr>
          <p:cNvGraphicFramePr>
            <a:graphicFrameLocks noGrp="1"/>
          </p:cNvGraphicFramePr>
          <p:nvPr>
            <p:extLst>
              <p:ext uri="{D42A27DB-BD31-4B8C-83A1-F6EECF244321}">
                <p14:modId xmlns:p14="http://schemas.microsoft.com/office/powerpoint/2010/main" val="1671707885"/>
              </p:ext>
            </p:extLst>
          </p:nvPr>
        </p:nvGraphicFramePr>
        <p:xfrm>
          <a:off x="316966" y="6214681"/>
          <a:ext cx="6108477" cy="3209544"/>
        </p:xfrm>
        <a:graphic>
          <a:graphicData uri="http://schemas.openxmlformats.org/drawingml/2006/table">
            <a:tbl>
              <a:tblPr firstRow="1" bandRow="1">
                <a:tableStyleId>{9D7B26C5-4107-4FEC-AEDC-1716B250A1EF}</a:tableStyleId>
              </a:tblPr>
              <a:tblGrid>
                <a:gridCol w="2036159">
                  <a:extLst>
                    <a:ext uri="{9D8B030D-6E8A-4147-A177-3AD203B41FA5}">
                      <a16:colId xmlns:a16="http://schemas.microsoft.com/office/drawing/2014/main" val="3006030336"/>
                    </a:ext>
                  </a:extLst>
                </a:gridCol>
                <a:gridCol w="2036159">
                  <a:extLst>
                    <a:ext uri="{9D8B030D-6E8A-4147-A177-3AD203B41FA5}">
                      <a16:colId xmlns:a16="http://schemas.microsoft.com/office/drawing/2014/main" val="1380309820"/>
                    </a:ext>
                  </a:extLst>
                </a:gridCol>
                <a:gridCol w="2036159">
                  <a:extLst>
                    <a:ext uri="{9D8B030D-6E8A-4147-A177-3AD203B41FA5}">
                      <a16:colId xmlns:a16="http://schemas.microsoft.com/office/drawing/2014/main" val="56747797"/>
                    </a:ext>
                  </a:extLst>
                </a:gridCol>
              </a:tblGrid>
              <a:tr h="3209544">
                <a:tc>
                  <a:txBody>
                    <a:bodyPr/>
                    <a:lstStyle/>
                    <a:p>
                      <a:pPr algn="ctr"/>
                      <a:r>
                        <a:rPr lang="en-US" sz="1200" u="sng">
                          <a:latin typeface="Tahoma"/>
                        </a:rPr>
                        <a:t>Flash Cards </a:t>
                      </a:r>
                      <a:endParaRPr lang="en-US">
                        <a:latin typeface="Tahoma"/>
                      </a:endParaRPr>
                    </a:p>
                    <a:p>
                      <a:pPr lvl="0" algn="ctr">
                        <a:buNone/>
                      </a:pPr>
                      <a:endParaRPr lang="en-US" sz="1200" dirty="0">
                        <a:latin typeface="Tahoma"/>
                      </a:endParaRPr>
                    </a:p>
                    <a:p>
                      <a:pPr lvl="0">
                        <a:buNone/>
                      </a:pPr>
                      <a:r>
                        <a:rPr lang="en-US" sz="1200" b="0">
                          <a:latin typeface="Tahoma"/>
                        </a:rPr>
                        <a:t>Make flast cards with the </a:t>
                      </a:r>
                      <a:r>
                        <a:rPr lang="en-US" sz="1200" b="0" dirty="0">
                          <a:latin typeface="Tahoma"/>
                        </a:rPr>
                        <a:t>definition on one side and </a:t>
                      </a:r>
                      <a:r>
                        <a:rPr lang="en-US" sz="1200" b="0">
                          <a:latin typeface="Tahoma"/>
                        </a:rPr>
                        <a:t>key word on the other. </a:t>
                      </a:r>
                    </a:p>
                  </a:txBody>
                  <a:tcPr>
                    <a:lnL w="19050">
                      <a:solidFill>
                        <a:schemeClr val="tx1"/>
                      </a:solidFill>
                    </a:lnL>
                    <a:lnR w="0">
                      <a:noFill/>
                    </a:lnR>
                    <a:lnT w="19050">
                      <a:solidFill>
                        <a:schemeClr val="tx1"/>
                      </a:solidFill>
                    </a:lnT>
                    <a:lnB w="19050">
                      <a:solidFill>
                        <a:schemeClr val="tx1"/>
                      </a:solidFill>
                    </a:lnB>
                  </a:tcPr>
                </a:tc>
                <a:tc>
                  <a:txBody>
                    <a:bodyPr/>
                    <a:lstStyle/>
                    <a:p>
                      <a:pPr algn="ctr"/>
                      <a:r>
                        <a:rPr lang="en-US" sz="1200" u="sng">
                          <a:latin typeface="Tahoma"/>
                        </a:rPr>
                        <a:t>Self Quizing</a:t>
                      </a:r>
                    </a:p>
                    <a:p>
                      <a:pPr lvl="0">
                        <a:buNone/>
                      </a:pPr>
                      <a:endParaRPr lang="en-US" sz="1200" u="sng" dirty="0">
                        <a:latin typeface="Tahoma"/>
                      </a:endParaRPr>
                    </a:p>
                    <a:p>
                      <a:pPr lvl="0">
                        <a:buNone/>
                      </a:pPr>
                      <a:r>
                        <a:rPr lang="en-US" sz="1200" b="0" dirty="0">
                          <a:latin typeface="Tahoma"/>
                        </a:rPr>
                        <a:t>Write quizzes with answers to test yourself in </a:t>
                      </a:r>
                      <a:r>
                        <a:rPr lang="en-US" sz="1200" b="0">
                          <a:latin typeface="Tahoma"/>
                        </a:rPr>
                        <a:t>the future.</a:t>
                      </a:r>
                    </a:p>
                  </a:txBody>
                  <a:tcPr>
                    <a:lnL w="0">
                      <a:noFill/>
                    </a:lnL>
                    <a:lnR w="0">
                      <a:noFill/>
                    </a:lnR>
                    <a:lnT w="19050">
                      <a:solidFill>
                        <a:schemeClr val="tx1"/>
                      </a:solidFill>
                    </a:lnT>
                    <a:lnB w="19050">
                      <a:solidFill>
                        <a:schemeClr val="tx1"/>
                      </a:solidFill>
                    </a:lnB>
                  </a:tcPr>
                </a:tc>
                <a:tc>
                  <a:txBody>
                    <a:bodyPr/>
                    <a:lstStyle/>
                    <a:p>
                      <a:pPr algn="ctr"/>
                      <a:r>
                        <a:rPr lang="en-US" sz="1200" u="sng">
                          <a:latin typeface="Tahoma"/>
                        </a:rPr>
                        <a:t>Mind maps</a:t>
                      </a:r>
                    </a:p>
                    <a:p>
                      <a:pPr lvl="0">
                        <a:buNone/>
                      </a:pPr>
                      <a:endParaRPr lang="en-US" sz="1200" b="0" u="sng" dirty="0">
                        <a:latin typeface="Tahoma"/>
                      </a:endParaRPr>
                    </a:p>
                    <a:p>
                      <a:pPr lvl="0">
                        <a:buNone/>
                      </a:pPr>
                      <a:r>
                        <a:rPr lang="en-US" sz="1200" b="0">
                          <a:latin typeface="Tahoma"/>
                        </a:rPr>
                        <a:t>Create mindmaps linking </a:t>
                      </a:r>
                    </a:p>
                    <a:p>
                      <a:pPr lvl="0">
                        <a:buNone/>
                      </a:pPr>
                      <a:r>
                        <a:rPr lang="en-US" sz="1200" b="0">
                          <a:latin typeface="Tahoma"/>
                        </a:rPr>
                        <a:t>key inforamtion you need to remember.</a:t>
                      </a:r>
                      <a:endParaRPr lang="en-US"/>
                    </a:p>
                  </a:txBody>
                  <a:tcPr>
                    <a:lnL w="0">
                      <a:no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2762422457"/>
                  </a:ext>
                </a:extLst>
              </a:tr>
            </a:tbl>
          </a:graphicData>
        </a:graphic>
      </p:graphicFrame>
      <p:pic>
        <p:nvPicPr>
          <p:cNvPr id="10" name="Picture 9" descr="A black and white drawing of two sticky notes&#10;&#10;Description automatically generated">
            <a:extLst>
              <a:ext uri="{FF2B5EF4-FFF2-40B4-BE49-F238E27FC236}">
                <a16:creationId xmlns:a16="http://schemas.microsoft.com/office/drawing/2014/main" id="{207DAAC7-445C-DE86-7AF8-1450F92A799B}"/>
              </a:ext>
            </a:extLst>
          </p:cNvPr>
          <p:cNvPicPr>
            <a:picLocks noChangeAspect="1"/>
          </p:cNvPicPr>
          <p:nvPr/>
        </p:nvPicPr>
        <p:blipFill rotWithShape="1">
          <a:blip r:embed="rId5"/>
          <a:srcRect l="12903" t="4767" r="4819" b="-575"/>
          <a:stretch/>
        </p:blipFill>
        <p:spPr>
          <a:xfrm>
            <a:off x="554752" y="7665227"/>
            <a:ext cx="1574335" cy="14719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descr="A black and white icon of a paper and a pen&#10;&#10;Description automatically generated">
            <a:extLst>
              <a:ext uri="{FF2B5EF4-FFF2-40B4-BE49-F238E27FC236}">
                <a16:creationId xmlns:a16="http://schemas.microsoft.com/office/drawing/2014/main" id="{E9D72AE8-3AB8-EDDB-DB41-7C5C90DBA3EE}"/>
              </a:ext>
            </a:extLst>
          </p:cNvPr>
          <p:cNvPicPr>
            <a:picLocks noChangeAspect="1"/>
          </p:cNvPicPr>
          <p:nvPr/>
        </p:nvPicPr>
        <p:blipFill>
          <a:blip r:embed="rId6"/>
          <a:stretch>
            <a:fillRect/>
          </a:stretch>
        </p:blipFill>
        <p:spPr>
          <a:xfrm>
            <a:off x="2656906" y="7682030"/>
            <a:ext cx="1481014" cy="1477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black and white symbol&#10;&#10;Description automatically generated">
            <a:extLst>
              <a:ext uri="{FF2B5EF4-FFF2-40B4-BE49-F238E27FC236}">
                <a16:creationId xmlns:a16="http://schemas.microsoft.com/office/drawing/2014/main" id="{7DF8C0CF-E4CC-9E44-E962-C3808A19507C}"/>
              </a:ext>
            </a:extLst>
          </p:cNvPr>
          <p:cNvPicPr>
            <a:picLocks noChangeAspect="1"/>
          </p:cNvPicPr>
          <p:nvPr/>
        </p:nvPicPr>
        <p:blipFill rotWithShape="1">
          <a:blip r:embed="rId7"/>
          <a:srcRect l="13158" t="2565" r="-2552" b="2837"/>
          <a:stretch/>
        </p:blipFill>
        <p:spPr>
          <a:xfrm>
            <a:off x="4664039" y="7679646"/>
            <a:ext cx="1464677" cy="14642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96784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95379-675B-ECE8-5E11-C4FFD9865F7D}"/>
              </a:ext>
            </a:extLst>
          </p:cNvPr>
          <p:cNvSpPr>
            <a:spLocks noGrp="1"/>
          </p:cNvSpPr>
          <p:nvPr>
            <p:ph type="title"/>
          </p:nvPr>
        </p:nvSpPr>
        <p:spPr>
          <a:xfrm>
            <a:off x="471488" y="226322"/>
            <a:ext cx="5915025" cy="219727"/>
          </a:xfrm>
        </p:spPr>
        <p:txBody>
          <a:bodyPr>
            <a:normAutofit fontScale="90000"/>
          </a:bodyPr>
          <a:lstStyle/>
          <a:p>
            <a:r>
              <a:rPr lang="en-GB" dirty="0"/>
              <a:t>Art</a:t>
            </a:r>
          </a:p>
        </p:txBody>
      </p:sp>
      <p:sp>
        <p:nvSpPr>
          <p:cNvPr id="3" name="Content Placeholder 2">
            <a:extLst>
              <a:ext uri="{FF2B5EF4-FFF2-40B4-BE49-F238E27FC236}">
                <a16:creationId xmlns:a16="http://schemas.microsoft.com/office/drawing/2014/main" id="{882356B5-A130-34CA-A3FE-EC1C8B1007C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FC665BC-469E-2E51-8031-4A85A8B3259B}"/>
              </a:ext>
            </a:extLst>
          </p:cNvPr>
          <p:cNvPicPr>
            <a:picLocks noChangeAspect="1"/>
          </p:cNvPicPr>
          <p:nvPr/>
        </p:nvPicPr>
        <p:blipFill>
          <a:blip r:embed="rId2"/>
          <a:stretch>
            <a:fillRect/>
          </a:stretch>
        </p:blipFill>
        <p:spPr>
          <a:xfrm>
            <a:off x="399627" y="601086"/>
            <a:ext cx="6058746" cy="9078592"/>
          </a:xfrm>
          <a:prstGeom prst="rect">
            <a:avLst/>
          </a:prstGeom>
        </p:spPr>
      </p:pic>
    </p:spTree>
    <p:extLst>
      <p:ext uri="{BB962C8B-B14F-4D97-AF65-F5344CB8AC3E}">
        <p14:creationId xmlns:p14="http://schemas.microsoft.com/office/powerpoint/2010/main" val="434716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92998-1BBC-9851-9699-0C4B22E1E4A4}"/>
              </a:ext>
            </a:extLst>
          </p:cNvPr>
          <p:cNvSpPr>
            <a:spLocks noGrp="1"/>
          </p:cNvSpPr>
          <p:nvPr>
            <p:ph type="title"/>
          </p:nvPr>
        </p:nvSpPr>
        <p:spPr>
          <a:xfrm>
            <a:off x="471486" y="270926"/>
            <a:ext cx="5915025" cy="309529"/>
          </a:xfrm>
        </p:spPr>
        <p:txBody>
          <a:bodyPr>
            <a:normAutofit fontScale="90000"/>
          </a:bodyPr>
          <a:lstStyle/>
          <a:p>
            <a:r>
              <a:rPr lang="en-GB" dirty="0"/>
              <a:t>Art</a:t>
            </a:r>
          </a:p>
        </p:txBody>
      </p:sp>
      <p:sp>
        <p:nvSpPr>
          <p:cNvPr id="3" name="Content Placeholder 2">
            <a:extLst>
              <a:ext uri="{FF2B5EF4-FFF2-40B4-BE49-F238E27FC236}">
                <a16:creationId xmlns:a16="http://schemas.microsoft.com/office/drawing/2014/main" id="{EB321F7F-5BC7-8FFD-80D6-515DD1CC08D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B2744A1-A3F3-5F02-AC12-D8145D0345A5}"/>
              </a:ext>
            </a:extLst>
          </p:cNvPr>
          <p:cNvPicPr>
            <a:picLocks noChangeAspect="1"/>
          </p:cNvPicPr>
          <p:nvPr/>
        </p:nvPicPr>
        <p:blipFill>
          <a:blip r:embed="rId2"/>
          <a:stretch>
            <a:fillRect/>
          </a:stretch>
        </p:blipFill>
        <p:spPr>
          <a:xfrm>
            <a:off x="342467" y="566008"/>
            <a:ext cx="6173061" cy="9069066"/>
          </a:xfrm>
          <a:prstGeom prst="rect">
            <a:avLst/>
          </a:prstGeom>
        </p:spPr>
      </p:pic>
    </p:spTree>
    <p:extLst>
      <p:ext uri="{BB962C8B-B14F-4D97-AF65-F5344CB8AC3E}">
        <p14:creationId xmlns:p14="http://schemas.microsoft.com/office/powerpoint/2010/main" val="106538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05B76-8ED1-8B77-9D35-366093CCDC47}"/>
              </a:ext>
            </a:extLst>
          </p:cNvPr>
          <p:cNvSpPr>
            <a:spLocks noGrp="1"/>
          </p:cNvSpPr>
          <p:nvPr>
            <p:ph type="title"/>
          </p:nvPr>
        </p:nvSpPr>
        <p:spPr>
          <a:xfrm>
            <a:off x="471487" y="248625"/>
            <a:ext cx="5915025" cy="230878"/>
          </a:xfrm>
        </p:spPr>
        <p:txBody>
          <a:bodyPr>
            <a:normAutofit fontScale="90000"/>
          </a:bodyPr>
          <a:lstStyle/>
          <a:p>
            <a:r>
              <a:rPr lang="en-GB" dirty="0"/>
              <a:t>Beliefs and World Views</a:t>
            </a:r>
          </a:p>
        </p:txBody>
      </p:sp>
      <p:sp>
        <p:nvSpPr>
          <p:cNvPr id="3" name="Content Placeholder 2">
            <a:extLst>
              <a:ext uri="{FF2B5EF4-FFF2-40B4-BE49-F238E27FC236}">
                <a16:creationId xmlns:a16="http://schemas.microsoft.com/office/drawing/2014/main" id="{CDF49714-5561-658F-111C-B033241446F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B94A0A7-D27A-AE20-ED2D-7C91422F34E5}"/>
              </a:ext>
            </a:extLst>
          </p:cNvPr>
          <p:cNvPicPr>
            <a:picLocks noChangeAspect="1"/>
          </p:cNvPicPr>
          <p:nvPr/>
        </p:nvPicPr>
        <p:blipFill>
          <a:blip r:embed="rId2"/>
          <a:stretch>
            <a:fillRect/>
          </a:stretch>
        </p:blipFill>
        <p:spPr>
          <a:xfrm>
            <a:off x="228152" y="577215"/>
            <a:ext cx="6401693" cy="8345065"/>
          </a:xfrm>
          <a:prstGeom prst="rect">
            <a:avLst/>
          </a:prstGeom>
        </p:spPr>
      </p:pic>
    </p:spTree>
    <p:extLst>
      <p:ext uri="{BB962C8B-B14F-4D97-AF65-F5344CB8AC3E}">
        <p14:creationId xmlns:p14="http://schemas.microsoft.com/office/powerpoint/2010/main" val="847868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FCB7-000D-67FF-16D7-77556FB05349}"/>
              </a:ext>
            </a:extLst>
          </p:cNvPr>
          <p:cNvSpPr>
            <a:spLocks noGrp="1"/>
          </p:cNvSpPr>
          <p:nvPr>
            <p:ph type="title"/>
          </p:nvPr>
        </p:nvSpPr>
        <p:spPr>
          <a:xfrm>
            <a:off x="471487" y="315532"/>
            <a:ext cx="5915025" cy="130517"/>
          </a:xfrm>
        </p:spPr>
        <p:txBody>
          <a:bodyPr>
            <a:normAutofit fontScale="90000"/>
          </a:bodyPr>
          <a:lstStyle/>
          <a:p>
            <a:r>
              <a:rPr lang="en-GB" dirty="0"/>
              <a:t>Computing</a:t>
            </a:r>
          </a:p>
        </p:txBody>
      </p:sp>
      <p:pic>
        <p:nvPicPr>
          <p:cNvPr id="8" name="Content Placeholder 7" descr="A screenshot of a computer&#10;&#10;Description automatically generated">
            <a:extLst>
              <a:ext uri="{FF2B5EF4-FFF2-40B4-BE49-F238E27FC236}">
                <a16:creationId xmlns:a16="http://schemas.microsoft.com/office/drawing/2014/main" id="{20B67C53-C405-DAC1-826C-29608F02E002}"/>
              </a:ext>
            </a:extLst>
          </p:cNvPr>
          <p:cNvPicPr>
            <a:picLocks noGrp="1" noChangeAspect="1"/>
          </p:cNvPicPr>
          <p:nvPr>
            <p:ph idx="1"/>
          </p:nvPr>
        </p:nvPicPr>
        <p:blipFill>
          <a:blip r:embed="rId2"/>
          <a:stretch>
            <a:fillRect/>
          </a:stretch>
        </p:blipFill>
        <p:spPr>
          <a:xfrm>
            <a:off x="1110593" y="661581"/>
            <a:ext cx="4636815" cy="8577921"/>
          </a:xfrm>
        </p:spPr>
      </p:pic>
    </p:spTree>
    <p:extLst>
      <p:ext uri="{BB962C8B-B14F-4D97-AF65-F5344CB8AC3E}">
        <p14:creationId xmlns:p14="http://schemas.microsoft.com/office/powerpoint/2010/main" val="4224103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rts_of_a_plain_seam - Let's Learn To Sew">
            <a:extLst>
              <a:ext uri="{FF2B5EF4-FFF2-40B4-BE49-F238E27FC236}">
                <a16:creationId xmlns:a16="http://schemas.microsoft.com/office/drawing/2014/main" id="{22128309-6419-6D50-A9C8-0E5CD4040D6E}"/>
              </a:ext>
            </a:extLst>
          </p:cNvPr>
          <p:cNvPicPr>
            <a:picLocks noChangeAspect="1"/>
          </p:cNvPicPr>
          <p:nvPr/>
        </p:nvPicPr>
        <p:blipFill>
          <a:blip r:embed="rId2"/>
          <a:stretch>
            <a:fillRect/>
          </a:stretch>
        </p:blipFill>
        <p:spPr>
          <a:xfrm>
            <a:off x="498244" y="7065281"/>
            <a:ext cx="2473371" cy="2748190"/>
          </a:xfrm>
          <a:prstGeom prst="rect">
            <a:avLst/>
          </a:prstGeom>
        </p:spPr>
      </p:pic>
      <p:graphicFrame>
        <p:nvGraphicFramePr>
          <p:cNvPr id="3" name="Table 2">
            <a:extLst>
              <a:ext uri="{FF2B5EF4-FFF2-40B4-BE49-F238E27FC236}">
                <a16:creationId xmlns:a16="http://schemas.microsoft.com/office/drawing/2014/main" id="{00CBE464-9000-8D99-7CC5-B90B3E674659}"/>
              </a:ext>
            </a:extLst>
          </p:cNvPr>
          <p:cNvGraphicFramePr>
            <a:graphicFrameLocks noGrp="1"/>
          </p:cNvGraphicFramePr>
          <p:nvPr/>
        </p:nvGraphicFramePr>
        <p:xfrm>
          <a:off x="398206" y="689882"/>
          <a:ext cx="5913165" cy="5754448"/>
        </p:xfrm>
        <a:graphic>
          <a:graphicData uri="http://schemas.openxmlformats.org/drawingml/2006/table">
            <a:tbl>
              <a:tblPr firstRow="1" bandRow="1">
                <a:tableStyleId>{5C22544A-7EE6-4342-B048-85BDC9FD1C3A}</a:tableStyleId>
              </a:tblPr>
              <a:tblGrid>
                <a:gridCol w="1768219">
                  <a:extLst>
                    <a:ext uri="{9D8B030D-6E8A-4147-A177-3AD203B41FA5}">
                      <a16:colId xmlns:a16="http://schemas.microsoft.com/office/drawing/2014/main" val="4014181082"/>
                    </a:ext>
                  </a:extLst>
                </a:gridCol>
                <a:gridCol w="4144946">
                  <a:extLst>
                    <a:ext uri="{9D8B030D-6E8A-4147-A177-3AD203B41FA5}">
                      <a16:colId xmlns:a16="http://schemas.microsoft.com/office/drawing/2014/main" val="1255568755"/>
                    </a:ext>
                  </a:extLst>
                </a:gridCol>
              </a:tblGrid>
              <a:tr h="1016284">
                <a:tc>
                  <a:txBody>
                    <a:bodyPr/>
                    <a:lstStyle/>
                    <a:p>
                      <a:pPr lvl="0" algn="ctr">
                        <a:buNone/>
                      </a:pPr>
                      <a:r>
                        <a:rPr lang="en-GB" sz="2800" dirty="0">
                          <a:solidFill>
                            <a:schemeClr val="tx1"/>
                          </a:solidFill>
                          <a:latin typeface="Comic Sans MS"/>
                        </a:rPr>
                        <a:t>Keyword</a:t>
                      </a:r>
                      <a:endParaRPr lang="en-US" sz="2800" dirty="0"/>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algn="ctr"/>
                      <a:r>
                        <a:rPr lang="en-GB" sz="2800" dirty="0">
                          <a:solidFill>
                            <a:schemeClr val="tx1"/>
                          </a:solidFill>
                          <a:latin typeface="Comic Sans MS"/>
                        </a:rPr>
                        <a:t>Core Knowledge</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19058335"/>
                  </a:ext>
                </a:extLst>
              </a:tr>
              <a:tr h="727341">
                <a:tc>
                  <a:txBody>
                    <a:bodyPr/>
                    <a:lstStyle/>
                    <a:p>
                      <a:r>
                        <a:rPr lang="en-GB" sz="1200" dirty="0">
                          <a:latin typeface="Comic Sans MS"/>
                        </a:rPr>
                        <a:t>Sewing machine</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Sewing machines are used to sew fabrics together using thread.</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077803245"/>
                  </a:ext>
                </a:extLst>
              </a:tr>
              <a:tr h="727341">
                <a:tc>
                  <a:txBody>
                    <a:bodyPr/>
                    <a:lstStyle/>
                    <a:p>
                      <a:r>
                        <a:rPr lang="en-GB" sz="1200" dirty="0">
                          <a:latin typeface="Comic Sans MS"/>
                        </a:rPr>
                        <a:t>Tie-Dye</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Tie-Dye is a resist technique. ​Elastic bands are used to act as a resist.​ Dye can not stain the fabric where the elastic bands are placed.</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558736411"/>
                  </a:ext>
                </a:extLst>
              </a:tr>
              <a:tr h="727341">
                <a:tc>
                  <a:txBody>
                    <a:bodyPr/>
                    <a:lstStyle/>
                    <a:p>
                      <a:r>
                        <a:rPr lang="en-GB" sz="1200" dirty="0">
                          <a:latin typeface="Comic Sans MS"/>
                        </a:rPr>
                        <a:t>Seam Allowance</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Seam allowance is the extra fabric between the seamline and the edge of the fabric when two (or more) pieces of fabric are sewn together.</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836100945"/>
                  </a:ext>
                </a:extLst>
              </a:tr>
              <a:tr h="727339">
                <a:tc>
                  <a:txBody>
                    <a:bodyPr/>
                    <a:lstStyle/>
                    <a:p>
                      <a:r>
                        <a:rPr lang="en-GB" sz="1200" dirty="0">
                          <a:latin typeface="Comic Sans MS"/>
                        </a:rPr>
                        <a:t>Hem</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A hem in sewing is a garment finishing method, where the edge of a piece of cloth is folded and sewn to prevent unravelling of the fabric and to adjust the length of the piece in garments, such as at the end of the sleeve or the bottom of the garment.</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167677253"/>
                  </a:ext>
                </a:extLst>
              </a:tr>
              <a:tr h="727341">
                <a:tc>
                  <a:txBody>
                    <a:bodyPr/>
                    <a:lstStyle/>
                    <a:p>
                      <a:r>
                        <a:rPr lang="en-GB" sz="1200" dirty="0">
                          <a:latin typeface="Comic Sans MS"/>
                        </a:rPr>
                        <a:t>Embellish</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In textiles, embellishment refers to the addition of decorative elements using visual arts. It enhances the appearance of garments or fashion accessories, adding value without necessarily serving a functional purpose.</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11148699"/>
                  </a:ext>
                </a:extLst>
              </a:tr>
              <a:tr h="727341">
                <a:tc>
                  <a:txBody>
                    <a:bodyPr/>
                    <a:lstStyle/>
                    <a:p>
                      <a:r>
                        <a:rPr lang="en-GB" sz="1200" dirty="0">
                          <a:latin typeface="Comic Sans MS"/>
                        </a:rPr>
                        <a:t>Applique</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1200" dirty="0">
                          <a:latin typeface="Comic Sans MS"/>
                        </a:rPr>
                        <a:t>Is an embellishment technique. This technique involves adding or taking away layers of fabric to create a surface design.</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295897845"/>
                  </a:ext>
                </a:extLst>
              </a:tr>
            </a:tbl>
          </a:graphicData>
        </a:graphic>
      </p:graphicFrame>
      <p:pic>
        <p:nvPicPr>
          <p:cNvPr id="6" name="Picture 5" descr="A needle with a thread&#10;&#10;Description automatically generated">
            <a:extLst>
              <a:ext uri="{FF2B5EF4-FFF2-40B4-BE49-F238E27FC236}">
                <a16:creationId xmlns:a16="http://schemas.microsoft.com/office/drawing/2014/main" id="{51130897-FB19-F1D1-39B6-F3DACFD6CDA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3051810" y="7221732"/>
            <a:ext cx="1701227" cy="1777611"/>
          </a:xfrm>
          <a:prstGeom prst="rect">
            <a:avLst/>
          </a:prstGeom>
        </p:spPr>
      </p:pic>
      <p:pic>
        <p:nvPicPr>
          <p:cNvPr id="9" name="Picture 8" descr="A needle with a red ball&#10;&#10;Description automatically generated">
            <a:extLst>
              <a:ext uri="{FF2B5EF4-FFF2-40B4-BE49-F238E27FC236}">
                <a16:creationId xmlns:a16="http://schemas.microsoft.com/office/drawing/2014/main" id="{D7E00F07-516F-C058-C2A2-D81699BFBE2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892409" y="7234408"/>
            <a:ext cx="1798566" cy="1593056"/>
          </a:xfrm>
          <a:prstGeom prst="rect">
            <a:avLst/>
          </a:prstGeom>
        </p:spPr>
      </p:pic>
      <p:sp>
        <p:nvSpPr>
          <p:cNvPr id="12" name="TextBox 11">
            <a:extLst>
              <a:ext uri="{FF2B5EF4-FFF2-40B4-BE49-F238E27FC236}">
                <a16:creationId xmlns:a16="http://schemas.microsoft.com/office/drawing/2014/main" id="{323FA469-BEB8-7703-AA5E-9016F26D6647}"/>
              </a:ext>
            </a:extLst>
          </p:cNvPr>
          <p:cNvSpPr txBox="1"/>
          <p:nvPr/>
        </p:nvSpPr>
        <p:spPr>
          <a:xfrm>
            <a:off x="3081887" y="9210236"/>
            <a:ext cx="359553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omic Sans MS"/>
                <a:ea typeface="Calibri"/>
                <a:cs typeface="Calibri"/>
              </a:rPr>
              <a:t>A </a:t>
            </a:r>
            <a:r>
              <a:rPr lang="en-GB" b="1" dirty="0">
                <a:latin typeface="Comic Sans MS"/>
                <a:ea typeface="Calibri"/>
                <a:cs typeface="Calibri"/>
              </a:rPr>
              <a:t>needle </a:t>
            </a:r>
            <a:r>
              <a:rPr lang="en-GB" dirty="0">
                <a:latin typeface="Comic Sans MS"/>
                <a:ea typeface="Calibri"/>
                <a:cs typeface="Calibri"/>
              </a:rPr>
              <a:t>has an eye for thread to go through, a </a:t>
            </a:r>
            <a:r>
              <a:rPr lang="en-GB" b="1" dirty="0">
                <a:latin typeface="Comic Sans MS"/>
                <a:ea typeface="Calibri"/>
                <a:cs typeface="Calibri"/>
              </a:rPr>
              <a:t>pin </a:t>
            </a:r>
            <a:r>
              <a:rPr lang="en-GB" dirty="0">
                <a:latin typeface="Comic Sans MS"/>
                <a:ea typeface="Calibri"/>
                <a:cs typeface="Calibri"/>
              </a:rPr>
              <a:t>doesn't.</a:t>
            </a:r>
            <a:endParaRPr lang="en-GB" dirty="0">
              <a:latin typeface="Comic Sans MS"/>
            </a:endParaRPr>
          </a:p>
        </p:txBody>
      </p:sp>
      <p:sp>
        <p:nvSpPr>
          <p:cNvPr id="13" name="TextBox 12">
            <a:extLst>
              <a:ext uri="{FF2B5EF4-FFF2-40B4-BE49-F238E27FC236}">
                <a16:creationId xmlns:a16="http://schemas.microsoft.com/office/drawing/2014/main" id="{DD041F16-D36F-F0A1-4DE9-EAE801801528}"/>
              </a:ext>
            </a:extLst>
          </p:cNvPr>
          <p:cNvSpPr txBox="1"/>
          <p:nvPr/>
        </p:nvSpPr>
        <p:spPr>
          <a:xfrm>
            <a:off x="487521" y="7918918"/>
            <a:ext cx="13478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omic Sans MS"/>
                <a:ea typeface="Calibri"/>
                <a:cs typeface="Calibri"/>
              </a:rPr>
              <a:t>Plain Seam</a:t>
            </a:r>
            <a:endParaRPr lang="en-US" dirty="0"/>
          </a:p>
        </p:txBody>
      </p:sp>
      <p:sp>
        <p:nvSpPr>
          <p:cNvPr id="7" name="Text Box 2">
            <a:extLst>
              <a:ext uri="{FF2B5EF4-FFF2-40B4-BE49-F238E27FC236}">
                <a16:creationId xmlns:a16="http://schemas.microsoft.com/office/drawing/2014/main" id="{62213A46-CBDC-E961-6EBE-0EAC58B78909}"/>
              </a:ext>
            </a:extLst>
          </p:cNvPr>
          <p:cNvSpPr txBox="1">
            <a:spLocks noChangeArrowheads="1"/>
          </p:cNvSpPr>
          <p:nvPr/>
        </p:nvSpPr>
        <p:spPr bwMode="auto">
          <a:xfrm>
            <a:off x="158307" y="105197"/>
            <a:ext cx="6417393"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742801">
              <a:spcBef>
                <a:spcPts val="488"/>
              </a:spcBef>
              <a:spcAft>
                <a:spcPct val="0"/>
              </a:spcAft>
            </a:pPr>
            <a:r>
              <a:rPr lang="en-GB" altLang="en-US" sz="1300" b="1" dirty="0">
                <a:solidFill>
                  <a:srgbClr val="000000"/>
                </a:solidFill>
                <a:latin typeface="Calibri"/>
                <a:cs typeface="Calibri"/>
              </a:rPr>
              <a:t>Year 7 Design and Technology</a:t>
            </a:r>
            <a:endParaRPr lang="en-GB" altLang="en-US" sz="1300" b="1" dirty="0">
              <a:cs typeface="Calibri"/>
            </a:endParaRPr>
          </a:p>
        </p:txBody>
      </p:sp>
      <p:pic>
        <p:nvPicPr>
          <p:cNvPr id="8" name="Picture 7">
            <a:extLst>
              <a:ext uri="{FF2B5EF4-FFF2-40B4-BE49-F238E27FC236}">
                <a16:creationId xmlns:a16="http://schemas.microsoft.com/office/drawing/2014/main" id="{8749D473-B647-D4ED-A379-B9634688F9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699" y="148565"/>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9">
            <a:extLst>
              <a:ext uri="{FF2B5EF4-FFF2-40B4-BE49-F238E27FC236}">
                <a16:creationId xmlns:a16="http://schemas.microsoft.com/office/drawing/2014/main" id="{ED580700-98CD-FD79-FB93-0F7A970B8D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1371" y="142061"/>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79390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BD6F5-730A-9A83-8357-85D5DA4CBC2F}"/>
              </a:ext>
            </a:extLst>
          </p:cNvPr>
          <p:cNvSpPr>
            <a:spLocks noGrp="1"/>
          </p:cNvSpPr>
          <p:nvPr>
            <p:ph type="title"/>
          </p:nvPr>
        </p:nvSpPr>
        <p:spPr>
          <a:xfrm>
            <a:off x="471487" y="380260"/>
            <a:ext cx="5915025" cy="250361"/>
          </a:xfrm>
        </p:spPr>
        <p:txBody>
          <a:bodyPr>
            <a:normAutofit fontScale="90000"/>
          </a:bodyPr>
          <a:lstStyle/>
          <a:p>
            <a:r>
              <a:rPr lang="en-GB" dirty="0"/>
              <a:t>English</a:t>
            </a:r>
            <a:br>
              <a:rPr lang="en-GB" dirty="0"/>
            </a:br>
            <a:r>
              <a:rPr lang="en-GB" sz="1800" b="1" i="0" dirty="0">
                <a:solidFill>
                  <a:srgbClr val="000000"/>
                </a:solidFill>
                <a:effectLst/>
                <a:highlight>
                  <a:srgbClr val="FFFFFF"/>
                </a:highlight>
                <a:latin typeface="Aptos" panose="020B0004020202020204" pitchFamily="34" charset="0"/>
              </a:rPr>
              <a:t>Myths, legends, sacred stories and fairy tales</a:t>
            </a:r>
            <a:r>
              <a:rPr lang="en-GB" sz="1800" b="0" i="0" dirty="0">
                <a:solidFill>
                  <a:srgbClr val="000000"/>
                </a:solidFill>
                <a:effectLst/>
                <a:highlight>
                  <a:srgbClr val="FFFFFF"/>
                </a:highlight>
                <a:latin typeface="Aptos" panose="020B0004020202020204" pitchFamily="34" charset="0"/>
              </a:rPr>
              <a:t> </a:t>
            </a:r>
            <a:endParaRPr lang="en-GB" dirty="0"/>
          </a:p>
        </p:txBody>
      </p:sp>
      <p:sp>
        <p:nvSpPr>
          <p:cNvPr id="3" name="Content Placeholder 2">
            <a:extLst>
              <a:ext uri="{FF2B5EF4-FFF2-40B4-BE49-F238E27FC236}">
                <a16:creationId xmlns:a16="http://schemas.microsoft.com/office/drawing/2014/main" id="{6F794AB7-E35B-C89B-407C-AAB55CD0394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DBBAD85-E606-5B0B-4963-8B4680EB2FBB}"/>
              </a:ext>
            </a:extLst>
          </p:cNvPr>
          <p:cNvPicPr>
            <a:picLocks noChangeAspect="1"/>
          </p:cNvPicPr>
          <p:nvPr/>
        </p:nvPicPr>
        <p:blipFill>
          <a:blip r:embed="rId2"/>
          <a:stretch>
            <a:fillRect/>
          </a:stretch>
        </p:blipFill>
        <p:spPr>
          <a:xfrm rot="16200000">
            <a:off x="-891798" y="2675640"/>
            <a:ext cx="8641593" cy="5440757"/>
          </a:xfrm>
          <a:prstGeom prst="rect">
            <a:avLst/>
          </a:prstGeom>
        </p:spPr>
      </p:pic>
    </p:spTree>
    <p:extLst>
      <p:ext uri="{BB962C8B-B14F-4D97-AF65-F5344CB8AC3E}">
        <p14:creationId xmlns:p14="http://schemas.microsoft.com/office/powerpoint/2010/main" val="1949621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38101-7316-481A-9F95-13BBFA7F41D4}"/>
              </a:ext>
            </a:extLst>
          </p:cNvPr>
          <p:cNvSpPr>
            <a:spLocks noGrp="1"/>
          </p:cNvSpPr>
          <p:nvPr>
            <p:ph type="title"/>
          </p:nvPr>
        </p:nvSpPr>
        <p:spPr>
          <a:xfrm>
            <a:off x="471487" y="285667"/>
            <a:ext cx="5915025" cy="471078"/>
          </a:xfrm>
        </p:spPr>
        <p:txBody>
          <a:bodyPr>
            <a:normAutofit fontScale="90000"/>
          </a:bodyPr>
          <a:lstStyle/>
          <a:p>
            <a:r>
              <a:rPr lang="en-GB" dirty="0"/>
              <a:t>English</a:t>
            </a:r>
            <a:br>
              <a:rPr lang="en-GB" dirty="0"/>
            </a:br>
            <a:r>
              <a:rPr lang="en-GB" sz="1800" b="1" dirty="0">
                <a:latin typeface="Aptos" panose="020B0004020202020204" pitchFamily="34" charset="0"/>
              </a:rPr>
              <a:t>The Tempest</a:t>
            </a:r>
          </a:p>
        </p:txBody>
      </p:sp>
      <p:pic>
        <p:nvPicPr>
          <p:cNvPr id="5" name="Content Placeholder 4">
            <a:extLst>
              <a:ext uri="{FF2B5EF4-FFF2-40B4-BE49-F238E27FC236}">
                <a16:creationId xmlns:a16="http://schemas.microsoft.com/office/drawing/2014/main" id="{802214BD-B7B0-23EC-FFF8-DA231BA8F052}"/>
              </a:ext>
            </a:extLst>
          </p:cNvPr>
          <p:cNvPicPr>
            <a:picLocks noGrp="1" noChangeAspect="1"/>
          </p:cNvPicPr>
          <p:nvPr>
            <p:ph idx="1"/>
          </p:nvPr>
        </p:nvPicPr>
        <p:blipFill>
          <a:blip r:embed="rId2"/>
          <a:stretch>
            <a:fillRect/>
          </a:stretch>
        </p:blipFill>
        <p:spPr>
          <a:xfrm>
            <a:off x="198218" y="858701"/>
            <a:ext cx="6295170" cy="8367494"/>
          </a:xfrm>
        </p:spPr>
      </p:pic>
    </p:spTree>
    <p:extLst>
      <p:ext uri="{BB962C8B-B14F-4D97-AF65-F5344CB8AC3E}">
        <p14:creationId xmlns:p14="http://schemas.microsoft.com/office/powerpoint/2010/main" val="1241940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583F-D1F2-4BA6-A922-D136A432472E}"/>
              </a:ext>
            </a:extLst>
          </p:cNvPr>
          <p:cNvSpPr>
            <a:spLocks noGrp="1"/>
          </p:cNvSpPr>
          <p:nvPr>
            <p:ph type="title"/>
          </p:nvPr>
        </p:nvSpPr>
        <p:spPr>
          <a:xfrm>
            <a:off x="471487" y="271373"/>
            <a:ext cx="5915025" cy="456314"/>
          </a:xfrm>
        </p:spPr>
        <p:txBody>
          <a:bodyPr>
            <a:normAutofit fontScale="90000"/>
          </a:bodyPr>
          <a:lstStyle/>
          <a:p>
            <a:r>
              <a:rPr lang="en-GB" dirty="0"/>
              <a:t>Food</a:t>
            </a:r>
          </a:p>
        </p:txBody>
      </p:sp>
      <p:sp>
        <p:nvSpPr>
          <p:cNvPr id="3" name="Content Placeholder 2">
            <a:extLst>
              <a:ext uri="{FF2B5EF4-FFF2-40B4-BE49-F238E27FC236}">
                <a16:creationId xmlns:a16="http://schemas.microsoft.com/office/drawing/2014/main" id="{E06EDD86-1BC0-4040-B73C-78000D16F1D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2770729-1E97-49F6-8E86-DE2B5BC78A3A}"/>
              </a:ext>
            </a:extLst>
          </p:cNvPr>
          <p:cNvPicPr>
            <a:picLocks noChangeAspect="1"/>
          </p:cNvPicPr>
          <p:nvPr/>
        </p:nvPicPr>
        <p:blipFill>
          <a:blip r:embed="rId2"/>
          <a:stretch>
            <a:fillRect/>
          </a:stretch>
        </p:blipFill>
        <p:spPr>
          <a:xfrm rot="16200000">
            <a:off x="-1029338" y="2348795"/>
            <a:ext cx="8916673" cy="5654992"/>
          </a:xfrm>
          <a:prstGeom prst="rect">
            <a:avLst/>
          </a:prstGeom>
        </p:spPr>
      </p:pic>
    </p:spTree>
    <p:extLst>
      <p:ext uri="{BB962C8B-B14F-4D97-AF65-F5344CB8AC3E}">
        <p14:creationId xmlns:p14="http://schemas.microsoft.com/office/powerpoint/2010/main" val="1727298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A5868-9913-46B1-A614-B06C9024A51C}"/>
              </a:ext>
            </a:extLst>
          </p:cNvPr>
          <p:cNvSpPr>
            <a:spLocks noGrp="1"/>
          </p:cNvSpPr>
          <p:nvPr>
            <p:ph type="title"/>
          </p:nvPr>
        </p:nvSpPr>
        <p:spPr>
          <a:xfrm>
            <a:off x="471487" y="235161"/>
            <a:ext cx="5915025" cy="456314"/>
          </a:xfrm>
        </p:spPr>
        <p:txBody>
          <a:bodyPr>
            <a:normAutofit fontScale="90000"/>
          </a:bodyPr>
          <a:lstStyle/>
          <a:p>
            <a:r>
              <a:rPr lang="en-GB" dirty="0"/>
              <a:t>Food</a:t>
            </a:r>
          </a:p>
        </p:txBody>
      </p:sp>
      <p:sp>
        <p:nvSpPr>
          <p:cNvPr id="3" name="Content Placeholder 2">
            <a:extLst>
              <a:ext uri="{FF2B5EF4-FFF2-40B4-BE49-F238E27FC236}">
                <a16:creationId xmlns:a16="http://schemas.microsoft.com/office/drawing/2014/main" id="{86BBB3BE-63FC-4052-8FD8-893372227F3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A664834-C1F8-45FD-AEE6-8D03213A94C4}"/>
              </a:ext>
            </a:extLst>
          </p:cNvPr>
          <p:cNvPicPr>
            <a:picLocks noChangeAspect="1"/>
          </p:cNvPicPr>
          <p:nvPr/>
        </p:nvPicPr>
        <p:blipFill rotWithShape="1">
          <a:blip r:embed="rId2"/>
          <a:srcRect r="6654"/>
          <a:stretch/>
        </p:blipFill>
        <p:spPr>
          <a:xfrm rot="16200000">
            <a:off x="-1118127" y="2537049"/>
            <a:ext cx="9094251" cy="5403103"/>
          </a:xfrm>
          <a:prstGeom prst="rect">
            <a:avLst/>
          </a:prstGeom>
        </p:spPr>
      </p:pic>
    </p:spTree>
    <p:extLst>
      <p:ext uri="{BB962C8B-B14F-4D97-AF65-F5344CB8AC3E}">
        <p14:creationId xmlns:p14="http://schemas.microsoft.com/office/powerpoint/2010/main" val="2802354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8290F0D-3907-C95C-F9BB-D733B9FC8F79}"/>
              </a:ext>
            </a:extLst>
          </p:cNvPr>
          <p:cNvSpPr txBox="1">
            <a:spLocks noChangeArrowheads="1"/>
          </p:cNvSpPr>
          <p:nvPr/>
        </p:nvSpPr>
        <p:spPr bwMode="auto">
          <a:xfrm>
            <a:off x="238611" y="147401"/>
            <a:ext cx="6417393"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7 French: Je me </a:t>
            </a:r>
            <a:r>
              <a:rPr lang="en-GB" altLang="en-US" sz="1300" b="1" dirty="0" err="1">
                <a:solidFill>
                  <a:srgbClr val="000000"/>
                </a:solidFill>
                <a:latin typeface="Calibri" panose="020F0502020204030204" pitchFamily="34" charset="0"/>
                <a:cs typeface="Calibri" panose="020F0502020204030204" pitchFamily="34" charset="0"/>
              </a:rPr>
              <a:t>présente</a:t>
            </a:r>
            <a:endParaRPr lang="en-US" altLang="en-US" sz="975" dirty="0">
              <a:latin typeface="Calibri" panose="020F0502020204030204" pitchFamily="34" charset="0"/>
              <a:cs typeface="Calibri" panose="020F0502020204030204" pitchFamily="34" charset="0"/>
            </a:endParaRPr>
          </a:p>
        </p:txBody>
      </p:sp>
      <p:pic>
        <p:nvPicPr>
          <p:cNvPr id="1027" name="Picture 3">
            <a:extLst>
              <a:ext uri="{FF2B5EF4-FFF2-40B4-BE49-F238E27FC236}">
                <a16:creationId xmlns:a16="http://schemas.microsoft.com/office/drawing/2014/main" id="{C9300737-03AA-92DE-11F0-B98981DC06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699" y="176701"/>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8DC3EEA4-2F2E-4A03-440B-2509366FD6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371" y="170197"/>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2" name="Table 1">
            <a:extLst>
              <a:ext uri="{FF2B5EF4-FFF2-40B4-BE49-F238E27FC236}">
                <a16:creationId xmlns:a16="http://schemas.microsoft.com/office/drawing/2014/main" id="{4DFB1491-F6B0-36E9-8D2C-9F8202E7AAA8}"/>
              </a:ext>
            </a:extLst>
          </p:cNvPr>
          <p:cNvGraphicFramePr>
            <a:graphicFrameLocks noGrp="1"/>
          </p:cNvGraphicFramePr>
          <p:nvPr/>
        </p:nvGraphicFramePr>
        <p:xfrm>
          <a:off x="3403287" y="4405113"/>
          <a:ext cx="3245462" cy="3202420"/>
        </p:xfrm>
        <a:graphic>
          <a:graphicData uri="http://schemas.openxmlformats.org/drawingml/2006/table">
            <a:tbl>
              <a:tblPr firstRow="1" bandRow="1">
                <a:tableStyleId>{5940675A-B579-460E-94D1-54222C63F5DA}</a:tableStyleId>
              </a:tblPr>
              <a:tblGrid>
                <a:gridCol w="1756441">
                  <a:extLst>
                    <a:ext uri="{9D8B030D-6E8A-4147-A177-3AD203B41FA5}">
                      <a16:colId xmlns:a16="http://schemas.microsoft.com/office/drawing/2014/main" val="278972335"/>
                    </a:ext>
                  </a:extLst>
                </a:gridCol>
                <a:gridCol w="1489021">
                  <a:extLst>
                    <a:ext uri="{9D8B030D-6E8A-4147-A177-3AD203B41FA5}">
                      <a16:colId xmlns:a16="http://schemas.microsoft.com/office/drawing/2014/main" val="3876483425"/>
                    </a:ext>
                  </a:extLst>
                </a:gridCol>
              </a:tblGrid>
              <a:tr h="255465">
                <a:tc>
                  <a:txBody>
                    <a:bodyPr/>
                    <a:lstStyle/>
                    <a:p>
                      <a:pPr algn="ctr"/>
                      <a:r>
                        <a:rPr lang="en-GB" sz="1100" b="1" dirty="0"/>
                        <a:t>Les descriptions</a:t>
                      </a:r>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Descriptions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37. </a:t>
                      </a:r>
                      <a:r>
                        <a:rPr lang="en-GB" sz="1100" b="1" dirty="0" err="1"/>
                        <a:t>J’ai</a:t>
                      </a:r>
                      <a:r>
                        <a:rPr lang="en-GB" sz="1100" b="1" dirty="0"/>
                        <a:t> les </a:t>
                      </a:r>
                      <a:r>
                        <a:rPr lang="en-GB" sz="1100" b="1" dirty="0" err="1"/>
                        <a:t>yeux</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have…eyes.</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38. </a:t>
                      </a:r>
                      <a:r>
                        <a:rPr lang="en-GB" sz="1100" b="1" dirty="0" err="1"/>
                        <a:t>J’ai</a:t>
                      </a:r>
                      <a:r>
                        <a:rPr lang="en-GB" sz="1100" b="1" dirty="0"/>
                        <a:t> les </a:t>
                      </a:r>
                      <a:r>
                        <a:rPr lang="en-GB" sz="1100" b="1" dirty="0" err="1"/>
                        <a:t>cheveux</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have…hair.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39. Je suis…/Je ne suis pas</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am…/I am not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40. petit(e)/grand(e)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short/tall</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41. </a:t>
                      </a:r>
                      <a:r>
                        <a:rPr lang="en-GB" sz="1100" b="1" dirty="0" err="1"/>
                        <a:t>méchant</a:t>
                      </a:r>
                      <a:r>
                        <a:rPr lang="en-GB" sz="1100" b="1" dirty="0"/>
                        <a: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nasty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4889">
                <a:tc>
                  <a:txBody>
                    <a:bodyPr/>
                    <a:lstStyle/>
                    <a:p>
                      <a:r>
                        <a:rPr lang="en-GB" sz="1100" b="1" dirty="0"/>
                        <a:t>42. patient(e)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patient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43. intelligent(t)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clever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69378">
                <a:tc>
                  <a:txBody>
                    <a:bodyPr/>
                    <a:lstStyle/>
                    <a:p>
                      <a:r>
                        <a:rPr lang="en-GB" sz="1100" b="1" dirty="0"/>
                        <a:t>44. fort(e)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strong</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39072">
                <a:tc>
                  <a:txBody>
                    <a:bodyPr/>
                    <a:lstStyle/>
                    <a:p>
                      <a:r>
                        <a:rPr lang="en-GB" sz="1100" b="1" dirty="0"/>
                        <a:t>45. </a:t>
                      </a:r>
                      <a:r>
                        <a:rPr lang="en-GB" sz="1100" b="1" dirty="0" err="1"/>
                        <a:t>timide</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shy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10109430"/>
                  </a:ext>
                </a:extLst>
              </a:tr>
              <a:tr h="241897">
                <a:tc>
                  <a:txBody>
                    <a:bodyPr/>
                    <a:lstStyle/>
                    <a:p>
                      <a:r>
                        <a:rPr lang="en-GB" sz="1100" b="1" dirty="0"/>
                        <a:t>46. </a:t>
                      </a:r>
                      <a:r>
                        <a:rPr lang="en-GB" sz="1100" b="1" dirty="0" err="1"/>
                        <a:t>amusant</a:t>
                      </a:r>
                      <a:r>
                        <a:rPr lang="en-GB" sz="1100" b="1" dirty="0"/>
                        <a: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funny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97682384"/>
                  </a:ext>
                </a:extLst>
              </a:tr>
              <a:tr h="255372">
                <a:tc>
                  <a:txBody>
                    <a:bodyPr/>
                    <a:lstStyle/>
                    <a:p>
                      <a:r>
                        <a:rPr lang="en-GB" sz="1100" b="1" dirty="0"/>
                        <a:t>47. </a:t>
                      </a:r>
                      <a:r>
                        <a:rPr lang="en-GB" sz="1100" b="1" dirty="0" err="1"/>
                        <a:t>bavard</a:t>
                      </a:r>
                      <a:r>
                        <a:rPr lang="en-GB" sz="1100" b="1" dirty="0"/>
                        <a: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chatty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56285600"/>
                  </a:ext>
                </a:extLst>
              </a:tr>
              <a:tr h="241724">
                <a:tc>
                  <a:txBody>
                    <a:bodyPr/>
                    <a:lstStyle/>
                    <a:p>
                      <a:r>
                        <a:rPr lang="en-GB" sz="1100" b="1" dirty="0"/>
                        <a:t>48. très/</a:t>
                      </a:r>
                      <a:r>
                        <a:rPr lang="en-GB" sz="1100" b="1" dirty="0" err="1"/>
                        <a:t>assez</a:t>
                      </a:r>
                      <a:r>
                        <a:rPr lang="en-GB" sz="1100" b="1" dirty="0"/>
                        <a:t>/un </a:t>
                      </a:r>
                      <a:r>
                        <a:rPr lang="en-GB" sz="1100" b="1" dirty="0" err="1"/>
                        <a:t>peu</a:t>
                      </a:r>
                      <a:endParaRPr lang="en-GB" sz="1100" b="1" dirty="0"/>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very/quite/a bit</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09814747"/>
                  </a:ext>
                </a:extLst>
              </a:tr>
            </a:tbl>
          </a:graphicData>
        </a:graphic>
      </p:graphicFrame>
      <p:graphicFrame>
        <p:nvGraphicFramePr>
          <p:cNvPr id="8" name="Table 7">
            <a:extLst>
              <a:ext uri="{FF2B5EF4-FFF2-40B4-BE49-F238E27FC236}">
                <a16:creationId xmlns:a16="http://schemas.microsoft.com/office/drawing/2014/main" id="{FCEB5D0D-5C13-59F9-6D18-AF3FDE52E9C3}"/>
              </a:ext>
            </a:extLst>
          </p:cNvPr>
          <p:cNvGraphicFramePr>
            <a:graphicFrameLocks noGrp="1"/>
          </p:cNvGraphicFramePr>
          <p:nvPr/>
        </p:nvGraphicFramePr>
        <p:xfrm>
          <a:off x="236874" y="5124898"/>
          <a:ext cx="3034689" cy="2828804"/>
        </p:xfrm>
        <a:graphic>
          <a:graphicData uri="http://schemas.openxmlformats.org/drawingml/2006/table">
            <a:tbl>
              <a:tblPr firstRow="1" bandRow="1">
                <a:tableStyleId>{5940675A-B579-460E-94D1-54222C63F5DA}</a:tableStyleId>
              </a:tblPr>
              <a:tblGrid>
                <a:gridCol w="1648776">
                  <a:extLst>
                    <a:ext uri="{9D8B030D-6E8A-4147-A177-3AD203B41FA5}">
                      <a16:colId xmlns:a16="http://schemas.microsoft.com/office/drawing/2014/main" val="278972335"/>
                    </a:ext>
                  </a:extLst>
                </a:gridCol>
                <a:gridCol w="1385913">
                  <a:extLst>
                    <a:ext uri="{9D8B030D-6E8A-4147-A177-3AD203B41FA5}">
                      <a16:colId xmlns:a16="http://schemas.microsoft.com/office/drawing/2014/main" val="3876483425"/>
                    </a:ext>
                  </a:extLst>
                </a:gridCol>
              </a:tblGrid>
              <a:tr h="241897">
                <a:tc>
                  <a:txBody>
                    <a:bodyPr/>
                    <a:lstStyle/>
                    <a:p>
                      <a:pPr algn="ctr"/>
                      <a:r>
                        <a:rPr lang="en-GB" sz="1100" b="1" dirty="0"/>
                        <a:t>Les salutations</a:t>
                      </a:r>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Greetings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14. Bonjour</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Hello</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15. Salut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Hi</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16. Au revoir</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Goodbye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17. Comment </a:t>
                      </a:r>
                      <a:r>
                        <a:rPr lang="en-GB" sz="1100" b="1" dirty="0" err="1"/>
                        <a:t>ça</a:t>
                      </a:r>
                      <a:r>
                        <a:rPr lang="en-GB" sz="1100" b="1" dirty="0"/>
                        <a:t> </a:t>
                      </a:r>
                      <a:r>
                        <a:rPr lang="en-GB" sz="1100" b="1" dirty="0" err="1"/>
                        <a:t>va</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are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18. </a:t>
                      </a:r>
                      <a:r>
                        <a:rPr lang="en-GB" sz="1100" b="1" dirty="0" err="1"/>
                        <a:t>Ça</a:t>
                      </a:r>
                      <a:r>
                        <a:rPr lang="en-GB" sz="1100" b="1" dirty="0"/>
                        <a:t> </a:t>
                      </a:r>
                      <a:r>
                        <a:rPr lang="en-GB" sz="1100" b="1" dirty="0" err="1"/>
                        <a:t>va</a:t>
                      </a:r>
                      <a:r>
                        <a:rPr lang="en-GB" sz="1100" b="1" dirty="0"/>
                        <a:t> très bien.</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Very good.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1897">
                <a:tc>
                  <a:txBody>
                    <a:bodyPr/>
                    <a:lstStyle/>
                    <a:p>
                      <a:r>
                        <a:rPr lang="en-GB" sz="1100" b="1" dirty="0"/>
                        <a:t>19. </a:t>
                      </a:r>
                      <a:r>
                        <a:rPr lang="en-GB" sz="1100" b="1" dirty="0" err="1"/>
                        <a:t>Ça</a:t>
                      </a:r>
                      <a:r>
                        <a:rPr lang="en-GB" sz="1100" b="1" dirty="0"/>
                        <a:t> </a:t>
                      </a:r>
                      <a:r>
                        <a:rPr lang="en-GB" sz="1100" b="1" dirty="0" err="1"/>
                        <a:t>va</a:t>
                      </a:r>
                      <a:r>
                        <a:rPr lang="en-GB" sz="1100" b="1" dirty="0"/>
                        <a:t> très mal.</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Very bad.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20. Comment </a:t>
                      </a:r>
                      <a:r>
                        <a:rPr lang="en-GB" sz="1100" b="1" dirty="0" err="1"/>
                        <a:t>tu</a:t>
                      </a:r>
                      <a:r>
                        <a:rPr lang="en-GB" sz="1100" b="1" dirty="0"/>
                        <a:t> </a:t>
                      </a:r>
                      <a:r>
                        <a:rPr lang="en-GB" sz="1100" b="1" dirty="0" err="1"/>
                        <a:t>t’appelles</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What is your name?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1897">
                <a:tc>
                  <a:txBody>
                    <a:bodyPr/>
                    <a:lstStyle/>
                    <a:p>
                      <a:r>
                        <a:rPr lang="en-GB" sz="1100" b="1" dirty="0"/>
                        <a:t>21. Je </a:t>
                      </a:r>
                      <a:r>
                        <a:rPr lang="en-GB" sz="1100" b="1" dirty="0" err="1"/>
                        <a:t>m’appelle</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My name is…</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1897">
                <a:tc>
                  <a:txBody>
                    <a:bodyPr/>
                    <a:lstStyle/>
                    <a:p>
                      <a:r>
                        <a:rPr lang="en-GB" sz="1100" b="1" dirty="0"/>
                        <a:t>22. </a:t>
                      </a:r>
                      <a:r>
                        <a:rPr lang="en-GB" sz="1100" b="1" dirty="0" err="1"/>
                        <a:t>Quel</a:t>
                      </a:r>
                      <a:r>
                        <a:rPr lang="en-GB" sz="1100" b="1" dirty="0"/>
                        <a:t> </a:t>
                      </a:r>
                      <a:r>
                        <a:rPr lang="en-GB" sz="1100" b="1" dirty="0" err="1"/>
                        <a:t>âge</a:t>
                      </a:r>
                      <a:r>
                        <a:rPr lang="en-GB" sz="1100" b="1" dirty="0"/>
                        <a:t> as-</a:t>
                      </a:r>
                      <a:r>
                        <a:rPr lang="en-GB" sz="1100" b="1" dirty="0" err="1"/>
                        <a:t>tu</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old are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8773826"/>
                  </a:ext>
                </a:extLst>
              </a:tr>
              <a:tr h="241897">
                <a:tc>
                  <a:txBody>
                    <a:bodyPr/>
                    <a:lstStyle/>
                    <a:p>
                      <a:r>
                        <a:rPr lang="en-GB" sz="1100" b="1" dirty="0"/>
                        <a:t>23. </a:t>
                      </a:r>
                      <a:r>
                        <a:rPr lang="en-GB" sz="1100" b="1" dirty="0" err="1"/>
                        <a:t>J’ai</a:t>
                      </a:r>
                      <a:r>
                        <a:rPr lang="en-GB" sz="1100" b="1" dirty="0"/>
                        <a:t> </a:t>
                      </a:r>
                      <a:r>
                        <a:rPr lang="en-GB" sz="1100" b="1" dirty="0" err="1"/>
                        <a:t>onze</a:t>
                      </a:r>
                      <a:r>
                        <a:rPr lang="en-GB" sz="1100" b="1" dirty="0"/>
                        <a:t>/</a:t>
                      </a:r>
                      <a:r>
                        <a:rPr lang="en-GB" sz="1100" b="1" dirty="0" err="1"/>
                        <a:t>douze</a:t>
                      </a:r>
                      <a:r>
                        <a:rPr lang="en-GB" sz="1100" b="1" dirty="0"/>
                        <a:t> ans.</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I am 11/12 years old.</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8448625"/>
                  </a:ext>
                </a:extLst>
              </a:tr>
            </a:tbl>
          </a:graphicData>
        </a:graphic>
      </p:graphicFrame>
      <p:graphicFrame>
        <p:nvGraphicFramePr>
          <p:cNvPr id="11" name="Table 10">
            <a:extLst>
              <a:ext uri="{FF2B5EF4-FFF2-40B4-BE49-F238E27FC236}">
                <a16:creationId xmlns:a16="http://schemas.microsoft.com/office/drawing/2014/main" id="{BE9BD3D9-0DAD-AA1A-7F03-1899DF1B0970}"/>
              </a:ext>
            </a:extLst>
          </p:cNvPr>
          <p:cNvGraphicFramePr>
            <a:graphicFrameLocks noGrp="1"/>
          </p:cNvGraphicFramePr>
          <p:nvPr/>
        </p:nvGraphicFramePr>
        <p:xfrm>
          <a:off x="237370" y="8154366"/>
          <a:ext cx="3034193" cy="1633755"/>
        </p:xfrm>
        <a:graphic>
          <a:graphicData uri="http://schemas.openxmlformats.org/drawingml/2006/table">
            <a:tbl>
              <a:tblPr firstRow="1" bandRow="1">
                <a:tableStyleId>{5940675A-B579-460E-94D1-54222C63F5DA}</a:tableStyleId>
              </a:tblPr>
              <a:tblGrid>
                <a:gridCol w="1600398">
                  <a:extLst>
                    <a:ext uri="{9D8B030D-6E8A-4147-A177-3AD203B41FA5}">
                      <a16:colId xmlns:a16="http://schemas.microsoft.com/office/drawing/2014/main" val="278972335"/>
                    </a:ext>
                  </a:extLst>
                </a:gridCol>
                <a:gridCol w="1433795">
                  <a:extLst>
                    <a:ext uri="{9D8B030D-6E8A-4147-A177-3AD203B41FA5}">
                      <a16:colId xmlns:a16="http://schemas.microsoft.com/office/drawing/2014/main" val="3876483425"/>
                    </a:ext>
                  </a:extLst>
                </a:gridCol>
              </a:tblGrid>
              <a:tr h="264510">
                <a:tc gridSpan="2">
                  <a:txBody>
                    <a:bodyPr/>
                    <a:lstStyle/>
                    <a:p>
                      <a:pPr algn="ctr"/>
                      <a:r>
                        <a:rPr lang="en-GB" sz="1100" b="1"/>
                        <a:t>Phonics Focus:</a:t>
                      </a:r>
                    </a:p>
                  </a:txBody>
                  <a:tcPr marL="74283" marR="74283" marT="37142" marB="37142">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r>
                        <a:rPr lang="en-GB" sz="1200" b="1"/>
                        <a:t>Phonics</a:t>
                      </a:r>
                    </a:p>
                  </a:txBody>
                  <a:tcP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4308901"/>
                  </a:ext>
                </a:extLst>
              </a:tr>
              <a:tr h="624401">
                <a:tc>
                  <a:txBody>
                    <a:bodyPr/>
                    <a:lstStyle/>
                    <a:p>
                      <a:pPr algn="ctr"/>
                      <a:r>
                        <a:rPr lang="en-GB" sz="1100" b="1" dirty="0"/>
                        <a:t>[</a:t>
                      </a:r>
                      <a:r>
                        <a:rPr lang="en-GB" sz="1100" b="1" dirty="0" err="1"/>
                        <a:t>sfc</a:t>
                      </a:r>
                      <a:r>
                        <a:rPr lang="en-GB" sz="1100" b="1" dirty="0"/>
                        <a:t>] = silent final consonant</a:t>
                      </a:r>
                    </a:p>
                    <a:p>
                      <a:pPr algn="ctr"/>
                      <a:endParaRPr lang="en-GB" sz="1100" b="1" i="1" dirty="0"/>
                    </a:p>
                    <a:p>
                      <a:pPr algn="ctr"/>
                      <a:r>
                        <a:rPr lang="en-GB" sz="1100" b="1" i="1" dirty="0"/>
                        <a:t>troi</a:t>
                      </a:r>
                      <a:r>
                        <a:rPr lang="en-GB" sz="1100" b="1" i="1" u="sng" dirty="0"/>
                        <a:t>s</a:t>
                      </a:r>
                      <a:endParaRPr lang="en-GB" sz="1100" b="1" u="sng" dirty="0"/>
                    </a:p>
                  </a:txBody>
                  <a:tcPr marL="74283" marR="74283" marT="37142" marB="37142">
                    <a:lnL w="38100" cap="flat" cmpd="sng" algn="ctr">
                      <a:solidFill>
                        <a:schemeClr val="tx1"/>
                      </a:solidFill>
                      <a:prstDash val="solid"/>
                      <a:round/>
                      <a:headEnd type="none" w="med" len="med"/>
                      <a:tailEnd type="none" w="med" len="med"/>
                    </a:ln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b="1" dirty="0"/>
                        <a:t>[e] = /uh/</a:t>
                      </a:r>
                    </a:p>
                    <a:p>
                      <a:pPr algn="ctr"/>
                      <a:endParaRPr lang="en-GB" sz="1100" b="1" dirty="0"/>
                    </a:p>
                    <a:p>
                      <a:pPr algn="ctr"/>
                      <a:r>
                        <a:rPr lang="en-GB" sz="1100" b="1" i="1" dirty="0"/>
                        <a:t>p</a:t>
                      </a:r>
                      <a:r>
                        <a:rPr lang="en-GB" sz="1100" b="1" i="1" u="sng" dirty="0"/>
                        <a:t>e</a:t>
                      </a:r>
                      <a:r>
                        <a:rPr lang="en-GB" sz="1100" b="1" i="1" dirty="0"/>
                        <a:t>tit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50860731"/>
                  </a:ext>
                </a:extLst>
              </a:tr>
              <a:tr h="624401">
                <a:tc>
                  <a:txBody>
                    <a:bodyPr/>
                    <a:lstStyle/>
                    <a:p>
                      <a:pPr algn="ctr"/>
                      <a:r>
                        <a:rPr lang="en-GB" sz="1100" b="1" dirty="0"/>
                        <a:t>[</a:t>
                      </a:r>
                      <a:r>
                        <a:rPr lang="en-GB" sz="1100" b="1" dirty="0" err="1"/>
                        <a:t>ç</a:t>
                      </a:r>
                      <a:r>
                        <a:rPr lang="en-GB" sz="1100" b="1" dirty="0"/>
                        <a:t>] = /s/</a:t>
                      </a:r>
                    </a:p>
                    <a:p>
                      <a:pPr algn="ctr"/>
                      <a:r>
                        <a:rPr lang="en-GB" sz="1100" b="1" dirty="0"/>
                        <a:t> </a:t>
                      </a:r>
                    </a:p>
                    <a:p>
                      <a:pPr algn="ctr"/>
                      <a:r>
                        <a:rPr lang="en-GB" sz="1100" b="1" i="1" u="sng" dirty="0" err="1"/>
                        <a:t>Ç</a:t>
                      </a:r>
                      <a:r>
                        <a:rPr lang="en-GB" sz="1100" b="1" i="1" dirty="0" err="1"/>
                        <a:t>a</a:t>
                      </a:r>
                      <a:r>
                        <a:rPr lang="en-GB" sz="1100" b="1" i="1" dirty="0"/>
                        <a:t> </a:t>
                      </a:r>
                      <a:r>
                        <a:rPr lang="en-GB" sz="1100" b="1" i="1" dirty="0" err="1"/>
                        <a:t>va</a:t>
                      </a:r>
                      <a:r>
                        <a:rPr lang="en-GB" sz="1100" b="1" i="1" dirty="0"/>
                        <a:t>?</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b="1" dirty="0"/>
                        <a:t>[</a:t>
                      </a:r>
                      <a:r>
                        <a:rPr lang="en-GB" sz="1100" b="1" dirty="0" err="1"/>
                        <a:t>i</a:t>
                      </a:r>
                      <a:r>
                        <a:rPr lang="en-GB" sz="1100" b="1" dirty="0"/>
                        <a:t>] = /</a:t>
                      </a:r>
                      <a:r>
                        <a:rPr lang="en-GB" sz="1100" b="1" dirty="0" err="1"/>
                        <a:t>ee</a:t>
                      </a:r>
                      <a:r>
                        <a:rPr lang="en-GB" sz="1100" b="1" dirty="0"/>
                        <a:t>/</a:t>
                      </a:r>
                    </a:p>
                    <a:p>
                      <a:pPr algn="ctr"/>
                      <a:endParaRPr lang="en-GB" sz="1100" b="1" dirty="0"/>
                    </a:p>
                    <a:p>
                      <a:pPr algn="ctr"/>
                      <a:r>
                        <a:rPr lang="en-GB" sz="1100" b="1" i="1" dirty="0"/>
                        <a:t>mus</a:t>
                      </a:r>
                      <a:r>
                        <a:rPr lang="en-GB" sz="1100" b="1" i="1" u="sng" dirty="0"/>
                        <a:t>i</a:t>
                      </a:r>
                      <a:r>
                        <a:rPr lang="en-GB" sz="1100" b="1" i="1" u="none" dirty="0"/>
                        <a:t>qu</a:t>
                      </a:r>
                      <a:r>
                        <a:rPr lang="en-GB" sz="1100" b="1" i="1" dirty="0"/>
                        <a:t>e</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766105"/>
                  </a:ext>
                </a:extLst>
              </a:tr>
            </a:tbl>
          </a:graphicData>
        </a:graphic>
      </p:graphicFrame>
      <p:graphicFrame>
        <p:nvGraphicFramePr>
          <p:cNvPr id="3" name="Table 2">
            <a:extLst>
              <a:ext uri="{FF2B5EF4-FFF2-40B4-BE49-F238E27FC236}">
                <a16:creationId xmlns:a16="http://schemas.microsoft.com/office/drawing/2014/main" id="{CE195936-96E1-F8A5-652D-9CA662D04D19}"/>
              </a:ext>
            </a:extLst>
          </p:cNvPr>
          <p:cNvGraphicFramePr>
            <a:graphicFrameLocks noGrp="1"/>
          </p:cNvGraphicFramePr>
          <p:nvPr>
            <p:extLst>
              <p:ext uri="{D42A27DB-BD31-4B8C-83A1-F6EECF244321}">
                <p14:modId xmlns:p14="http://schemas.microsoft.com/office/powerpoint/2010/main" val="1378276953"/>
              </p:ext>
            </p:extLst>
          </p:nvPr>
        </p:nvGraphicFramePr>
        <p:xfrm>
          <a:off x="3395255" y="7709858"/>
          <a:ext cx="3260673" cy="2086466"/>
        </p:xfrm>
        <a:graphic>
          <a:graphicData uri="http://schemas.openxmlformats.org/drawingml/2006/table">
            <a:tbl>
              <a:tblPr firstRow="1" bandRow="1">
                <a:tableStyleId>{5940675A-B579-460E-94D1-54222C63F5DA}</a:tableStyleId>
              </a:tblPr>
              <a:tblGrid>
                <a:gridCol w="1678213">
                  <a:extLst>
                    <a:ext uri="{9D8B030D-6E8A-4147-A177-3AD203B41FA5}">
                      <a16:colId xmlns:a16="http://schemas.microsoft.com/office/drawing/2014/main" val="278972335"/>
                    </a:ext>
                  </a:extLst>
                </a:gridCol>
                <a:gridCol w="1582460">
                  <a:extLst>
                    <a:ext uri="{9D8B030D-6E8A-4147-A177-3AD203B41FA5}">
                      <a16:colId xmlns:a16="http://schemas.microsoft.com/office/drawing/2014/main" val="282223045"/>
                    </a:ext>
                  </a:extLst>
                </a:gridCol>
              </a:tblGrid>
              <a:tr h="243675">
                <a:tc gridSpan="2">
                  <a:txBody>
                    <a:bodyPr/>
                    <a:lstStyle/>
                    <a:p>
                      <a:pPr algn="ctr"/>
                      <a:r>
                        <a:rPr lang="en-GB" sz="1100" b="1" dirty="0"/>
                        <a:t>Vital verbs</a:t>
                      </a:r>
                      <a:endParaRPr lang="en-GB" sz="1100" b="1" i="1" dirty="0"/>
                    </a:p>
                  </a:txBody>
                  <a:tcPr marL="74283" marR="74283" marT="37142" marB="37142">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algn="ctr"/>
                      <a:endParaRPr lang="en-GB" sz="1200" b="1"/>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84308901"/>
                  </a:ext>
                </a:extLst>
              </a:tr>
              <a:tr h="243675">
                <a:tc>
                  <a:txBody>
                    <a:bodyPr/>
                    <a:lstStyle/>
                    <a:p>
                      <a:pPr algn="ctr"/>
                      <a:r>
                        <a:rPr lang="en-GB" sz="1000" b="1" dirty="0" err="1"/>
                        <a:t>avoir</a:t>
                      </a:r>
                      <a:r>
                        <a:rPr lang="en-GB" sz="1000" b="1" dirty="0"/>
                        <a:t> (to have)</a:t>
                      </a:r>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1" i="0" err="1"/>
                        <a:t>être</a:t>
                      </a:r>
                      <a:r>
                        <a:rPr lang="en-GB" sz="1000" b="1" i="0" dirty="0"/>
                        <a:t> (to be)</a:t>
                      </a:r>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62106673"/>
                  </a:ext>
                </a:extLst>
              </a:tr>
              <a:tr h="243675">
                <a:tc>
                  <a:txBody>
                    <a:bodyPr/>
                    <a:lstStyle/>
                    <a:p>
                      <a:pPr algn="ctr"/>
                      <a:r>
                        <a:rPr lang="en-GB" sz="1000" b="0" i="1" err="1"/>
                        <a:t>J'ai</a:t>
                      </a:r>
                      <a:r>
                        <a:rPr lang="en-GB" sz="1000" b="0" i="1" dirty="0"/>
                        <a:t> (I have)</a:t>
                      </a:r>
                      <a:endParaRPr lang="en-GB" sz="1000" b="1" i="1"/>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Je suis (I am)</a:t>
                      </a:r>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099338"/>
                  </a:ext>
                </a:extLst>
              </a:tr>
              <a:tr h="243675">
                <a:tc>
                  <a:txBody>
                    <a:bodyPr/>
                    <a:lstStyle/>
                    <a:p>
                      <a:pPr algn="ctr"/>
                      <a:r>
                        <a:rPr lang="en-GB" sz="1000" b="0" i="1" dirty="0"/>
                        <a:t>Tu as (You have)</a:t>
                      </a:r>
                      <a:endParaRPr lang="en-GB" sz="1000" b="1" i="1"/>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Tu es (You are)</a:t>
                      </a:r>
                      <a:endParaRPr lang="en-GB" sz="1000" b="1" i="1"/>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84951463"/>
                  </a:ext>
                </a:extLst>
              </a:tr>
              <a:tr h="380741">
                <a:tc>
                  <a:txBody>
                    <a:bodyPr/>
                    <a:lstStyle/>
                    <a:p>
                      <a:pPr algn="ctr"/>
                      <a:r>
                        <a:rPr lang="en-GB" sz="1000" b="0" i="1" dirty="0"/>
                        <a:t>Il/</a:t>
                      </a:r>
                      <a:r>
                        <a:rPr lang="en-GB" sz="1000" b="0" i="1" err="1"/>
                        <a:t>elle</a:t>
                      </a:r>
                      <a:r>
                        <a:rPr lang="en-GB" sz="1000" b="0" i="1" dirty="0"/>
                        <a:t>/on a (He/she/we have)</a:t>
                      </a:r>
                      <a:endParaRPr lang="en-GB" sz="1000" b="1" i="1"/>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Il/</a:t>
                      </a:r>
                      <a:r>
                        <a:rPr lang="en-GB" sz="1000" b="0" i="1" err="1"/>
                        <a:t>elle</a:t>
                      </a:r>
                      <a:r>
                        <a:rPr lang="en-GB" sz="1000" b="0" i="1" dirty="0"/>
                        <a:t>/on </a:t>
                      </a:r>
                      <a:r>
                        <a:rPr lang="en-GB" sz="1000" b="0" i="1" err="1"/>
                        <a:t>est</a:t>
                      </a:r>
                      <a:r>
                        <a:rPr lang="en-GB" sz="1000" b="0" i="1" dirty="0"/>
                        <a:t> </a:t>
                      </a:r>
                      <a:r>
                        <a:rPr lang="en-GB" sz="1000" b="0" i="1" u="none" strike="noStrike" noProof="0" dirty="0">
                          <a:solidFill>
                            <a:srgbClr val="000000"/>
                          </a:solidFill>
                          <a:latin typeface="Calibri"/>
                        </a:rPr>
                        <a:t>(He/she/we are)</a:t>
                      </a:r>
                      <a:endParaRPr lang="en-GB" sz="1000" b="1" i="1"/>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8359563"/>
                  </a:ext>
                </a:extLst>
              </a:tr>
              <a:tr h="243675">
                <a:tc>
                  <a:txBody>
                    <a:bodyPr/>
                    <a:lstStyle/>
                    <a:p>
                      <a:pPr algn="ctr"/>
                      <a:r>
                        <a:rPr lang="en-GB" sz="1000" b="0" i="1" dirty="0"/>
                        <a:t>Nous </a:t>
                      </a:r>
                      <a:r>
                        <a:rPr lang="en-GB" sz="1000" b="0" i="1" err="1"/>
                        <a:t>avons</a:t>
                      </a:r>
                      <a:r>
                        <a:rPr lang="en-GB" sz="1000" b="0" i="1" dirty="0"/>
                        <a:t> (We have)</a:t>
                      </a:r>
                      <a:endParaRPr lang="en-GB" sz="1000" b="1" i="1"/>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Nous </a:t>
                      </a:r>
                      <a:r>
                        <a:rPr lang="en-GB" sz="1000" b="0" i="1" err="1"/>
                        <a:t>sommes</a:t>
                      </a:r>
                      <a:r>
                        <a:rPr lang="en-GB" sz="1000" b="0" i="1" dirty="0"/>
                        <a:t> (We are)</a:t>
                      </a:r>
                      <a:endParaRPr lang="en-GB" sz="1000" b="1" i="1"/>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3452007"/>
                  </a:ext>
                </a:extLst>
              </a:tr>
              <a:tr h="243675">
                <a:tc>
                  <a:txBody>
                    <a:bodyPr/>
                    <a:lstStyle/>
                    <a:p>
                      <a:pPr algn="ctr"/>
                      <a:r>
                        <a:rPr lang="en-GB" sz="1000" b="0" i="1" dirty="0"/>
                        <a:t>Vous </a:t>
                      </a:r>
                      <a:r>
                        <a:rPr lang="en-GB" sz="1000" b="0" i="1" err="1"/>
                        <a:t>avez</a:t>
                      </a:r>
                      <a:r>
                        <a:rPr lang="en-GB" sz="1000" b="0" i="1" dirty="0"/>
                        <a:t> (You have)</a:t>
                      </a:r>
                      <a:endParaRPr lang="en-GB" sz="1000" b="1" i="1"/>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Vous  </a:t>
                      </a:r>
                      <a:r>
                        <a:rPr lang="en-GB" sz="1000" b="0" i="1" err="1"/>
                        <a:t>êtes</a:t>
                      </a:r>
                      <a:r>
                        <a:rPr lang="en-GB" sz="1000" b="0" i="1" dirty="0"/>
                        <a:t> (You are)</a:t>
                      </a:r>
                      <a:endParaRPr lang="en-GB" sz="1000" b="1" i="1"/>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063739"/>
                  </a:ext>
                </a:extLst>
              </a:tr>
              <a:tr h="243675">
                <a:tc>
                  <a:txBody>
                    <a:bodyPr/>
                    <a:lstStyle/>
                    <a:p>
                      <a:pPr algn="ctr"/>
                      <a:r>
                        <a:rPr lang="en-GB" sz="1000" b="0" i="1" dirty="0" err="1"/>
                        <a:t>Ils</a:t>
                      </a:r>
                      <a:r>
                        <a:rPr lang="en-GB" sz="1000" b="0" i="1" dirty="0"/>
                        <a:t>/</a:t>
                      </a:r>
                      <a:r>
                        <a:rPr lang="en-GB" sz="1000" b="0" i="1" dirty="0" err="1"/>
                        <a:t>elles</a:t>
                      </a:r>
                      <a:r>
                        <a:rPr lang="en-GB" sz="1000" b="0" i="1" dirty="0"/>
                        <a:t> </a:t>
                      </a:r>
                      <a:r>
                        <a:rPr lang="en-GB" sz="1000" b="0" i="1" dirty="0" err="1"/>
                        <a:t>ont</a:t>
                      </a:r>
                      <a:r>
                        <a:rPr lang="en-GB" sz="1000" b="0" i="1" dirty="0"/>
                        <a:t> (They have)</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lang="en-GB" sz="1000" b="0" i="1" err="1"/>
                        <a:t>Ils</a:t>
                      </a:r>
                      <a:r>
                        <a:rPr lang="en-GB" sz="1000" b="0" i="1" dirty="0"/>
                        <a:t>/</a:t>
                      </a:r>
                      <a:r>
                        <a:rPr lang="en-GB" sz="1000" b="0" i="1" err="1"/>
                        <a:t>elles</a:t>
                      </a:r>
                      <a:r>
                        <a:rPr lang="en-GB" sz="1000" b="0" i="1" dirty="0"/>
                        <a:t> </a:t>
                      </a:r>
                      <a:r>
                        <a:rPr lang="en-GB" sz="1000" b="0" i="1" err="1"/>
                        <a:t>sont</a:t>
                      </a:r>
                      <a:r>
                        <a:rPr lang="en-GB" sz="1000" b="0" i="1" dirty="0"/>
                        <a:t> (They are)</a:t>
                      </a:r>
                      <a:endParaRPr lang="en-GB" sz="1000" b="1" i="1"/>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8107101"/>
                  </a:ext>
                </a:extLst>
              </a:tr>
            </a:tbl>
          </a:graphicData>
        </a:graphic>
      </p:graphicFrame>
      <p:graphicFrame>
        <p:nvGraphicFramePr>
          <p:cNvPr id="7" name="Table 6">
            <a:extLst>
              <a:ext uri="{FF2B5EF4-FFF2-40B4-BE49-F238E27FC236}">
                <a16:creationId xmlns:a16="http://schemas.microsoft.com/office/drawing/2014/main" id="{DC6960FE-5C7B-2E2D-44E2-8BF55D29C348}"/>
              </a:ext>
            </a:extLst>
          </p:cNvPr>
          <p:cNvGraphicFramePr>
            <a:graphicFrameLocks noGrp="1"/>
          </p:cNvGraphicFramePr>
          <p:nvPr/>
        </p:nvGraphicFramePr>
        <p:xfrm>
          <a:off x="239617" y="636745"/>
          <a:ext cx="3012838" cy="4240366"/>
        </p:xfrm>
        <a:graphic>
          <a:graphicData uri="http://schemas.openxmlformats.org/drawingml/2006/table">
            <a:tbl>
              <a:tblPr firstRow="1" bandRow="1">
                <a:tableStyleId>{5940675A-B579-460E-94D1-54222C63F5DA}</a:tableStyleId>
              </a:tblPr>
              <a:tblGrid>
                <a:gridCol w="1534889">
                  <a:extLst>
                    <a:ext uri="{9D8B030D-6E8A-4147-A177-3AD203B41FA5}">
                      <a16:colId xmlns:a16="http://schemas.microsoft.com/office/drawing/2014/main" val="278972335"/>
                    </a:ext>
                  </a:extLst>
                </a:gridCol>
                <a:gridCol w="1477949">
                  <a:extLst>
                    <a:ext uri="{9D8B030D-6E8A-4147-A177-3AD203B41FA5}">
                      <a16:colId xmlns:a16="http://schemas.microsoft.com/office/drawing/2014/main" val="3876483425"/>
                    </a:ext>
                  </a:extLst>
                </a:gridCol>
              </a:tblGrid>
              <a:tr h="246683">
                <a:tc>
                  <a:txBody>
                    <a:bodyPr/>
                    <a:lstStyle/>
                    <a:p>
                      <a:pPr algn="ctr"/>
                      <a:r>
                        <a:rPr lang="en-GB" sz="1100" b="1" dirty="0" err="1"/>
                        <a:t>En</a:t>
                      </a:r>
                      <a:r>
                        <a:rPr lang="en-GB" sz="1100" b="1" dirty="0"/>
                        <a:t> </a:t>
                      </a:r>
                      <a:r>
                        <a:rPr lang="en-GB" sz="1100" b="1" dirty="0" err="1"/>
                        <a:t>classe</a:t>
                      </a:r>
                      <a:endParaRPr lang="en-GB" sz="1100" b="1" dirty="0"/>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In the classroom</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381963">
                <a:tc>
                  <a:txBody>
                    <a:bodyPr/>
                    <a:lstStyle/>
                    <a:p>
                      <a:pPr marL="228600" indent="-228600">
                        <a:buAutoNum type="arabicPeriod"/>
                      </a:pPr>
                      <a:r>
                        <a:rPr lang="en-GB" sz="1100" b="1" dirty="0"/>
                        <a:t>Merci</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Thank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6683">
                <a:tc>
                  <a:txBody>
                    <a:bodyPr/>
                    <a:lstStyle/>
                    <a:p>
                      <a:r>
                        <a:rPr lang="en-GB" sz="1100" b="1" dirty="0"/>
                        <a:t>2. </a:t>
                      </a:r>
                      <a:r>
                        <a:rPr lang="en-GB" sz="1100" b="1" dirty="0" err="1"/>
                        <a:t>S’il</a:t>
                      </a:r>
                      <a:r>
                        <a:rPr lang="en-GB" sz="1100" b="1" dirty="0"/>
                        <a:t> </a:t>
                      </a:r>
                      <a:r>
                        <a:rPr lang="en-GB" sz="1100" b="1" dirty="0" err="1"/>
                        <a:t>vous</a:t>
                      </a:r>
                      <a:r>
                        <a:rPr lang="en-GB" sz="1100" b="1" dirty="0"/>
                        <a:t> </a:t>
                      </a:r>
                      <a:r>
                        <a:rPr lang="en-GB" sz="1100" b="1" dirty="0" err="1"/>
                        <a:t>plaît</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Please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6683">
                <a:tc>
                  <a:txBody>
                    <a:bodyPr/>
                    <a:lstStyle/>
                    <a:p>
                      <a:r>
                        <a:rPr lang="en-GB" sz="1100" b="1" dirty="0"/>
                        <a:t>3. </a:t>
                      </a:r>
                      <a:r>
                        <a:rPr lang="en-GB" sz="1100" b="1" dirty="0" err="1"/>
                        <a:t>J’ai</a:t>
                      </a:r>
                      <a:r>
                        <a:rPr lang="en-GB" sz="1100" b="1" dirty="0"/>
                        <a:t> un </a:t>
                      </a:r>
                      <a:r>
                        <a:rPr lang="en-GB" sz="1100" b="1" dirty="0" err="1"/>
                        <a:t>problème</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I have a problem.</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6683">
                <a:tc>
                  <a:txBody>
                    <a:bodyPr/>
                    <a:lstStyle/>
                    <a:p>
                      <a:r>
                        <a:rPr lang="en-GB" sz="1100" b="1" dirty="0"/>
                        <a:t>4. Je ne </a:t>
                      </a:r>
                      <a:r>
                        <a:rPr lang="en-GB" sz="1100" b="1" dirty="0" err="1"/>
                        <a:t>sais</a:t>
                      </a:r>
                      <a:r>
                        <a:rPr lang="en-GB" sz="1100" b="1" dirty="0"/>
                        <a:t> pas.</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don’t know.</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6683">
                <a:tc>
                  <a:txBody>
                    <a:bodyPr/>
                    <a:lstStyle/>
                    <a:p>
                      <a:r>
                        <a:rPr lang="en-GB" sz="1100" b="1" dirty="0"/>
                        <a:t>5. </a:t>
                      </a:r>
                      <a:r>
                        <a:rPr lang="en-GB" sz="1100" b="1" dirty="0" err="1"/>
                        <a:t>Répétez</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Repeat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6683">
                <a:tc>
                  <a:txBody>
                    <a:bodyPr/>
                    <a:lstStyle/>
                    <a:p>
                      <a:r>
                        <a:rPr lang="en-GB" sz="1100" b="1" dirty="0"/>
                        <a:t>6. </a:t>
                      </a:r>
                      <a:r>
                        <a:rPr lang="en-GB" sz="1100" b="1" dirty="0" err="1"/>
                        <a:t>J’ai</a:t>
                      </a:r>
                      <a:r>
                        <a:rPr lang="en-GB" sz="1100" b="1" dirty="0"/>
                        <a:t> </a:t>
                      </a:r>
                      <a:r>
                        <a:rPr lang="en-GB" sz="1100" b="1" dirty="0" err="1"/>
                        <a:t>fini</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I’ve finished.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6683">
                <a:tc>
                  <a:txBody>
                    <a:bodyPr/>
                    <a:lstStyle/>
                    <a:p>
                      <a:r>
                        <a:rPr lang="en-GB" sz="1100" b="1" dirty="0"/>
                        <a:t>7. </a:t>
                      </a:r>
                      <a:r>
                        <a:rPr lang="en-GB" sz="1100" b="1" dirty="0" err="1"/>
                        <a:t>J’ai</a:t>
                      </a:r>
                      <a:r>
                        <a:rPr lang="en-GB" sz="1100" b="1" dirty="0"/>
                        <a:t> </a:t>
                      </a:r>
                      <a:r>
                        <a:rPr lang="en-GB" sz="1100" b="1" dirty="0" err="1"/>
                        <a:t>oublié</a:t>
                      </a:r>
                      <a:r>
                        <a:rPr lang="en-GB" sz="1100" b="1" dirty="0"/>
                        <a:t> </a:t>
                      </a:r>
                      <a:r>
                        <a:rPr lang="en-GB" sz="1100" b="1" dirty="0" err="1"/>
                        <a:t>mon</a:t>
                      </a:r>
                      <a:r>
                        <a:rPr lang="en-GB" sz="1100" b="1" dirty="0"/>
                        <a:t> </a:t>
                      </a:r>
                      <a:r>
                        <a:rPr lang="en-GB" sz="1100" b="1" dirty="0" err="1"/>
                        <a:t>stylo</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I’ve forgotten my pen.</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6683">
                <a:tc>
                  <a:txBody>
                    <a:bodyPr/>
                    <a:lstStyle/>
                    <a:p>
                      <a:r>
                        <a:rPr lang="en-GB" sz="1100" b="1" dirty="0"/>
                        <a:t>8. Comment </a:t>
                      </a:r>
                      <a:r>
                        <a:rPr lang="en-GB" sz="1100" b="1" dirty="0" err="1"/>
                        <a:t>dit</a:t>
                      </a:r>
                      <a:r>
                        <a:rPr lang="en-GB" sz="1100" b="1" dirty="0"/>
                        <a:t>-on…</a:t>
                      </a:r>
                      <a:r>
                        <a:rPr lang="en-GB" sz="1100" b="1" dirty="0" err="1"/>
                        <a:t>en</a:t>
                      </a:r>
                      <a:r>
                        <a:rPr lang="en-GB" sz="1100" b="1" dirty="0"/>
                        <a:t> </a:t>
                      </a:r>
                      <a:r>
                        <a:rPr lang="en-GB" sz="1100" b="1" dirty="0" err="1"/>
                        <a:t>anglais</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do you say…in English?</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6683">
                <a:tc>
                  <a:txBody>
                    <a:bodyPr/>
                    <a:lstStyle/>
                    <a:p>
                      <a:r>
                        <a:rPr lang="en-GB" sz="1100" b="1" dirty="0"/>
                        <a:t>9. Comment </a:t>
                      </a:r>
                      <a:r>
                        <a:rPr lang="en-GB" sz="1100" b="1" dirty="0" err="1"/>
                        <a:t>dit</a:t>
                      </a:r>
                      <a:r>
                        <a:rPr lang="en-GB" sz="1100" b="1" dirty="0"/>
                        <a:t>-on…</a:t>
                      </a:r>
                      <a:r>
                        <a:rPr lang="en-GB" sz="1100" b="1" dirty="0" err="1"/>
                        <a:t>en</a:t>
                      </a:r>
                      <a:r>
                        <a:rPr lang="en-GB" sz="1100" b="1" dirty="0"/>
                        <a:t> </a:t>
                      </a:r>
                      <a:r>
                        <a:rPr lang="en-GB" sz="1100" b="1" dirty="0" err="1"/>
                        <a:t>français</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i="1" dirty="0"/>
                        <a:t>How do you say…in French?</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8773826"/>
                  </a:ext>
                </a:extLst>
              </a:tr>
              <a:tr h="246683">
                <a:tc>
                  <a:txBody>
                    <a:bodyPr/>
                    <a:lstStyle/>
                    <a:p>
                      <a:r>
                        <a:rPr lang="en-GB" sz="1100" b="1" dirty="0"/>
                        <a:t>10. </a:t>
                      </a:r>
                      <a:r>
                        <a:rPr lang="en-GB" sz="1100" b="1" dirty="0" err="1"/>
                        <a:t>Puis</a:t>
                      </a:r>
                      <a:r>
                        <a:rPr lang="en-GB" sz="1100" b="1" dirty="0"/>
                        <a:t>-je </a:t>
                      </a:r>
                      <a:r>
                        <a:rPr lang="en-GB" sz="1100" b="1" dirty="0" err="1"/>
                        <a:t>aller</a:t>
                      </a:r>
                      <a:r>
                        <a:rPr lang="en-GB" sz="1100" b="1" dirty="0"/>
                        <a:t> aux toilettes?</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Can I go to the toilet?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488448625"/>
                  </a:ext>
                </a:extLst>
              </a:tr>
              <a:tr h="246683">
                <a:tc>
                  <a:txBody>
                    <a:bodyPr/>
                    <a:lstStyle/>
                    <a:p>
                      <a:r>
                        <a:rPr lang="en-GB" sz="1100" b="1" dirty="0"/>
                        <a:t>11. </a:t>
                      </a:r>
                      <a:r>
                        <a:rPr lang="en-GB" sz="1100" b="1" dirty="0" err="1"/>
                        <a:t>Puis</a:t>
                      </a:r>
                      <a:r>
                        <a:rPr lang="en-GB" sz="1100" b="1" dirty="0"/>
                        <a:t>-je utiliser </a:t>
                      </a:r>
                      <a:r>
                        <a:rPr lang="en-GB" sz="1100" b="1" dirty="0" err="1"/>
                        <a:t>mon</a:t>
                      </a:r>
                      <a:r>
                        <a:rPr lang="en-GB" sz="1100" b="1" dirty="0"/>
                        <a:t> portable?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Can I use my phone?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774872361"/>
                  </a:ext>
                </a:extLst>
              </a:tr>
              <a:tr h="246683">
                <a:tc>
                  <a:txBody>
                    <a:bodyPr/>
                    <a:lstStyle/>
                    <a:p>
                      <a:r>
                        <a:rPr lang="en-GB" sz="1100" b="1" dirty="0"/>
                        <a:t>12. </a:t>
                      </a:r>
                      <a:r>
                        <a:rPr lang="en-GB" sz="1100" b="1" dirty="0" err="1"/>
                        <a:t>C’est</a:t>
                      </a:r>
                      <a:r>
                        <a:rPr lang="en-GB" sz="1100" b="1" dirty="0"/>
                        <a:t> </a:t>
                      </a:r>
                      <a:r>
                        <a:rPr lang="en-GB" sz="1100" b="1" dirty="0" err="1"/>
                        <a:t>vrai</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It’s true.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059829998"/>
                  </a:ext>
                </a:extLst>
              </a:tr>
              <a:tr h="246683">
                <a:tc>
                  <a:txBody>
                    <a:bodyPr/>
                    <a:lstStyle/>
                    <a:p>
                      <a:r>
                        <a:rPr lang="en-GB" sz="1100" b="1" dirty="0"/>
                        <a:t>13. </a:t>
                      </a:r>
                      <a:r>
                        <a:rPr lang="en-GB" sz="1100" b="1" dirty="0" err="1"/>
                        <a:t>C’est</a:t>
                      </a:r>
                      <a:r>
                        <a:rPr lang="en-GB" sz="1100" b="1" dirty="0"/>
                        <a:t> faux.</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It’s false. </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7198305"/>
                  </a:ext>
                </a:extLst>
              </a:tr>
            </a:tbl>
          </a:graphicData>
        </a:graphic>
      </p:graphicFrame>
      <p:graphicFrame>
        <p:nvGraphicFramePr>
          <p:cNvPr id="15" name="Table 14">
            <a:extLst>
              <a:ext uri="{FF2B5EF4-FFF2-40B4-BE49-F238E27FC236}">
                <a16:creationId xmlns:a16="http://schemas.microsoft.com/office/drawing/2014/main" id="{06C508CF-5564-F162-6F3F-1AD870B5A181}"/>
              </a:ext>
            </a:extLst>
          </p:cNvPr>
          <p:cNvGraphicFramePr>
            <a:graphicFrameLocks noGrp="1"/>
          </p:cNvGraphicFramePr>
          <p:nvPr/>
        </p:nvGraphicFramePr>
        <p:xfrm>
          <a:off x="3398504" y="636745"/>
          <a:ext cx="3255027" cy="3606016"/>
        </p:xfrm>
        <a:graphic>
          <a:graphicData uri="http://schemas.openxmlformats.org/drawingml/2006/table">
            <a:tbl>
              <a:tblPr firstRow="1" bandRow="1">
                <a:tableStyleId>{5940675A-B579-460E-94D1-54222C63F5DA}</a:tableStyleId>
              </a:tblPr>
              <a:tblGrid>
                <a:gridCol w="1802421">
                  <a:extLst>
                    <a:ext uri="{9D8B030D-6E8A-4147-A177-3AD203B41FA5}">
                      <a16:colId xmlns:a16="http://schemas.microsoft.com/office/drawing/2014/main" val="278972335"/>
                    </a:ext>
                  </a:extLst>
                </a:gridCol>
                <a:gridCol w="1452606">
                  <a:extLst>
                    <a:ext uri="{9D8B030D-6E8A-4147-A177-3AD203B41FA5}">
                      <a16:colId xmlns:a16="http://schemas.microsoft.com/office/drawing/2014/main" val="3876483425"/>
                    </a:ext>
                  </a:extLst>
                </a:gridCol>
              </a:tblGrid>
              <a:tr h="293364">
                <a:tc>
                  <a:txBody>
                    <a:bodyPr/>
                    <a:lstStyle/>
                    <a:p>
                      <a:pPr algn="ctr"/>
                      <a:r>
                        <a:rPr lang="en-GB" sz="1100" b="1" dirty="0"/>
                        <a:t>Les </a:t>
                      </a:r>
                      <a:r>
                        <a:rPr lang="en-GB" sz="1100" b="1" dirty="0" err="1"/>
                        <a:t>mois</a:t>
                      </a:r>
                      <a:endParaRPr lang="en-GB" sz="1100" b="1" dirty="0"/>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Months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24. </a:t>
                      </a:r>
                      <a:r>
                        <a:rPr lang="en-GB" sz="1100" b="1" dirty="0" err="1"/>
                        <a:t>janvier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January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25. </a:t>
                      </a:r>
                      <a:r>
                        <a:rPr lang="en-GB" sz="1100" b="1" dirty="0" err="1"/>
                        <a:t>février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February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26. mars</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March</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27. </a:t>
                      </a:r>
                      <a:r>
                        <a:rPr lang="en-GB" sz="1100" b="1" dirty="0" err="1"/>
                        <a:t>avril</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April</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28. </a:t>
                      </a:r>
                      <a:r>
                        <a:rPr lang="en-GB" sz="1100" b="1" dirty="0" err="1"/>
                        <a:t>mai</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May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1897">
                <a:tc>
                  <a:txBody>
                    <a:bodyPr/>
                    <a:lstStyle/>
                    <a:p>
                      <a:r>
                        <a:rPr lang="en-GB" sz="1100" b="1" dirty="0"/>
                        <a:t>29. </a:t>
                      </a:r>
                      <a:r>
                        <a:rPr lang="en-GB" sz="1100" b="1" dirty="0" err="1"/>
                        <a:t>juin</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June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30. </a:t>
                      </a:r>
                      <a:r>
                        <a:rPr lang="en-GB" sz="1100" b="1" dirty="0" err="1"/>
                        <a:t>juillet</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July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1897">
                <a:tc>
                  <a:txBody>
                    <a:bodyPr/>
                    <a:lstStyle/>
                    <a:p>
                      <a:r>
                        <a:rPr lang="en-GB" sz="1100" b="1" dirty="0"/>
                        <a:t>31. </a:t>
                      </a:r>
                      <a:r>
                        <a:rPr lang="en-GB" sz="1100" b="1" dirty="0" err="1"/>
                        <a:t>août</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August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1897">
                <a:tc>
                  <a:txBody>
                    <a:bodyPr/>
                    <a:lstStyle/>
                    <a:p>
                      <a:r>
                        <a:rPr lang="en-GB" sz="1100" b="1" dirty="0"/>
                        <a:t>32. </a:t>
                      </a:r>
                      <a:r>
                        <a:rPr lang="en-GB" sz="1100" b="1" dirty="0" err="1"/>
                        <a:t>septembre</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September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10109430"/>
                  </a:ext>
                </a:extLst>
              </a:tr>
              <a:tr h="241897">
                <a:tc>
                  <a:txBody>
                    <a:bodyPr/>
                    <a:lstStyle/>
                    <a:p>
                      <a:r>
                        <a:rPr lang="en-GB" sz="1100" b="1" dirty="0"/>
                        <a:t>33. </a:t>
                      </a:r>
                      <a:r>
                        <a:rPr lang="en-GB" sz="1100" b="1" dirty="0" err="1"/>
                        <a:t>octobre</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October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97682384"/>
                  </a:ext>
                </a:extLst>
              </a:tr>
              <a:tr h="241897">
                <a:tc>
                  <a:txBody>
                    <a:bodyPr/>
                    <a:lstStyle/>
                    <a:p>
                      <a:r>
                        <a:rPr lang="en-GB" sz="1100" b="1" dirty="0"/>
                        <a:t>34. </a:t>
                      </a:r>
                      <a:r>
                        <a:rPr lang="en-GB" sz="1100" b="1" dirty="0" err="1"/>
                        <a:t>novembre</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November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24825605"/>
                  </a:ext>
                </a:extLst>
              </a:tr>
              <a:tr h="241897">
                <a:tc>
                  <a:txBody>
                    <a:bodyPr/>
                    <a:lstStyle/>
                    <a:p>
                      <a:r>
                        <a:rPr lang="en-GB" sz="1100" b="1" dirty="0"/>
                        <a:t>35. </a:t>
                      </a:r>
                      <a:r>
                        <a:rPr lang="en-GB" sz="1100" b="1" dirty="0" err="1"/>
                        <a:t>décembre</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December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321086767"/>
                  </a:ext>
                </a:extLst>
              </a:tr>
              <a:tr h="241897">
                <a:tc>
                  <a:txBody>
                    <a:bodyPr/>
                    <a:lstStyle/>
                    <a:p>
                      <a:r>
                        <a:rPr lang="en-GB" sz="1100" b="1" dirty="0"/>
                        <a:t>36. Mon </a:t>
                      </a:r>
                      <a:r>
                        <a:rPr lang="en-GB" sz="1100" b="1" dirty="0" err="1"/>
                        <a:t>anniversaire</a:t>
                      </a:r>
                      <a:r>
                        <a:rPr lang="en-GB" sz="1100" b="1" dirty="0"/>
                        <a:t>, </a:t>
                      </a:r>
                      <a:r>
                        <a:rPr lang="en-GB" sz="1100" b="1" dirty="0" err="1"/>
                        <a:t>c’est</a:t>
                      </a:r>
                      <a:r>
                        <a:rPr lang="en-GB" sz="1100" b="1" dirty="0"/>
                        <a:t> le…</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My birthday is…</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5090423"/>
                  </a:ext>
                </a:extLst>
              </a:tr>
            </a:tbl>
          </a:graphicData>
        </a:graphic>
      </p:graphicFrame>
    </p:spTree>
    <p:extLst>
      <p:ext uri="{BB962C8B-B14F-4D97-AF65-F5344CB8AC3E}">
        <p14:creationId xmlns:p14="http://schemas.microsoft.com/office/powerpoint/2010/main" val="4131389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1F14F-FF21-6224-A30F-85C409D561B6}"/>
              </a:ext>
            </a:extLst>
          </p:cNvPr>
          <p:cNvSpPr>
            <a:spLocks noGrp="1"/>
          </p:cNvSpPr>
          <p:nvPr>
            <p:ph type="title"/>
          </p:nvPr>
        </p:nvSpPr>
        <p:spPr>
          <a:xfrm>
            <a:off x="471487" y="226322"/>
            <a:ext cx="5915025" cy="197424"/>
          </a:xfrm>
        </p:spPr>
        <p:txBody>
          <a:bodyPr>
            <a:normAutofit fontScale="90000"/>
          </a:bodyPr>
          <a:lstStyle/>
          <a:p>
            <a:r>
              <a:rPr lang="en-GB" dirty="0"/>
              <a:t>Geography</a:t>
            </a:r>
          </a:p>
        </p:txBody>
      </p:sp>
      <p:sp>
        <p:nvSpPr>
          <p:cNvPr id="3" name="Content Placeholder 2">
            <a:extLst>
              <a:ext uri="{FF2B5EF4-FFF2-40B4-BE49-F238E27FC236}">
                <a16:creationId xmlns:a16="http://schemas.microsoft.com/office/drawing/2014/main" id="{D956401C-24D1-2A49-5AE6-4D1507EB43E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E7413F2-6875-9D61-125E-D777B83FC1A1}"/>
              </a:ext>
            </a:extLst>
          </p:cNvPr>
          <p:cNvPicPr>
            <a:picLocks noChangeAspect="1"/>
          </p:cNvPicPr>
          <p:nvPr/>
        </p:nvPicPr>
        <p:blipFill rotWithShape="1">
          <a:blip r:embed="rId2"/>
          <a:srcRect t="65187" r="46278"/>
          <a:stretch/>
        </p:blipFill>
        <p:spPr>
          <a:xfrm>
            <a:off x="668229" y="3492122"/>
            <a:ext cx="5523291" cy="2480441"/>
          </a:xfrm>
          <a:prstGeom prst="rect">
            <a:avLst/>
          </a:prstGeom>
        </p:spPr>
      </p:pic>
      <p:pic>
        <p:nvPicPr>
          <p:cNvPr id="4" name="Picture 3">
            <a:extLst>
              <a:ext uri="{FF2B5EF4-FFF2-40B4-BE49-F238E27FC236}">
                <a16:creationId xmlns:a16="http://schemas.microsoft.com/office/drawing/2014/main" id="{F24B337E-0CCB-31AF-46FE-4CC531B7FB37}"/>
              </a:ext>
            </a:extLst>
          </p:cNvPr>
          <p:cNvPicPr>
            <a:picLocks noChangeAspect="1"/>
          </p:cNvPicPr>
          <p:nvPr/>
        </p:nvPicPr>
        <p:blipFill rotWithShape="1">
          <a:blip r:embed="rId2"/>
          <a:srcRect l="53150" t="64953"/>
          <a:stretch/>
        </p:blipFill>
        <p:spPr>
          <a:xfrm>
            <a:off x="776926" y="6476898"/>
            <a:ext cx="5285359" cy="2653479"/>
          </a:xfrm>
          <a:prstGeom prst="rect">
            <a:avLst/>
          </a:prstGeom>
        </p:spPr>
      </p:pic>
      <p:pic>
        <p:nvPicPr>
          <p:cNvPr id="7" name="Picture 6">
            <a:extLst>
              <a:ext uri="{FF2B5EF4-FFF2-40B4-BE49-F238E27FC236}">
                <a16:creationId xmlns:a16="http://schemas.microsoft.com/office/drawing/2014/main" id="{C4C8610F-A455-B332-B6CF-C0130093712C}"/>
              </a:ext>
            </a:extLst>
          </p:cNvPr>
          <p:cNvPicPr>
            <a:picLocks noChangeAspect="1"/>
          </p:cNvPicPr>
          <p:nvPr/>
        </p:nvPicPr>
        <p:blipFill rotWithShape="1">
          <a:blip r:embed="rId2"/>
          <a:srcRect l="42" t="26869" r="66140" b="34417"/>
          <a:stretch/>
        </p:blipFill>
        <p:spPr>
          <a:xfrm>
            <a:off x="2044147" y="911082"/>
            <a:ext cx="2783906" cy="2230986"/>
          </a:xfrm>
          <a:prstGeom prst="rect">
            <a:avLst/>
          </a:prstGeom>
        </p:spPr>
      </p:pic>
    </p:spTree>
    <p:extLst>
      <p:ext uri="{BB962C8B-B14F-4D97-AF65-F5344CB8AC3E}">
        <p14:creationId xmlns:p14="http://schemas.microsoft.com/office/powerpoint/2010/main" val="3570257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F86FE-EE8A-5B36-864B-61868D7709EF}"/>
              </a:ext>
            </a:extLst>
          </p:cNvPr>
          <p:cNvSpPr>
            <a:spLocks noGrp="1"/>
          </p:cNvSpPr>
          <p:nvPr>
            <p:ph type="title"/>
          </p:nvPr>
        </p:nvSpPr>
        <p:spPr>
          <a:xfrm>
            <a:off x="471487" y="103659"/>
            <a:ext cx="5915025" cy="456314"/>
          </a:xfrm>
        </p:spPr>
        <p:txBody>
          <a:bodyPr>
            <a:normAutofit fontScale="90000"/>
          </a:bodyPr>
          <a:lstStyle/>
          <a:p>
            <a:r>
              <a:rPr lang="en-GB" dirty="0"/>
              <a:t>Geography</a:t>
            </a:r>
          </a:p>
        </p:txBody>
      </p:sp>
      <p:sp>
        <p:nvSpPr>
          <p:cNvPr id="3" name="Content Placeholder 2">
            <a:extLst>
              <a:ext uri="{FF2B5EF4-FFF2-40B4-BE49-F238E27FC236}">
                <a16:creationId xmlns:a16="http://schemas.microsoft.com/office/drawing/2014/main" id="{DB907C4D-C91B-3994-2060-2937F316497B}"/>
              </a:ext>
            </a:extLst>
          </p:cNvPr>
          <p:cNvSpPr>
            <a:spLocks noGrp="1"/>
          </p:cNvSpPr>
          <p:nvPr>
            <p:ph idx="1"/>
          </p:nvPr>
        </p:nvSpPr>
        <p:spPr/>
        <p:txBody>
          <a:bodyPr/>
          <a:lstStyle/>
          <a:p>
            <a:endParaRPr lang="en-GB"/>
          </a:p>
        </p:txBody>
      </p:sp>
      <p:pic>
        <p:nvPicPr>
          <p:cNvPr id="10" name="Picture 9" descr="A close-up of a map&#10;&#10;Description automatically generated">
            <a:extLst>
              <a:ext uri="{FF2B5EF4-FFF2-40B4-BE49-F238E27FC236}">
                <a16:creationId xmlns:a16="http://schemas.microsoft.com/office/drawing/2014/main" id="{82A09B53-BFAA-AEE5-768A-E97D79E4CBA8}"/>
              </a:ext>
            </a:extLst>
          </p:cNvPr>
          <p:cNvPicPr>
            <a:picLocks noChangeAspect="1"/>
          </p:cNvPicPr>
          <p:nvPr/>
        </p:nvPicPr>
        <p:blipFill rotWithShape="1">
          <a:blip r:embed="rId2"/>
          <a:srcRect l="48479" t="61981" r="-825" b="-461"/>
          <a:stretch/>
        </p:blipFill>
        <p:spPr>
          <a:xfrm>
            <a:off x="958269" y="6881861"/>
            <a:ext cx="4951632" cy="2526755"/>
          </a:xfrm>
          <a:prstGeom prst="rect">
            <a:avLst/>
          </a:prstGeom>
        </p:spPr>
      </p:pic>
      <p:pic>
        <p:nvPicPr>
          <p:cNvPr id="11" name="Picture 10" descr="A close-up of a map&#10;&#10;Description automatically generated">
            <a:extLst>
              <a:ext uri="{FF2B5EF4-FFF2-40B4-BE49-F238E27FC236}">
                <a16:creationId xmlns:a16="http://schemas.microsoft.com/office/drawing/2014/main" id="{40712C0B-C522-6BF0-9D9F-595CAF2A5AFE}"/>
              </a:ext>
            </a:extLst>
          </p:cNvPr>
          <p:cNvPicPr>
            <a:picLocks noChangeAspect="1"/>
          </p:cNvPicPr>
          <p:nvPr/>
        </p:nvPicPr>
        <p:blipFill rotWithShape="1">
          <a:blip r:embed="rId2"/>
          <a:srcRect l="49680" t="22581" b="38710"/>
          <a:stretch/>
        </p:blipFill>
        <p:spPr>
          <a:xfrm>
            <a:off x="660981" y="3450088"/>
            <a:ext cx="5532409" cy="2988190"/>
          </a:xfrm>
          <a:prstGeom prst="rect">
            <a:avLst/>
          </a:prstGeom>
        </p:spPr>
      </p:pic>
      <p:pic>
        <p:nvPicPr>
          <p:cNvPr id="12" name="Picture 11" descr="A close-up of a map&#10;&#10;Description automatically generated">
            <a:extLst>
              <a:ext uri="{FF2B5EF4-FFF2-40B4-BE49-F238E27FC236}">
                <a16:creationId xmlns:a16="http://schemas.microsoft.com/office/drawing/2014/main" id="{15B56779-1E9B-251F-65EF-ED406303ABF1}"/>
              </a:ext>
            </a:extLst>
          </p:cNvPr>
          <p:cNvPicPr>
            <a:picLocks noChangeAspect="1"/>
          </p:cNvPicPr>
          <p:nvPr/>
        </p:nvPicPr>
        <p:blipFill rotWithShape="1">
          <a:blip r:embed="rId2"/>
          <a:srcRect l="49920" r="-320" b="75576"/>
          <a:stretch/>
        </p:blipFill>
        <p:spPr>
          <a:xfrm>
            <a:off x="380755" y="883469"/>
            <a:ext cx="6087148" cy="2078524"/>
          </a:xfrm>
          <a:prstGeom prst="rect">
            <a:avLst/>
          </a:prstGeom>
        </p:spPr>
      </p:pic>
    </p:spTree>
    <p:extLst>
      <p:ext uri="{BB962C8B-B14F-4D97-AF65-F5344CB8AC3E}">
        <p14:creationId xmlns:p14="http://schemas.microsoft.com/office/powerpoint/2010/main" val="2522962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8290F0D-3907-C95C-F9BB-D733B9FC8F79}"/>
              </a:ext>
            </a:extLst>
          </p:cNvPr>
          <p:cNvSpPr txBox="1">
            <a:spLocks noChangeArrowheads="1"/>
          </p:cNvSpPr>
          <p:nvPr/>
        </p:nvSpPr>
        <p:spPr bwMode="auto">
          <a:xfrm>
            <a:off x="238611" y="147401"/>
            <a:ext cx="6417393"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7 German: </a:t>
            </a:r>
            <a:r>
              <a:rPr lang="en-GB" altLang="en-US" sz="1300" b="1" dirty="0" err="1">
                <a:solidFill>
                  <a:srgbClr val="000000"/>
                </a:solidFill>
                <a:latin typeface="Calibri" panose="020F0502020204030204" pitchFamily="34" charset="0"/>
                <a:cs typeface="Calibri" panose="020F0502020204030204" pitchFamily="34" charset="0"/>
              </a:rPr>
              <a:t>Meine</a:t>
            </a:r>
            <a:r>
              <a:rPr lang="en-GB" altLang="en-US" sz="1300" b="1" dirty="0">
                <a:solidFill>
                  <a:srgbClr val="000000"/>
                </a:solidFill>
                <a:latin typeface="Calibri" panose="020F0502020204030204" pitchFamily="34" charset="0"/>
                <a:cs typeface="Calibri" panose="020F0502020204030204" pitchFamily="34" charset="0"/>
              </a:rPr>
              <a:t> Welt und ich</a:t>
            </a:r>
            <a:endParaRPr lang="en-US" altLang="en-US" sz="975" dirty="0">
              <a:latin typeface="Calibri" panose="020F0502020204030204" pitchFamily="34" charset="0"/>
              <a:cs typeface="Calibri" panose="020F0502020204030204" pitchFamily="34" charset="0"/>
            </a:endParaRPr>
          </a:p>
        </p:txBody>
      </p:sp>
      <p:pic>
        <p:nvPicPr>
          <p:cNvPr id="1027" name="Picture 3">
            <a:extLst>
              <a:ext uri="{FF2B5EF4-FFF2-40B4-BE49-F238E27FC236}">
                <a16:creationId xmlns:a16="http://schemas.microsoft.com/office/drawing/2014/main" id="{C9300737-03AA-92DE-11F0-B98981DC06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699" y="176701"/>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8DC3EEA4-2F2E-4A03-440B-2509366FD6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371" y="170197"/>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2" name="Table 1">
            <a:extLst>
              <a:ext uri="{FF2B5EF4-FFF2-40B4-BE49-F238E27FC236}">
                <a16:creationId xmlns:a16="http://schemas.microsoft.com/office/drawing/2014/main" id="{4DFB1491-F6B0-36E9-8D2C-9F8202E7AAA8}"/>
              </a:ext>
            </a:extLst>
          </p:cNvPr>
          <p:cNvGraphicFramePr>
            <a:graphicFrameLocks noGrp="1"/>
          </p:cNvGraphicFramePr>
          <p:nvPr/>
        </p:nvGraphicFramePr>
        <p:xfrm>
          <a:off x="3403287" y="4405113"/>
          <a:ext cx="3245462" cy="3202420"/>
        </p:xfrm>
        <a:graphic>
          <a:graphicData uri="http://schemas.openxmlformats.org/drawingml/2006/table">
            <a:tbl>
              <a:tblPr firstRow="1" bandRow="1">
                <a:tableStyleId>{5940675A-B579-460E-94D1-54222C63F5DA}</a:tableStyleId>
              </a:tblPr>
              <a:tblGrid>
                <a:gridCol w="1756441">
                  <a:extLst>
                    <a:ext uri="{9D8B030D-6E8A-4147-A177-3AD203B41FA5}">
                      <a16:colId xmlns:a16="http://schemas.microsoft.com/office/drawing/2014/main" val="278972335"/>
                    </a:ext>
                  </a:extLst>
                </a:gridCol>
                <a:gridCol w="1489021">
                  <a:extLst>
                    <a:ext uri="{9D8B030D-6E8A-4147-A177-3AD203B41FA5}">
                      <a16:colId xmlns:a16="http://schemas.microsoft.com/office/drawing/2014/main" val="3876483425"/>
                    </a:ext>
                  </a:extLst>
                </a:gridCol>
              </a:tblGrid>
              <a:tr h="255465">
                <a:tc>
                  <a:txBody>
                    <a:bodyPr/>
                    <a:lstStyle/>
                    <a:p>
                      <a:pPr algn="ctr"/>
                      <a:r>
                        <a:rPr lang="en-GB" sz="1100" b="1" dirty="0" err="1"/>
                        <a:t>Beschreibungen</a:t>
                      </a:r>
                      <a:endParaRPr lang="en-GB" sz="1100" b="1" dirty="0"/>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Descriptions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36. Ich </a:t>
                      </a:r>
                      <a:r>
                        <a:rPr lang="en-GB" sz="1100" b="1" dirty="0" err="1"/>
                        <a:t>habe</a:t>
                      </a:r>
                      <a:r>
                        <a:rPr lang="en-GB" sz="1100" b="1" dirty="0"/>
                        <a:t>…</a:t>
                      </a:r>
                      <a:r>
                        <a:rPr lang="en-GB" sz="1100" b="1" dirty="0" err="1"/>
                        <a:t>Augen</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have…eyes.</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37. Ich </a:t>
                      </a:r>
                      <a:r>
                        <a:rPr lang="en-GB" sz="1100" b="1" dirty="0" err="1"/>
                        <a:t>habe</a:t>
                      </a:r>
                      <a:r>
                        <a:rPr lang="en-GB" sz="1100" b="1" dirty="0"/>
                        <a:t>…</a:t>
                      </a:r>
                      <a:r>
                        <a:rPr lang="en-GB" sz="1100" b="1" dirty="0" err="1"/>
                        <a:t>Haare</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have…hair.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38. Ich bin…/Ich bin </a:t>
                      </a:r>
                      <a:r>
                        <a:rPr lang="en-GB" sz="1100" b="1" dirty="0" err="1"/>
                        <a:t>nicht</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am…/I am not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39. </a:t>
                      </a:r>
                      <a:r>
                        <a:rPr lang="en-GB" sz="1100" b="1" dirty="0" err="1"/>
                        <a:t>klein</a:t>
                      </a:r>
                      <a:r>
                        <a:rPr lang="en-GB" sz="1100" b="1" dirty="0"/>
                        <a:t>/</a:t>
                      </a:r>
                      <a:r>
                        <a:rPr lang="en-GB" sz="1100" b="1" dirty="0" err="1"/>
                        <a:t>groß</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short/tall</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40. </a:t>
                      </a:r>
                      <a:r>
                        <a:rPr lang="en-GB" sz="1100" b="1" dirty="0" err="1"/>
                        <a:t>sportlich</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sporty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4889">
                <a:tc>
                  <a:txBody>
                    <a:bodyPr/>
                    <a:lstStyle/>
                    <a:p>
                      <a:r>
                        <a:rPr lang="en-GB" sz="1100" b="1" dirty="0"/>
                        <a:t>41. </a:t>
                      </a:r>
                      <a:r>
                        <a:rPr lang="en-GB" sz="1100" b="1" dirty="0" err="1"/>
                        <a:t>musikalisch</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Musical</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42. intelligent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clever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69378">
                <a:tc>
                  <a:txBody>
                    <a:bodyPr/>
                    <a:lstStyle/>
                    <a:p>
                      <a:r>
                        <a:rPr lang="en-GB" sz="1100" b="1" dirty="0"/>
                        <a:t>43. </a:t>
                      </a:r>
                      <a:r>
                        <a:rPr lang="en-GB" sz="1100" b="1" dirty="0" err="1"/>
                        <a:t>kräftig</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strong</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39072">
                <a:tc>
                  <a:txBody>
                    <a:bodyPr/>
                    <a:lstStyle/>
                    <a:p>
                      <a:r>
                        <a:rPr lang="en-GB" sz="1100" b="1" dirty="0"/>
                        <a:t>44. </a:t>
                      </a:r>
                      <a:r>
                        <a:rPr lang="en-GB" sz="1100" b="1" dirty="0" err="1"/>
                        <a:t>schüchtern</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shy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10109430"/>
                  </a:ext>
                </a:extLst>
              </a:tr>
              <a:tr h="241897">
                <a:tc>
                  <a:txBody>
                    <a:bodyPr/>
                    <a:lstStyle/>
                    <a:p>
                      <a:r>
                        <a:rPr lang="en-GB" sz="1100" b="1" dirty="0"/>
                        <a:t>45. </a:t>
                      </a:r>
                      <a:r>
                        <a:rPr lang="en-GB" sz="1100" b="1" dirty="0" err="1"/>
                        <a:t>lustig</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funny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97682384"/>
                  </a:ext>
                </a:extLst>
              </a:tr>
              <a:tr h="255372">
                <a:tc>
                  <a:txBody>
                    <a:bodyPr/>
                    <a:lstStyle/>
                    <a:p>
                      <a:r>
                        <a:rPr lang="en-GB" sz="1100" b="1" dirty="0"/>
                        <a:t>46. </a:t>
                      </a:r>
                      <a:r>
                        <a:rPr lang="en-GB" sz="1100" b="1" dirty="0" err="1"/>
                        <a:t>gesprächig</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chatty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56285600"/>
                  </a:ext>
                </a:extLst>
              </a:tr>
              <a:tr h="241724">
                <a:tc>
                  <a:txBody>
                    <a:bodyPr/>
                    <a:lstStyle/>
                    <a:p>
                      <a:r>
                        <a:rPr lang="en-GB" sz="1100" b="1" dirty="0"/>
                        <a:t>47. </a:t>
                      </a:r>
                      <a:r>
                        <a:rPr lang="en-GB" sz="1100" b="1" dirty="0" err="1"/>
                        <a:t>sehr</a:t>
                      </a:r>
                      <a:r>
                        <a:rPr lang="en-GB" sz="1100" b="1" dirty="0"/>
                        <a:t>/</a:t>
                      </a:r>
                      <a:r>
                        <a:rPr lang="en-GB" sz="1100" b="1" dirty="0" err="1"/>
                        <a:t>ganz</a:t>
                      </a:r>
                      <a:r>
                        <a:rPr lang="en-GB" sz="1100" b="1" dirty="0"/>
                        <a:t>/</a:t>
                      </a:r>
                      <a:r>
                        <a:rPr lang="en-GB" sz="1100" b="1" dirty="0" err="1"/>
                        <a:t>ein</a:t>
                      </a:r>
                      <a:r>
                        <a:rPr lang="en-GB" sz="1100" b="1" dirty="0"/>
                        <a:t> </a:t>
                      </a:r>
                      <a:r>
                        <a:rPr lang="en-GB" sz="1100" b="1" dirty="0" err="1"/>
                        <a:t>bisschen</a:t>
                      </a:r>
                      <a:endParaRPr lang="en-GB" sz="1100" b="1" dirty="0"/>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very/quite/a bit</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09814747"/>
                  </a:ext>
                </a:extLst>
              </a:tr>
            </a:tbl>
          </a:graphicData>
        </a:graphic>
      </p:graphicFrame>
      <p:graphicFrame>
        <p:nvGraphicFramePr>
          <p:cNvPr id="8" name="Table 7">
            <a:extLst>
              <a:ext uri="{FF2B5EF4-FFF2-40B4-BE49-F238E27FC236}">
                <a16:creationId xmlns:a16="http://schemas.microsoft.com/office/drawing/2014/main" id="{FCEB5D0D-5C13-59F9-6D18-AF3FDE52E9C3}"/>
              </a:ext>
            </a:extLst>
          </p:cNvPr>
          <p:cNvGraphicFramePr>
            <a:graphicFrameLocks noGrp="1"/>
          </p:cNvGraphicFramePr>
          <p:nvPr>
            <p:extLst>
              <p:ext uri="{D42A27DB-BD31-4B8C-83A1-F6EECF244321}">
                <p14:modId xmlns:p14="http://schemas.microsoft.com/office/powerpoint/2010/main" val="3549902166"/>
              </p:ext>
            </p:extLst>
          </p:nvPr>
        </p:nvGraphicFramePr>
        <p:xfrm>
          <a:off x="236874" y="5057056"/>
          <a:ext cx="3034689" cy="2996444"/>
        </p:xfrm>
        <a:graphic>
          <a:graphicData uri="http://schemas.openxmlformats.org/drawingml/2006/table">
            <a:tbl>
              <a:tblPr firstRow="1" bandRow="1">
                <a:tableStyleId>{5940675A-B579-460E-94D1-54222C63F5DA}</a:tableStyleId>
              </a:tblPr>
              <a:tblGrid>
                <a:gridCol w="1648776">
                  <a:extLst>
                    <a:ext uri="{9D8B030D-6E8A-4147-A177-3AD203B41FA5}">
                      <a16:colId xmlns:a16="http://schemas.microsoft.com/office/drawing/2014/main" val="278972335"/>
                    </a:ext>
                  </a:extLst>
                </a:gridCol>
                <a:gridCol w="1385913">
                  <a:extLst>
                    <a:ext uri="{9D8B030D-6E8A-4147-A177-3AD203B41FA5}">
                      <a16:colId xmlns:a16="http://schemas.microsoft.com/office/drawing/2014/main" val="3876483425"/>
                    </a:ext>
                  </a:extLst>
                </a:gridCol>
              </a:tblGrid>
              <a:tr h="241897">
                <a:tc>
                  <a:txBody>
                    <a:bodyPr/>
                    <a:lstStyle/>
                    <a:p>
                      <a:pPr algn="ctr"/>
                      <a:r>
                        <a:rPr lang="en-GB" sz="1100" b="1" dirty="0" err="1"/>
                        <a:t>Grüße</a:t>
                      </a:r>
                      <a:endParaRPr lang="en-GB" sz="1100" b="1" dirty="0"/>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Greetings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13. </a:t>
                      </a:r>
                      <a:r>
                        <a:rPr lang="en-GB" sz="1100" b="1" dirty="0" err="1"/>
                        <a:t>Guten</a:t>
                      </a:r>
                      <a:r>
                        <a:rPr lang="en-GB" sz="1100" b="1" dirty="0"/>
                        <a:t> Tag</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Hello</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14. Hallo</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Hi</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15. Auf Wiedersehen</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Goodbye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16. Wie </a:t>
                      </a:r>
                      <a:r>
                        <a:rPr lang="en-GB" sz="1100" b="1" dirty="0" err="1"/>
                        <a:t>geht</a:t>
                      </a:r>
                      <a:r>
                        <a:rPr lang="en-GB" sz="1100" b="1" dirty="0"/>
                        <a:t> es </a:t>
                      </a:r>
                      <a:r>
                        <a:rPr lang="en-GB" sz="1100" b="1" dirty="0" err="1"/>
                        <a:t>dir</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are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17. Mir </a:t>
                      </a:r>
                      <a:r>
                        <a:rPr lang="en-GB" sz="1100" b="1" dirty="0" err="1"/>
                        <a:t>geht</a:t>
                      </a:r>
                      <a:r>
                        <a:rPr lang="en-GB" sz="1100" b="1" dirty="0"/>
                        <a:t> es </a:t>
                      </a:r>
                      <a:r>
                        <a:rPr lang="en-GB" sz="1100" b="1" dirty="0" err="1"/>
                        <a:t>sehr</a:t>
                      </a:r>
                      <a:r>
                        <a:rPr lang="en-GB" sz="1100" b="1" dirty="0"/>
                        <a:t> gut.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Very good.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1897">
                <a:tc>
                  <a:txBody>
                    <a:bodyPr/>
                    <a:lstStyle/>
                    <a:p>
                      <a:r>
                        <a:rPr lang="en-GB" sz="1100" b="1" dirty="0"/>
                        <a:t>18. Mir </a:t>
                      </a:r>
                      <a:r>
                        <a:rPr lang="en-GB" sz="1100" b="1" dirty="0" err="1"/>
                        <a:t>geht</a:t>
                      </a:r>
                      <a:r>
                        <a:rPr lang="en-GB" sz="1100" b="1" dirty="0"/>
                        <a:t> es </a:t>
                      </a:r>
                      <a:r>
                        <a:rPr lang="en-GB" sz="1100" b="1" dirty="0" err="1"/>
                        <a:t>nicht</a:t>
                      </a:r>
                      <a:r>
                        <a:rPr lang="en-GB" sz="1100" b="1" dirty="0"/>
                        <a:t> </a:t>
                      </a:r>
                      <a:r>
                        <a:rPr lang="en-GB" sz="1100" b="1" dirty="0" err="1"/>
                        <a:t>sehr</a:t>
                      </a:r>
                      <a:r>
                        <a:rPr lang="en-GB" sz="1100" b="1" dirty="0"/>
                        <a:t> good.</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Not good.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19. Wie </a:t>
                      </a:r>
                      <a:r>
                        <a:rPr lang="en-GB" sz="1100" b="1" dirty="0" err="1"/>
                        <a:t>heißt</a:t>
                      </a:r>
                      <a:r>
                        <a:rPr lang="en-GB" sz="1100" b="1" dirty="0"/>
                        <a:t> du?</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What is your name?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1897">
                <a:tc>
                  <a:txBody>
                    <a:bodyPr/>
                    <a:lstStyle/>
                    <a:p>
                      <a:r>
                        <a:rPr lang="en-GB" sz="1100" b="1" dirty="0"/>
                        <a:t>20. Ich </a:t>
                      </a:r>
                      <a:r>
                        <a:rPr lang="en-GB" sz="1100" b="1" dirty="0" err="1"/>
                        <a:t>heiße</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My name is…</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1897">
                <a:tc>
                  <a:txBody>
                    <a:bodyPr/>
                    <a:lstStyle/>
                    <a:p>
                      <a:r>
                        <a:rPr lang="en-GB" sz="1100" b="1" dirty="0"/>
                        <a:t>21. Wie alt </a:t>
                      </a:r>
                      <a:r>
                        <a:rPr lang="en-GB" sz="1100" b="1" dirty="0" err="1"/>
                        <a:t>bist</a:t>
                      </a:r>
                      <a:r>
                        <a:rPr lang="en-GB" sz="1100" b="1" dirty="0"/>
                        <a:t> du?</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old are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8773826"/>
                  </a:ext>
                </a:extLst>
              </a:tr>
              <a:tr h="241897">
                <a:tc>
                  <a:txBody>
                    <a:bodyPr/>
                    <a:lstStyle/>
                    <a:p>
                      <a:r>
                        <a:rPr lang="en-GB" sz="1100" b="1" dirty="0"/>
                        <a:t>22. Ich bin elf/</a:t>
                      </a:r>
                      <a:r>
                        <a:rPr lang="en-GB" sz="1100" b="1" dirty="0" err="1"/>
                        <a:t>zwölf</a:t>
                      </a:r>
                      <a:r>
                        <a:rPr lang="en-GB" sz="1100" b="1" dirty="0"/>
                        <a:t> Jahre alt.</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I am 11/12 years old.</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8448625"/>
                  </a:ext>
                </a:extLst>
              </a:tr>
            </a:tbl>
          </a:graphicData>
        </a:graphic>
      </p:graphicFrame>
      <p:graphicFrame>
        <p:nvGraphicFramePr>
          <p:cNvPr id="11" name="Table 10">
            <a:extLst>
              <a:ext uri="{FF2B5EF4-FFF2-40B4-BE49-F238E27FC236}">
                <a16:creationId xmlns:a16="http://schemas.microsoft.com/office/drawing/2014/main" id="{BE9BD3D9-0DAD-AA1A-7F03-1899DF1B0970}"/>
              </a:ext>
            </a:extLst>
          </p:cNvPr>
          <p:cNvGraphicFramePr>
            <a:graphicFrameLocks noGrp="1"/>
          </p:cNvGraphicFramePr>
          <p:nvPr/>
        </p:nvGraphicFramePr>
        <p:xfrm>
          <a:off x="237370" y="8154366"/>
          <a:ext cx="3034193" cy="1633755"/>
        </p:xfrm>
        <a:graphic>
          <a:graphicData uri="http://schemas.openxmlformats.org/drawingml/2006/table">
            <a:tbl>
              <a:tblPr firstRow="1" bandRow="1">
                <a:tableStyleId>{5940675A-B579-460E-94D1-54222C63F5DA}</a:tableStyleId>
              </a:tblPr>
              <a:tblGrid>
                <a:gridCol w="1600398">
                  <a:extLst>
                    <a:ext uri="{9D8B030D-6E8A-4147-A177-3AD203B41FA5}">
                      <a16:colId xmlns:a16="http://schemas.microsoft.com/office/drawing/2014/main" val="278972335"/>
                    </a:ext>
                  </a:extLst>
                </a:gridCol>
                <a:gridCol w="1433795">
                  <a:extLst>
                    <a:ext uri="{9D8B030D-6E8A-4147-A177-3AD203B41FA5}">
                      <a16:colId xmlns:a16="http://schemas.microsoft.com/office/drawing/2014/main" val="3876483425"/>
                    </a:ext>
                  </a:extLst>
                </a:gridCol>
              </a:tblGrid>
              <a:tr h="264510">
                <a:tc gridSpan="2">
                  <a:txBody>
                    <a:bodyPr/>
                    <a:lstStyle/>
                    <a:p>
                      <a:pPr algn="ctr"/>
                      <a:r>
                        <a:rPr lang="en-GB" sz="1100" b="1"/>
                        <a:t>Phonics Focus:</a:t>
                      </a:r>
                    </a:p>
                  </a:txBody>
                  <a:tcPr marL="74283" marR="74283" marT="37142" marB="37142">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r>
                        <a:rPr lang="en-GB" sz="1200" b="1"/>
                        <a:t>Phonics</a:t>
                      </a:r>
                    </a:p>
                  </a:txBody>
                  <a:tcP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4308901"/>
                  </a:ext>
                </a:extLst>
              </a:tr>
              <a:tr h="624401">
                <a:tc>
                  <a:txBody>
                    <a:bodyPr/>
                    <a:lstStyle/>
                    <a:p>
                      <a:pPr algn="ctr"/>
                      <a:r>
                        <a:rPr lang="en-GB" sz="1100" b="1" dirty="0"/>
                        <a:t>[</a:t>
                      </a:r>
                      <a:r>
                        <a:rPr lang="en-GB" sz="1100" b="1" dirty="0" err="1"/>
                        <a:t>sfc</a:t>
                      </a:r>
                      <a:r>
                        <a:rPr lang="en-GB" sz="1100" b="1" dirty="0"/>
                        <a:t>] = silent final consonant</a:t>
                      </a:r>
                    </a:p>
                    <a:p>
                      <a:pPr algn="ctr"/>
                      <a:endParaRPr lang="en-GB" sz="1100" b="1" i="1" dirty="0"/>
                    </a:p>
                    <a:p>
                      <a:pPr algn="ctr"/>
                      <a:r>
                        <a:rPr lang="en-GB" sz="1100" b="1" i="1" dirty="0"/>
                        <a:t>troi</a:t>
                      </a:r>
                      <a:r>
                        <a:rPr lang="en-GB" sz="1100" b="1" i="1" u="sng" dirty="0"/>
                        <a:t>s</a:t>
                      </a:r>
                      <a:endParaRPr lang="en-GB" sz="1100" b="1" u="sng" dirty="0"/>
                    </a:p>
                  </a:txBody>
                  <a:tcPr marL="74283" marR="74283" marT="37142" marB="37142">
                    <a:lnL w="38100" cap="flat" cmpd="sng" algn="ctr">
                      <a:solidFill>
                        <a:schemeClr val="tx1"/>
                      </a:solidFill>
                      <a:prstDash val="solid"/>
                      <a:round/>
                      <a:headEnd type="none" w="med" len="med"/>
                      <a:tailEnd type="none" w="med" len="med"/>
                    </a:ln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b="1" dirty="0"/>
                        <a:t>[e] = /uh/</a:t>
                      </a:r>
                    </a:p>
                    <a:p>
                      <a:pPr algn="ctr"/>
                      <a:endParaRPr lang="en-GB" sz="1100" b="1" dirty="0"/>
                    </a:p>
                    <a:p>
                      <a:pPr algn="ctr"/>
                      <a:r>
                        <a:rPr lang="en-GB" sz="1100" b="1" i="1" dirty="0"/>
                        <a:t>p</a:t>
                      </a:r>
                      <a:r>
                        <a:rPr lang="en-GB" sz="1100" b="1" i="1" u="sng" dirty="0"/>
                        <a:t>e</a:t>
                      </a:r>
                      <a:r>
                        <a:rPr lang="en-GB" sz="1100" b="1" i="1" dirty="0"/>
                        <a:t>tit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50860731"/>
                  </a:ext>
                </a:extLst>
              </a:tr>
              <a:tr h="624401">
                <a:tc>
                  <a:txBody>
                    <a:bodyPr/>
                    <a:lstStyle/>
                    <a:p>
                      <a:pPr algn="ctr"/>
                      <a:r>
                        <a:rPr lang="en-GB" sz="1100" b="1" dirty="0"/>
                        <a:t>[</a:t>
                      </a:r>
                      <a:r>
                        <a:rPr lang="en-GB" sz="1100" b="1" dirty="0" err="1"/>
                        <a:t>ç</a:t>
                      </a:r>
                      <a:r>
                        <a:rPr lang="en-GB" sz="1100" b="1" dirty="0"/>
                        <a:t>] = /s/</a:t>
                      </a:r>
                    </a:p>
                    <a:p>
                      <a:pPr algn="ctr"/>
                      <a:r>
                        <a:rPr lang="en-GB" sz="1100" b="1" dirty="0"/>
                        <a:t> </a:t>
                      </a:r>
                    </a:p>
                    <a:p>
                      <a:pPr algn="ctr"/>
                      <a:r>
                        <a:rPr lang="en-GB" sz="1100" b="1" i="1" u="sng" dirty="0" err="1"/>
                        <a:t>Ç</a:t>
                      </a:r>
                      <a:r>
                        <a:rPr lang="en-GB" sz="1100" b="1" i="1" dirty="0" err="1"/>
                        <a:t>a</a:t>
                      </a:r>
                      <a:r>
                        <a:rPr lang="en-GB" sz="1100" b="1" i="1" dirty="0"/>
                        <a:t> </a:t>
                      </a:r>
                      <a:r>
                        <a:rPr lang="en-GB" sz="1100" b="1" i="1" dirty="0" err="1"/>
                        <a:t>va</a:t>
                      </a:r>
                      <a:r>
                        <a:rPr lang="en-GB" sz="1100" b="1" i="1" dirty="0"/>
                        <a:t>?</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b="1" dirty="0"/>
                        <a:t>[</a:t>
                      </a:r>
                      <a:r>
                        <a:rPr lang="en-GB" sz="1100" b="1" dirty="0" err="1"/>
                        <a:t>i</a:t>
                      </a:r>
                      <a:r>
                        <a:rPr lang="en-GB" sz="1100" b="1" dirty="0"/>
                        <a:t>] = /</a:t>
                      </a:r>
                      <a:r>
                        <a:rPr lang="en-GB" sz="1100" b="1" dirty="0" err="1"/>
                        <a:t>ee</a:t>
                      </a:r>
                      <a:r>
                        <a:rPr lang="en-GB" sz="1100" b="1" dirty="0"/>
                        <a:t>/</a:t>
                      </a:r>
                    </a:p>
                    <a:p>
                      <a:pPr algn="ctr"/>
                      <a:endParaRPr lang="en-GB" sz="1100" b="1" dirty="0"/>
                    </a:p>
                    <a:p>
                      <a:pPr algn="ctr"/>
                      <a:r>
                        <a:rPr lang="en-GB" sz="1100" b="1" i="1" dirty="0"/>
                        <a:t>mus</a:t>
                      </a:r>
                      <a:r>
                        <a:rPr lang="en-GB" sz="1100" b="1" i="1" u="sng" dirty="0"/>
                        <a:t>i</a:t>
                      </a:r>
                      <a:r>
                        <a:rPr lang="en-GB" sz="1100" b="1" i="1" u="none" dirty="0"/>
                        <a:t>qu</a:t>
                      </a:r>
                      <a:r>
                        <a:rPr lang="en-GB" sz="1100" b="1" i="1" dirty="0"/>
                        <a:t>e</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766105"/>
                  </a:ext>
                </a:extLst>
              </a:tr>
            </a:tbl>
          </a:graphicData>
        </a:graphic>
      </p:graphicFrame>
      <p:graphicFrame>
        <p:nvGraphicFramePr>
          <p:cNvPr id="7" name="Table 6">
            <a:extLst>
              <a:ext uri="{FF2B5EF4-FFF2-40B4-BE49-F238E27FC236}">
                <a16:creationId xmlns:a16="http://schemas.microsoft.com/office/drawing/2014/main" id="{DC6960FE-5C7B-2E2D-44E2-8BF55D29C348}"/>
              </a:ext>
            </a:extLst>
          </p:cNvPr>
          <p:cNvGraphicFramePr>
            <a:graphicFrameLocks noGrp="1"/>
          </p:cNvGraphicFramePr>
          <p:nvPr>
            <p:extLst>
              <p:ext uri="{D42A27DB-BD31-4B8C-83A1-F6EECF244321}">
                <p14:modId xmlns:p14="http://schemas.microsoft.com/office/powerpoint/2010/main" val="2491047628"/>
              </p:ext>
            </p:extLst>
          </p:nvPr>
        </p:nvGraphicFramePr>
        <p:xfrm>
          <a:off x="239617" y="636745"/>
          <a:ext cx="3012838" cy="4224743"/>
        </p:xfrm>
        <a:graphic>
          <a:graphicData uri="http://schemas.openxmlformats.org/drawingml/2006/table">
            <a:tbl>
              <a:tblPr firstRow="1" bandRow="1">
                <a:tableStyleId>{5940675A-B579-460E-94D1-54222C63F5DA}</a:tableStyleId>
              </a:tblPr>
              <a:tblGrid>
                <a:gridCol w="1534889">
                  <a:extLst>
                    <a:ext uri="{9D8B030D-6E8A-4147-A177-3AD203B41FA5}">
                      <a16:colId xmlns:a16="http://schemas.microsoft.com/office/drawing/2014/main" val="278972335"/>
                    </a:ext>
                  </a:extLst>
                </a:gridCol>
                <a:gridCol w="1477949">
                  <a:extLst>
                    <a:ext uri="{9D8B030D-6E8A-4147-A177-3AD203B41FA5}">
                      <a16:colId xmlns:a16="http://schemas.microsoft.com/office/drawing/2014/main" val="3876483425"/>
                    </a:ext>
                  </a:extLst>
                </a:gridCol>
              </a:tblGrid>
              <a:tr h="246683">
                <a:tc>
                  <a:txBody>
                    <a:bodyPr/>
                    <a:lstStyle/>
                    <a:p>
                      <a:pPr algn="ctr"/>
                      <a:r>
                        <a:rPr lang="en-GB" sz="1100" b="1" dirty="0"/>
                        <a:t>In die Klasse</a:t>
                      </a:r>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In the classroom</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87261">
                <a:tc>
                  <a:txBody>
                    <a:bodyPr/>
                    <a:lstStyle/>
                    <a:p>
                      <a:pPr marL="228600" indent="-228600">
                        <a:buAutoNum type="arabicPeriod"/>
                      </a:pPr>
                      <a:r>
                        <a:rPr lang="en-GB" sz="1100" b="1" dirty="0"/>
                        <a:t>Danke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Thank you</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6683">
                <a:tc>
                  <a:txBody>
                    <a:bodyPr/>
                    <a:lstStyle/>
                    <a:p>
                      <a:r>
                        <a:rPr lang="en-GB" sz="1100" b="1" dirty="0"/>
                        <a:t>2. Bitte</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Please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6683">
                <a:tc>
                  <a:txBody>
                    <a:bodyPr/>
                    <a:lstStyle/>
                    <a:p>
                      <a:r>
                        <a:rPr lang="en-GB" sz="1100" b="1" dirty="0"/>
                        <a:t>3. Ich </a:t>
                      </a:r>
                      <a:r>
                        <a:rPr lang="en-GB" sz="1100" b="1" dirty="0" err="1"/>
                        <a:t>habe</a:t>
                      </a:r>
                      <a:r>
                        <a:rPr lang="en-GB" sz="1100" b="1" dirty="0"/>
                        <a:t> </a:t>
                      </a:r>
                      <a:r>
                        <a:rPr lang="en-GB" sz="1100" b="1" dirty="0" err="1"/>
                        <a:t>ein</a:t>
                      </a:r>
                      <a:r>
                        <a:rPr lang="en-GB" sz="1100" b="1" dirty="0"/>
                        <a:t> Problem.</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000" i="1" dirty="0"/>
                        <a:t>I have a problem.</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6683">
                <a:tc>
                  <a:txBody>
                    <a:bodyPr/>
                    <a:lstStyle/>
                    <a:p>
                      <a:r>
                        <a:rPr lang="en-GB" sz="1100" b="1" dirty="0"/>
                        <a:t>4. Ich </a:t>
                      </a:r>
                      <a:r>
                        <a:rPr lang="en-GB" sz="1100" b="1" dirty="0" err="1"/>
                        <a:t>weiß</a:t>
                      </a:r>
                      <a:r>
                        <a:rPr lang="en-GB" sz="1100" b="1" dirty="0"/>
                        <a:t> es </a:t>
                      </a:r>
                      <a:r>
                        <a:rPr lang="en-GB" sz="1100" b="1" dirty="0" err="1"/>
                        <a:t>nicht</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 don’t know.</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6683">
                <a:tc>
                  <a:txBody>
                    <a:bodyPr/>
                    <a:lstStyle/>
                    <a:p>
                      <a:r>
                        <a:rPr lang="en-GB" sz="1100" b="1" dirty="0"/>
                        <a:t>5. Ich bin </a:t>
                      </a:r>
                      <a:r>
                        <a:rPr lang="en-GB" sz="1100" b="1" dirty="0" err="1"/>
                        <a:t>fertig</a:t>
                      </a:r>
                      <a:r>
                        <a:rPr lang="en-GB" sz="1100" b="1" dirty="0"/>
                        <a:t>. </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I’ve finished.</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6683">
                <a:tc>
                  <a:txBody>
                    <a:bodyPr/>
                    <a:lstStyle/>
                    <a:p>
                      <a:r>
                        <a:rPr lang="en-GB" sz="1100" b="1" dirty="0"/>
                        <a:t>6. Ich </a:t>
                      </a:r>
                      <a:r>
                        <a:rPr lang="en-GB" sz="1100" b="1" dirty="0" err="1"/>
                        <a:t>habe</a:t>
                      </a:r>
                      <a:r>
                        <a:rPr lang="en-GB" sz="1100" b="1" dirty="0"/>
                        <a:t> </a:t>
                      </a:r>
                      <a:r>
                        <a:rPr lang="en-GB" sz="1100" b="1" dirty="0" err="1"/>
                        <a:t>meinen</a:t>
                      </a:r>
                      <a:r>
                        <a:rPr lang="en-GB" sz="1100" b="1" dirty="0"/>
                        <a:t> Kuli </a:t>
                      </a:r>
                      <a:r>
                        <a:rPr lang="en-GB" sz="1100" b="1" dirty="0" err="1"/>
                        <a:t>vergessen</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I’ve forgotten my pen.</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6683">
                <a:tc>
                  <a:txBody>
                    <a:bodyPr/>
                    <a:lstStyle/>
                    <a:p>
                      <a:r>
                        <a:rPr lang="en-GB" sz="1100" b="1" dirty="0"/>
                        <a:t>7. Wie </a:t>
                      </a:r>
                      <a:r>
                        <a:rPr lang="en-GB" sz="1100" b="1" dirty="0" err="1"/>
                        <a:t>sagt</a:t>
                      </a:r>
                      <a:r>
                        <a:rPr lang="en-GB" sz="1100" b="1" dirty="0"/>
                        <a:t> man…auf Englisch?</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How do you say…in English?</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6683">
                <a:tc>
                  <a:txBody>
                    <a:bodyPr/>
                    <a:lstStyle/>
                    <a:p>
                      <a:r>
                        <a:rPr lang="en-GB" sz="1100" b="1" dirty="0"/>
                        <a:t>8. Wie </a:t>
                      </a:r>
                      <a:r>
                        <a:rPr lang="en-GB" sz="1100" b="1" dirty="0" err="1"/>
                        <a:t>sagt</a:t>
                      </a:r>
                      <a:r>
                        <a:rPr lang="en-GB" sz="1100" b="1" dirty="0"/>
                        <a:t> man…auf Deutsch?</a:t>
                      </a:r>
                    </a:p>
                  </a:txBody>
                  <a:tcPr marL="74283" marR="74283" marT="37142" marB="37142">
                    <a:lnL w="38100" cap="flat" cmpd="sng" algn="ctr">
                      <a:solidFill>
                        <a:schemeClr val="tx1"/>
                      </a:solidFill>
                      <a:prstDash val="solid"/>
                      <a:round/>
                      <a:headEnd type="none" w="med" len="med"/>
                      <a:tailEnd type="none" w="med" len="med"/>
                    </a:ln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i="1" dirty="0"/>
                        <a:t>How do you say…in German?</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88773826"/>
                  </a:ext>
                </a:extLst>
              </a:tr>
              <a:tr h="246683">
                <a:tc>
                  <a:txBody>
                    <a:bodyPr/>
                    <a:lstStyle/>
                    <a:p>
                      <a:r>
                        <a:rPr lang="en-GB" sz="1100" b="1" dirty="0"/>
                        <a:t>9. Kann ich auf die Toilette </a:t>
                      </a:r>
                      <a:r>
                        <a:rPr lang="en-GB" sz="1100" b="1" dirty="0" err="1"/>
                        <a:t>gehen</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Can I go to the toilet?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488448625"/>
                  </a:ext>
                </a:extLst>
              </a:tr>
              <a:tr h="246683">
                <a:tc>
                  <a:txBody>
                    <a:bodyPr/>
                    <a:lstStyle/>
                    <a:p>
                      <a:r>
                        <a:rPr lang="en-GB" sz="1100" b="1" dirty="0"/>
                        <a:t>10. Kann ich </a:t>
                      </a:r>
                      <a:r>
                        <a:rPr lang="en-GB" sz="1100" b="1" dirty="0" err="1"/>
                        <a:t>mein</a:t>
                      </a:r>
                      <a:r>
                        <a:rPr lang="en-GB" sz="1100" b="1" dirty="0"/>
                        <a:t> Handy </a:t>
                      </a:r>
                      <a:r>
                        <a:rPr lang="en-GB" sz="1100" b="1" dirty="0" err="1"/>
                        <a:t>benutzen</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Can I use my phone?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774872361"/>
                  </a:ext>
                </a:extLst>
              </a:tr>
              <a:tr h="246683">
                <a:tc>
                  <a:txBody>
                    <a:bodyPr/>
                    <a:lstStyle/>
                    <a:p>
                      <a:r>
                        <a:rPr lang="en-GB" sz="1100" b="1" dirty="0"/>
                        <a:t>11. Das </a:t>
                      </a:r>
                      <a:r>
                        <a:rPr lang="en-GB" sz="1100" b="1" dirty="0" err="1"/>
                        <a:t>ist</a:t>
                      </a:r>
                      <a:r>
                        <a:rPr lang="en-GB" sz="1100" b="1" dirty="0"/>
                        <a:t> </a:t>
                      </a:r>
                      <a:r>
                        <a:rPr lang="en-GB" sz="1100" b="1" dirty="0" err="1"/>
                        <a:t>richtig</a:t>
                      </a:r>
                      <a:r>
                        <a:rPr lang="en-GB" sz="1100" b="1" dirty="0"/>
                        <a: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It’s true.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059829998"/>
                  </a:ext>
                </a:extLst>
              </a:tr>
              <a:tr h="246683">
                <a:tc>
                  <a:txBody>
                    <a:bodyPr/>
                    <a:lstStyle/>
                    <a:p>
                      <a:r>
                        <a:rPr lang="en-GB" sz="1100" b="1" dirty="0"/>
                        <a:t>12. Das </a:t>
                      </a:r>
                      <a:r>
                        <a:rPr lang="en-GB" sz="1100" b="1" dirty="0" err="1"/>
                        <a:t>ist</a:t>
                      </a:r>
                      <a:r>
                        <a:rPr lang="en-GB" sz="1100" b="1" dirty="0"/>
                        <a:t> </a:t>
                      </a:r>
                      <a:r>
                        <a:rPr lang="en-GB" sz="1100" b="1" dirty="0" err="1"/>
                        <a:t>falsch</a:t>
                      </a:r>
                      <a:r>
                        <a:rPr lang="en-GB" sz="1100" b="1" dirty="0"/>
                        <a:t>.</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It’s false. </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7198305"/>
                  </a:ext>
                </a:extLst>
              </a:tr>
            </a:tbl>
          </a:graphicData>
        </a:graphic>
      </p:graphicFrame>
      <p:graphicFrame>
        <p:nvGraphicFramePr>
          <p:cNvPr id="15" name="Table 14">
            <a:extLst>
              <a:ext uri="{FF2B5EF4-FFF2-40B4-BE49-F238E27FC236}">
                <a16:creationId xmlns:a16="http://schemas.microsoft.com/office/drawing/2014/main" id="{06C508CF-5564-F162-6F3F-1AD870B5A181}"/>
              </a:ext>
            </a:extLst>
          </p:cNvPr>
          <p:cNvGraphicFramePr>
            <a:graphicFrameLocks noGrp="1"/>
          </p:cNvGraphicFramePr>
          <p:nvPr/>
        </p:nvGraphicFramePr>
        <p:xfrm>
          <a:off x="3398504" y="636745"/>
          <a:ext cx="3255027" cy="3606016"/>
        </p:xfrm>
        <a:graphic>
          <a:graphicData uri="http://schemas.openxmlformats.org/drawingml/2006/table">
            <a:tbl>
              <a:tblPr firstRow="1" bandRow="1">
                <a:tableStyleId>{5940675A-B579-460E-94D1-54222C63F5DA}</a:tableStyleId>
              </a:tblPr>
              <a:tblGrid>
                <a:gridCol w="1802421">
                  <a:extLst>
                    <a:ext uri="{9D8B030D-6E8A-4147-A177-3AD203B41FA5}">
                      <a16:colId xmlns:a16="http://schemas.microsoft.com/office/drawing/2014/main" val="278972335"/>
                    </a:ext>
                  </a:extLst>
                </a:gridCol>
                <a:gridCol w="1452606">
                  <a:extLst>
                    <a:ext uri="{9D8B030D-6E8A-4147-A177-3AD203B41FA5}">
                      <a16:colId xmlns:a16="http://schemas.microsoft.com/office/drawing/2014/main" val="3876483425"/>
                    </a:ext>
                  </a:extLst>
                </a:gridCol>
              </a:tblGrid>
              <a:tr h="293364">
                <a:tc>
                  <a:txBody>
                    <a:bodyPr/>
                    <a:lstStyle/>
                    <a:p>
                      <a:pPr algn="ctr"/>
                      <a:r>
                        <a:rPr lang="en-GB" sz="1100" b="1" dirty="0"/>
                        <a:t>Les </a:t>
                      </a:r>
                      <a:r>
                        <a:rPr lang="en-GB" sz="1100" b="1" dirty="0" err="1"/>
                        <a:t>mois</a:t>
                      </a:r>
                      <a:endParaRPr lang="en-GB" sz="1100" b="1" dirty="0"/>
                    </a:p>
                  </a:txBody>
                  <a:tcPr marL="74283" marR="74283" marT="37142" marB="37142">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en-GB" sz="1100" b="1" i="1" dirty="0"/>
                        <a:t>Months</a:t>
                      </a:r>
                    </a:p>
                  </a:txBody>
                  <a:tcPr marL="74283" marR="74283" marT="37142" marB="37142">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184308901"/>
                  </a:ext>
                </a:extLst>
              </a:tr>
              <a:tr h="241897">
                <a:tc>
                  <a:txBody>
                    <a:bodyPr/>
                    <a:lstStyle/>
                    <a:p>
                      <a:r>
                        <a:rPr lang="en-GB" sz="1100" b="1" dirty="0"/>
                        <a:t>23. </a:t>
                      </a:r>
                      <a:r>
                        <a:rPr lang="en-GB" sz="1100" b="1" dirty="0" err="1"/>
                        <a:t>Januar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January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2819352"/>
                  </a:ext>
                </a:extLst>
              </a:tr>
              <a:tr h="241897">
                <a:tc>
                  <a:txBody>
                    <a:bodyPr/>
                    <a:lstStyle/>
                    <a:p>
                      <a:r>
                        <a:rPr lang="en-GB" sz="1100" b="1" dirty="0"/>
                        <a:t>24. </a:t>
                      </a:r>
                      <a:r>
                        <a:rPr lang="en-GB" sz="1100" b="1" dirty="0" err="1"/>
                        <a:t>Februar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February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02095029"/>
                  </a:ext>
                </a:extLst>
              </a:tr>
              <a:tr h="241897">
                <a:tc>
                  <a:txBody>
                    <a:bodyPr/>
                    <a:lstStyle/>
                    <a:p>
                      <a:r>
                        <a:rPr lang="en-GB" sz="1100" b="1" dirty="0"/>
                        <a:t>25. </a:t>
                      </a:r>
                      <a:r>
                        <a:rPr lang="en-GB" sz="1100" b="1" dirty="0" err="1"/>
                        <a:t>März</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March</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697223236"/>
                  </a:ext>
                </a:extLst>
              </a:tr>
              <a:tr h="241897">
                <a:tc>
                  <a:txBody>
                    <a:bodyPr/>
                    <a:lstStyle/>
                    <a:p>
                      <a:r>
                        <a:rPr lang="en-GB" sz="1100" b="1" dirty="0"/>
                        <a:t>26. April</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April</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748981"/>
                  </a:ext>
                </a:extLst>
              </a:tr>
              <a:tr h="241897">
                <a:tc>
                  <a:txBody>
                    <a:bodyPr/>
                    <a:lstStyle/>
                    <a:p>
                      <a:r>
                        <a:rPr lang="en-GB" sz="1100" b="1" dirty="0"/>
                        <a:t>27. Mai</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May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478593435"/>
                  </a:ext>
                </a:extLst>
              </a:tr>
              <a:tr h="241897">
                <a:tc>
                  <a:txBody>
                    <a:bodyPr/>
                    <a:lstStyle/>
                    <a:p>
                      <a:r>
                        <a:rPr lang="en-GB" sz="1100" b="1" dirty="0"/>
                        <a:t>28. </a:t>
                      </a:r>
                      <a:r>
                        <a:rPr lang="en-GB" sz="1100" b="1" dirty="0" err="1"/>
                        <a:t>Juni</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June</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693343820"/>
                  </a:ext>
                </a:extLst>
              </a:tr>
              <a:tr h="241897">
                <a:tc>
                  <a:txBody>
                    <a:bodyPr/>
                    <a:lstStyle/>
                    <a:p>
                      <a:r>
                        <a:rPr lang="en-GB" sz="1100" b="1" dirty="0"/>
                        <a:t>29. </a:t>
                      </a:r>
                      <a:r>
                        <a:rPr lang="en-GB" sz="1100" b="1" dirty="0" err="1"/>
                        <a:t>Juli</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July</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113998"/>
                  </a:ext>
                </a:extLst>
              </a:tr>
              <a:tr h="241897">
                <a:tc>
                  <a:txBody>
                    <a:bodyPr/>
                    <a:lstStyle/>
                    <a:p>
                      <a:r>
                        <a:rPr lang="en-GB" sz="1100" b="1" dirty="0"/>
                        <a:t>30. August</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August</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63918125"/>
                  </a:ext>
                </a:extLst>
              </a:tr>
              <a:tr h="241897">
                <a:tc>
                  <a:txBody>
                    <a:bodyPr/>
                    <a:lstStyle/>
                    <a:p>
                      <a:r>
                        <a:rPr lang="en-GB" sz="1100" b="1" dirty="0"/>
                        <a:t>31. September</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September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10109430"/>
                  </a:ext>
                </a:extLst>
              </a:tr>
              <a:tr h="241897">
                <a:tc>
                  <a:txBody>
                    <a:bodyPr/>
                    <a:lstStyle/>
                    <a:p>
                      <a:r>
                        <a:rPr lang="en-GB" sz="1100" b="1" dirty="0"/>
                        <a:t>32. </a:t>
                      </a:r>
                      <a:r>
                        <a:rPr lang="en-GB" sz="1100" b="1" dirty="0" err="1"/>
                        <a:t>Oktober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October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97682384"/>
                  </a:ext>
                </a:extLst>
              </a:tr>
              <a:tr h="241897">
                <a:tc>
                  <a:txBody>
                    <a:bodyPr/>
                    <a:lstStyle/>
                    <a:p>
                      <a:r>
                        <a:rPr lang="en-GB" sz="1100" b="1" dirty="0"/>
                        <a:t>33. November</a:t>
                      </a:r>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November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24825605"/>
                  </a:ext>
                </a:extLst>
              </a:tr>
              <a:tr h="241897">
                <a:tc>
                  <a:txBody>
                    <a:bodyPr/>
                    <a:lstStyle/>
                    <a:p>
                      <a:r>
                        <a:rPr lang="en-GB" sz="1100" b="1" dirty="0"/>
                        <a:t>34. </a:t>
                      </a:r>
                      <a:r>
                        <a:rPr lang="en-GB" sz="1100" b="1" dirty="0" err="1"/>
                        <a:t>Dezember</a:t>
                      </a:r>
                      <a:endParaRPr lang="en-GB" sz="1100" b="1" dirty="0"/>
                    </a:p>
                  </a:txBody>
                  <a:tcPr marL="74283" marR="74283" marT="37142" marB="37142">
                    <a:lnL w="38100" cap="flat" cmpd="sng" algn="ctr">
                      <a:solidFill>
                        <a:schemeClr val="tx1"/>
                      </a:solidFill>
                      <a:prstDash val="solid"/>
                      <a:round/>
                      <a:headEnd type="none" w="med" len="med"/>
                      <a:tailEnd type="none" w="med" len="med"/>
                    </a:lnL>
                  </a:tcPr>
                </a:tc>
                <a:tc>
                  <a:txBody>
                    <a:bodyPr/>
                    <a:lstStyle/>
                    <a:p>
                      <a:r>
                        <a:rPr lang="en-GB" sz="1100" i="1" dirty="0"/>
                        <a:t>December</a:t>
                      </a:r>
                    </a:p>
                  </a:txBody>
                  <a:tcPr marL="74283" marR="74283" marT="37142" marB="37142">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321086767"/>
                  </a:ext>
                </a:extLst>
              </a:tr>
              <a:tr h="241897">
                <a:tc>
                  <a:txBody>
                    <a:bodyPr/>
                    <a:lstStyle/>
                    <a:p>
                      <a:r>
                        <a:rPr lang="en-GB" sz="1100" b="1" dirty="0"/>
                        <a:t>35. Ich </a:t>
                      </a:r>
                      <a:r>
                        <a:rPr lang="en-GB" sz="1100" b="1" dirty="0" err="1"/>
                        <a:t>habe</a:t>
                      </a:r>
                      <a:r>
                        <a:rPr lang="en-GB" sz="1100" b="1" dirty="0"/>
                        <a:t> am…..</a:t>
                      </a:r>
                      <a:r>
                        <a:rPr lang="en-GB" sz="1100" b="1" dirty="0" err="1"/>
                        <a:t>Geburtstag</a:t>
                      </a:r>
                      <a:r>
                        <a:rPr lang="en-GB" sz="1100" b="1" dirty="0"/>
                        <a:t>.</a:t>
                      </a:r>
                    </a:p>
                  </a:txBody>
                  <a:tcPr marL="74283" marR="74283" marT="37142" marB="37142">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100" i="1" dirty="0"/>
                        <a:t>My birthday is…</a:t>
                      </a:r>
                    </a:p>
                  </a:txBody>
                  <a:tcPr marL="74283" marR="74283" marT="37142" marB="37142">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5090423"/>
                  </a:ext>
                </a:extLst>
              </a:tr>
            </a:tbl>
          </a:graphicData>
        </a:graphic>
      </p:graphicFrame>
      <p:graphicFrame>
        <p:nvGraphicFramePr>
          <p:cNvPr id="6" name="Table 5">
            <a:extLst>
              <a:ext uri="{FF2B5EF4-FFF2-40B4-BE49-F238E27FC236}">
                <a16:creationId xmlns:a16="http://schemas.microsoft.com/office/drawing/2014/main" id="{C26393DB-4C3B-6EC2-5EB9-7743DB6D8273}"/>
              </a:ext>
            </a:extLst>
          </p:cNvPr>
          <p:cNvGraphicFramePr>
            <a:graphicFrameLocks noGrp="1"/>
          </p:cNvGraphicFramePr>
          <p:nvPr>
            <p:extLst>
              <p:ext uri="{D42A27DB-BD31-4B8C-83A1-F6EECF244321}">
                <p14:modId xmlns:p14="http://schemas.microsoft.com/office/powerpoint/2010/main" val="2800912497"/>
              </p:ext>
            </p:extLst>
          </p:nvPr>
        </p:nvGraphicFramePr>
        <p:xfrm>
          <a:off x="3395255" y="7709858"/>
          <a:ext cx="3260673" cy="2083038"/>
        </p:xfrm>
        <a:graphic>
          <a:graphicData uri="http://schemas.openxmlformats.org/drawingml/2006/table">
            <a:tbl>
              <a:tblPr firstRow="1" bandRow="1">
                <a:tableStyleId>{5940675A-B579-460E-94D1-54222C63F5DA}</a:tableStyleId>
              </a:tblPr>
              <a:tblGrid>
                <a:gridCol w="1678213">
                  <a:extLst>
                    <a:ext uri="{9D8B030D-6E8A-4147-A177-3AD203B41FA5}">
                      <a16:colId xmlns:a16="http://schemas.microsoft.com/office/drawing/2014/main" val="278972335"/>
                    </a:ext>
                  </a:extLst>
                </a:gridCol>
                <a:gridCol w="1582460">
                  <a:extLst>
                    <a:ext uri="{9D8B030D-6E8A-4147-A177-3AD203B41FA5}">
                      <a16:colId xmlns:a16="http://schemas.microsoft.com/office/drawing/2014/main" val="282223045"/>
                    </a:ext>
                  </a:extLst>
                </a:gridCol>
              </a:tblGrid>
              <a:tr h="243675">
                <a:tc gridSpan="2">
                  <a:txBody>
                    <a:bodyPr/>
                    <a:lstStyle/>
                    <a:p>
                      <a:pPr algn="ctr"/>
                      <a:r>
                        <a:rPr lang="en-GB" sz="1100" b="1" dirty="0"/>
                        <a:t>Vital verbs</a:t>
                      </a:r>
                      <a:endParaRPr lang="en-GB" sz="1100" b="1" i="1" dirty="0"/>
                    </a:p>
                  </a:txBody>
                  <a:tcPr marL="74283" marR="74283" marT="37142" marB="37142">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pPr algn="ctr"/>
                      <a:endParaRPr lang="en-GB" sz="1200" b="1"/>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84308901"/>
                  </a:ext>
                </a:extLst>
              </a:tr>
              <a:tr h="243675">
                <a:tc>
                  <a:txBody>
                    <a:bodyPr/>
                    <a:lstStyle/>
                    <a:p>
                      <a:pPr algn="ctr"/>
                      <a:r>
                        <a:rPr lang="en-GB" sz="1000" b="1" dirty="0" err="1"/>
                        <a:t>haben</a:t>
                      </a:r>
                      <a:r>
                        <a:rPr lang="en-GB" sz="1000" b="1" dirty="0"/>
                        <a:t> (to have)</a:t>
                      </a:r>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1" i="0" dirty="0"/>
                        <a:t>sein (to be)</a:t>
                      </a:r>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62106673"/>
                  </a:ext>
                </a:extLst>
              </a:tr>
              <a:tr h="243675">
                <a:tc>
                  <a:txBody>
                    <a:bodyPr/>
                    <a:lstStyle/>
                    <a:p>
                      <a:pPr algn="ctr"/>
                      <a:r>
                        <a:rPr lang="en-GB" sz="1000" b="0" i="1" dirty="0"/>
                        <a:t>Ich </a:t>
                      </a:r>
                      <a:r>
                        <a:rPr lang="en-GB" sz="1000" b="0" i="1" dirty="0" err="1"/>
                        <a:t>habe</a:t>
                      </a:r>
                      <a:r>
                        <a:rPr lang="en-GB" sz="1000" b="0" i="1" dirty="0"/>
                        <a:t> (I have)</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Ich bin (I am)</a:t>
                      </a:r>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099338"/>
                  </a:ext>
                </a:extLst>
              </a:tr>
              <a:tr h="243675">
                <a:tc>
                  <a:txBody>
                    <a:bodyPr/>
                    <a:lstStyle/>
                    <a:p>
                      <a:pPr algn="ctr"/>
                      <a:r>
                        <a:rPr lang="en-GB" sz="1000" b="0" i="1" dirty="0"/>
                        <a:t>Du hast (You have)</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Du </a:t>
                      </a:r>
                      <a:r>
                        <a:rPr lang="en-GB" sz="1000" b="0" i="1" dirty="0" err="1"/>
                        <a:t>bist</a:t>
                      </a:r>
                      <a:r>
                        <a:rPr lang="en-GB" sz="1000" b="0" i="1" dirty="0"/>
                        <a:t> (You are)</a:t>
                      </a:r>
                      <a:endParaRPr lang="en-GB" sz="1000" b="1" i="1" dirty="0"/>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84951463"/>
                  </a:ext>
                </a:extLst>
              </a:tr>
              <a:tr h="241904">
                <a:tc>
                  <a:txBody>
                    <a:bodyPr/>
                    <a:lstStyle/>
                    <a:p>
                      <a:pPr algn="ctr"/>
                      <a:r>
                        <a:rPr lang="en-GB" sz="1000" b="0" i="1" dirty="0"/>
                        <a:t>Er/</a:t>
                      </a:r>
                      <a:r>
                        <a:rPr lang="en-GB" sz="1000" b="0" i="1" dirty="0" err="1"/>
                        <a:t>sie</a:t>
                      </a:r>
                      <a:r>
                        <a:rPr lang="en-GB" sz="1000" b="0" i="1" dirty="0"/>
                        <a:t> hat (He/she has)</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Er/</a:t>
                      </a:r>
                      <a:r>
                        <a:rPr lang="en-GB" sz="1000" b="0" i="1" dirty="0" err="1"/>
                        <a:t>sie</a:t>
                      </a:r>
                      <a:r>
                        <a:rPr lang="en-GB" sz="1000" b="0" i="1" dirty="0"/>
                        <a:t> </a:t>
                      </a:r>
                      <a:r>
                        <a:rPr lang="en-GB" sz="1000" b="0" i="1" dirty="0" err="1"/>
                        <a:t>ist</a:t>
                      </a:r>
                      <a:r>
                        <a:rPr lang="en-GB" sz="1000" b="0" i="1" dirty="0"/>
                        <a:t> </a:t>
                      </a:r>
                      <a:r>
                        <a:rPr lang="en-GB" sz="1000" b="0" i="1" u="none" strike="noStrike" noProof="0" dirty="0">
                          <a:solidFill>
                            <a:srgbClr val="000000"/>
                          </a:solidFill>
                          <a:latin typeface="Calibri"/>
                        </a:rPr>
                        <a:t>(He/she is)</a:t>
                      </a:r>
                      <a:endParaRPr lang="en-GB" sz="1000" b="1" i="1" dirty="0"/>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8359563"/>
                  </a:ext>
                </a:extLst>
              </a:tr>
              <a:tr h="243675">
                <a:tc>
                  <a:txBody>
                    <a:bodyPr/>
                    <a:lstStyle/>
                    <a:p>
                      <a:pPr algn="ctr"/>
                      <a:r>
                        <a:rPr lang="en-GB" sz="1000" b="0" i="1" dirty="0"/>
                        <a:t>Wir </a:t>
                      </a:r>
                      <a:r>
                        <a:rPr lang="en-GB" sz="1000" b="0" i="1" dirty="0" err="1"/>
                        <a:t>haben</a:t>
                      </a:r>
                      <a:r>
                        <a:rPr lang="en-GB" sz="1000" b="0" i="1" dirty="0"/>
                        <a:t> (We have)</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a:t>Wir </a:t>
                      </a:r>
                      <a:r>
                        <a:rPr lang="en-GB" sz="1000" b="0" i="1" dirty="0" err="1"/>
                        <a:t>sind</a:t>
                      </a:r>
                      <a:r>
                        <a:rPr lang="en-GB" sz="1000" b="0" i="1" dirty="0"/>
                        <a:t> (We are)</a:t>
                      </a:r>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3452007"/>
                  </a:ext>
                </a:extLst>
              </a:tr>
              <a:tr h="243675">
                <a:tc>
                  <a:txBody>
                    <a:bodyPr/>
                    <a:lstStyle/>
                    <a:p>
                      <a:pPr algn="ctr"/>
                      <a:r>
                        <a:rPr lang="en-GB" sz="1000" b="0" i="1" dirty="0" err="1"/>
                        <a:t>Ihr</a:t>
                      </a:r>
                      <a:r>
                        <a:rPr lang="en-GB" sz="1000" b="0" i="1" dirty="0"/>
                        <a:t> </a:t>
                      </a:r>
                      <a:r>
                        <a:rPr lang="en-GB" sz="1000" b="0" i="1" dirty="0" err="1"/>
                        <a:t>habt</a:t>
                      </a:r>
                      <a:r>
                        <a:rPr lang="en-GB" sz="1000" b="0" i="1" dirty="0"/>
                        <a:t> (You have - group)</a:t>
                      </a:r>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GB" sz="1000" b="0" i="1" dirty="0" err="1"/>
                        <a:t>Ihr</a:t>
                      </a:r>
                      <a:r>
                        <a:rPr lang="en-GB" sz="1000" b="0" i="1" dirty="0"/>
                        <a:t> </a:t>
                      </a:r>
                      <a:r>
                        <a:rPr lang="en-GB" sz="1000" b="0" i="1" dirty="0" err="1"/>
                        <a:t>seid</a:t>
                      </a:r>
                      <a:r>
                        <a:rPr lang="en-GB" sz="1000" b="0" i="1" dirty="0"/>
                        <a:t> (You are - group)</a:t>
                      </a:r>
                      <a:endParaRPr lang="en-GB" sz="1000" b="1" i="1" dirty="0"/>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063739"/>
                  </a:ext>
                </a:extLst>
              </a:tr>
              <a:tr h="243675">
                <a:tc>
                  <a:txBody>
                    <a:bodyPr/>
                    <a:lstStyle/>
                    <a:p>
                      <a:pPr algn="ctr"/>
                      <a:r>
                        <a:rPr lang="en-GB" sz="1000" b="0" i="1" dirty="0"/>
                        <a:t>Sie/</a:t>
                      </a:r>
                      <a:r>
                        <a:rPr lang="en-GB" sz="1000" b="0" i="1" dirty="0" err="1"/>
                        <a:t>sie</a:t>
                      </a:r>
                      <a:r>
                        <a:rPr lang="en-GB" sz="1000" b="0" i="1" dirty="0"/>
                        <a:t> (You formal/they have)</a:t>
                      </a:r>
                      <a:endParaRPr lang="en-GB" sz="1000" b="1" i="1" dirty="0"/>
                    </a:p>
                  </a:txBody>
                  <a:tcPr marL="74283" marR="74283" marT="37142" marB="37142">
                    <a:lnL w="381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lang="en-GB" sz="1000" b="0" i="1" dirty="0"/>
                        <a:t>Sie/</a:t>
                      </a:r>
                      <a:r>
                        <a:rPr lang="en-GB" sz="1000" b="0" i="1" dirty="0" err="1"/>
                        <a:t>sie</a:t>
                      </a:r>
                      <a:r>
                        <a:rPr lang="en-GB" sz="1000" b="0" i="1" dirty="0"/>
                        <a:t> </a:t>
                      </a:r>
                      <a:r>
                        <a:rPr lang="en-GB" sz="1000" b="0" i="1" dirty="0" err="1"/>
                        <a:t>sind</a:t>
                      </a:r>
                      <a:r>
                        <a:rPr lang="en-GB" sz="1000" b="0" i="1" dirty="0"/>
                        <a:t> (</a:t>
                      </a:r>
                      <a:r>
                        <a:rPr lang="en-GB" sz="1000" b="0" i="1" u="none" strike="noStrike" noProof="0" dirty="0">
                          <a:solidFill>
                            <a:srgbClr val="000000"/>
                          </a:solidFill>
                          <a:latin typeface="Calibri"/>
                        </a:rPr>
                        <a:t>You formal/they</a:t>
                      </a:r>
                      <a:r>
                        <a:rPr lang="en-GB" sz="1000" b="0" i="1" dirty="0"/>
                        <a:t> are)</a:t>
                      </a:r>
                      <a:endParaRPr lang="en-GB" sz="1000" b="1" i="1" dirty="0"/>
                    </a:p>
                  </a:txBody>
                  <a:tcPr marL="74283" marR="74283" marT="37142" marB="37142">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8107101"/>
                  </a:ext>
                </a:extLst>
              </a:tr>
            </a:tbl>
          </a:graphicData>
        </a:graphic>
      </p:graphicFrame>
    </p:spTree>
    <p:extLst>
      <p:ext uri="{BB962C8B-B14F-4D97-AF65-F5344CB8AC3E}">
        <p14:creationId xmlns:p14="http://schemas.microsoft.com/office/powerpoint/2010/main" val="2354945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928FA11-2999-464C-AFAC-32437829BEA5}"/>
              </a:ext>
            </a:extLst>
          </p:cNvPr>
          <p:cNvGraphicFramePr>
            <a:graphicFrameLocks noGrp="1"/>
          </p:cNvGraphicFramePr>
          <p:nvPr>
            <p:ph idx="1"/>
            <p:extLst>
              <p:ext uri="{D42A27DB-BD31-4B8C-83A1-F6EECF244321}">
                <p14:modId xmlns:p14="http://schemas.microsoft.com/office/powerpoint/2010/main" val="728762107"/>
              </p:ext>
            </p:extLst>
          </p:nvPr>
        </p:nvGraphicFramePr>
        <p:xfrm>
          <a:off x="146306" y="696868"/>
          <a:ext cx="6565388" cy="8988966"/>
        </p:xfrm>
        <a:graphic>
          <a:graphicData uri="http://schemas.openxmlformats.org/drawingml/2006/table">
            <a:tbl>
              <a:tblPr>
                <a:tableStyleId>{5940675A-B579-460E-94D1-54222C63F5DA}</a:tableStyleId>
              </a:tblPr>
              <a:tblGrid>
                <a:gridCol w="937911">
                  <a:extLst>
                    <a:ext uri="{9D8B030D-6E8A-4147-A177-3AD203B41FA5}">
                      <a16:colId xmlns:a16="http://schemas.microsoft.com/office/drawing/2014/main" val="2013225888"/>
                    </a:ext>
                  </a:extLst>
                </a:gridCol>
                <a:gridCol w="5627477">
                  <a:extLst>
                    <a:ext uri="{9D8B030D-6E8A-4147-A177-3AD203B41FA5}">
                      <a16:colId xmlns:a16="http://schemas.microsoft.com/office/drawing/2014/main" val="846210417"/>
                    </a:ext>
                  </a:extLst>
                </a:gridCol>
              </a:tblGrid>
              <a:tr h="241741">
                <a:tc>
                  <a:txBody>
                    <a:bodyPr/>
                    <a:lstStyle/>
                    <a:p>
                      <a:pPr algn="ctr" rtl="0" fontAlgn="base"/>
                      <a:r>
                        <a:rPr lang="en-GB" sz="1100" dirty="0">
                          <a:effectLst/>
                        </a:rPr>
                        <a:t>Keyword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ctr" rtl="0" fontAlgn="base"/>
                      <a:r>
                        <a:rPr lang="en-GB" sz="1100" dirty="0">
                          <a:effectLst/>
                        </a:rPr>
                        <a:t>Definition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886586873"/>
                  </a:ext>
                </a:extLst>
              </a:tr>
              <a:tr h="435336">
                <a:tc>
                  <a:txBody>
                    <a:bodyPr/>
                    <a:lstStyle/>
                    <a:p>
                      <a:pPr fontAlgn="ctr"/>
                      <a:endParaRPr lang="en-GB" sz="1100" dirty="0">
                        <a:effectLst/>
                      </a:endParaRPr>
                    </a:p>
                    <a:p>
                      <a:pPr algn="ctr" rtl="0" fontAlgn="base"/>
                      <a:r>
                        <a:rPr lang="en-GB" sz="1100" dirty="0">
                          <a:effectLst/>
                        </a:rPr>
                        <a:t>Anglo Saxon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The name ‘Anglo-Saxon’ comes from the Angles and the Saxons, two of the North European tribes that invaded and lived in Britain from the fifth century onwards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4210313810"/>
                  </a:ext>
                </a:extLst>
              </a:tr>
              <a:tr h="241741">
                <a:tc>
                  <a:txBody>
                    <a:bodyPr/>
                    <a:lstStyle/>
                    <a:p>
                      <a:pPr algn="ctr" rtl="0" fontAlgn="base"/>
                      <a:r>
                        <a:rPr lang="en-GB" sz="1100" dirty="0">
                          <a:effectLst/>
                        </a:rPr>
                        <a:t>Bailey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Outer area that surrounded the motte. This was where houses, stables and so on were built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2015220718"/>
                  </a:ext>
                </a:extLst>
              </a:tr>
              <a:tr h="241741">
                <a:tc>
                  <a:txBody>
                    <a:bodyPr/>
                    <a:lstStyle/>
                    <a:p>
                      <a:pPr algn="ctr" rtl="0" fontAlgn="base"/>
                      <a:r>
                        <a:rPr lang="en-GB" sz="1100" dirty="0">
                          <a:effectLst/>
                        </a:rPr>
                        <a:t>Barons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Member of the lowest order of the British nobility (Lord).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591788633"/>
                  </a:ext>
                </a:extLst>
              </a:tr>
              <a:tr h="481765">
                <a:tc>
                  <a:txBody>
                    <a:bodyPr/>
                    <a:lstStyle/>
                    <a:p>
                      <a:pPr fontAlgn="ctr"/>
                      <a:endParaRPr lang="en-GB" sz="1100" dirty="0">
                        <a:effectLst/>
                      </a:endParaRPr>
                    </a:p>
                    <a:p>
                      <a:pPr algn="ctr" rtl="0" fontAlgn="base"/>
                      <a:r>
                        <a:rPr lang="en-GB" sz="1100" dirty="0">
                          <a:effectLst/>
                        </a:rPr>
                        <a:t>Cavalry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Military units or soldiers mounted on horseback, formerly an important element in the armies of all major powers. Being on horse helped them move quickly around a battlefield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286444849"/>
                  </a:ext>
                </a:extLst>
              </a:tr>
              <a:tr h="901100">
                <a:tc>
                  <a:txBody>
                    <a:bodyPr/>
                    <a:lstStyle/>
                    <a:p>
                      <a:pPr fontAlgn="ctr"/>
                      <a:endParaRPr lang="en-GB" sz="1100" dirty="0">
                        <a:effectLst/>
                      </a:endParaRPr>
                    </a:p>
                    <a:p>
                      <a:pPr algn="ctr" rtl="0" fontAlgn="base"/>
                      <a:r>
                        <a:rPr lang="en-GB" sz="1100" dirty="0">
                          <a:effectLst/>
                        </a:rPr>
                        <a:t>Domesday book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The Domesday book is Britain's earliest public record. It contains the results of a huge survey of land and landholding commissioned by William I in 1085. Domesday is by the far the most complete record of pre-industrial society to survive anywhere in the world and provides a unique window on the medieval world.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1451652705"/>
                  </a:ext>
                </a:extLst>
              </a:tr>
              <a:tr h="718065">
                <a:tc>
                  <a:txBody>
                    <a:bodyPr/>
                    <a:lstStyle/>
                    <a:p>
                      <a:pPr fontAlgn="ctr"/>
                      <a:endParaRPr lang="en-GB" sz="1100" dirty="0">
                        <a:effectLst/>
                      </a:endParaRPr>
                    </a:p>
                    <a:p>
                      <a:pPr algn="ctr" rtl="0" fontAlgn="base"/>
                      <a:r>
                        <a:rPr lang="en-GB" sz="1100" dirty="0">
                          <a:effectLst/>
                        </a:rPr>
                        <a:t>Farming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Farming is the activity of growing crops or keeping animals on a farm. It was the major industry in Britain during the Middle Ages and the majority of people in the country were employed on farms or supporting the people who did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3054972393"/>
                  </a:ext>
                </a:extLst>
              </a:tr>
              <a:tr h="435336">
                <a:tc>
                  <a:txBody>
                    <a:bodyPr/>
                    <a:lstStyle/>
                    <a:p>
                      <a:pPr fontAlgn="ctr"/>
                      <a:endParaRPr lang="en-GB" sz="1100" dirty="0">
                        <a:effectLst/>
                      </a:endParaRPr>
                    </a:p>
                    <a:p>
                      <a:pPr algn="ctr" rtl="0" fontAlgn="base"/>
                      <a:r>
                        <a:rPr lang="en-GB" sz="1100" dirty="0">
                          <a:effectLst/>
                        </a:rPr>
                        <a:t>Fyrd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The name given to a group of soldiers formed from a tribe. Existed from about 605AD in Anglo-Saxon England. Local in character, it imposed military service upon every able-bodied free male.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153168568"/>
                  </a:ext>
                </a:extLst>
              </a:tr>
              <a:tr h="435336">
                <a:tc>
                  <a:txBody>
                    <a:bodyPr/>
                    <a:lstStyle/>
                    <a:p>
                      <a:pPr fontAlgn="ctr"/>
                      <a:endParaRPr lang="en-GB" sz="1100" dirty="0">
                        <a:effectLst/>
                      </a:endParaRPr>
                    </a:p>
                    <a:p>
                      <a:pPr algn="ctr" rtl="0" fontAlgn="base"/>
                      <a:r>
                        <a:rPr lang="en-GB" sz="1100" dirty="0">
                          <a:effectLst/>
                        </a:rPr>
                        <a:t>Heir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A person who has the legal right to receive somebody's property, money or title when that person dies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619584728"/>
                  </a:ext>
                </a:extLst>
              </a:tr>
              <a:tr h="635854">
                <a:tc>
                  <a:txBody>
                    <a:bodyPr/>
                    <a:lstStyle/>
                    <a:p>
                      <a:pPr fontAlgn="ctr"/>
                      <a:endParaRPr lang="en-GB" sz="1100" dirty="0">
                        <a:effectLst/>
                      </a:endParaRPr>
                    </a:p>
                    <a:p>
                      <a:pPr algn="ctr" rtl="0" fontAlgn="base"/>
                      <a:r>
                        <a:rPr lang="en-GB" sz="1100" dirty="0">
                          <a:effectLst/>
                        </a:rPr>
                        <a:t>Hierarchy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A system in which people or things are put at various levels or ranks according to their importance. For example, in a typical family system, the parents have the most authority, followed by the children, then followed by the pets.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3435887336"/>
                  </a:ext>
                </a:extLst>
              </a:tr>
              <a:tr h="241741">
                <a:tc>
                  <a:txBody>
                    <a:bodyPr/>
                    <a:lstStyle/>
                    <a:p>
                      <a:pPr algn="ctr" rtl="0" fontAlgn="base"/>
                      <a:r>
                        <a:rPr lang="en-GB" sz="1100" dirty="0">
                          <a:effectLst/>
                        </a:rPr>
                        <a:t>Keep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Secure building which housed the Norman earls or those important people that needed shelter!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231502463"/>
                  </a:ext>
                </a:extLst>
              </a:tr>
              <a:tr h="241741">
                <a:tc>
                  <a:txBody>
                    <a:bodyPr/>
                    <a:lstStyle/>
                    <a:p>
                      <a:pPr algn="ctr" rtl="0" fontAlgn="base"/>
                      <a:r>
                        <a:rPr lang="en-GB" sz="1100" dirty="0">
                          <a:effectLst/>
                        </a:rPr>
                        <a:t>Motte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Earth mound in which the keep was built on.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24096401"/>
                  </a:ext>
                </a:extLst>
              </a:tr>
              <a:tr h="241741">
                <a:tc>
                  <a:txBody>
                    <a:bodyPr/>
                    <a:lstStyle/>
                    <a:p>
                      <a:pPr algn="ctr" rtl="0" fontAlgn="base"/>
                      <a:r>
                        <a:rPr lang="en-GB" sz="1100" dirty="0">
                          <a:effectLst/>
                        </a:rPr>
                        <a:t>Norman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A native or inhabitant of Normandy. The Normans would rule and control England after 1066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1493147290"/>
                  </a:ext>
                </a:extLst>
              </a:tr>
              <a:tr h="241741">
                <a:tc>
                  <a:txBody>
                    <a:bodyPr/>
                    <a:lstStyle/>
                    <a:p>
                      <a:pPr algn="ctr" rtl="0" fontAlgn="base"/>
                      <a:r>
                        <a:rPr lang="en-GB" sz="1100" dirty="0">
                          <a:effectLst/>
                        </a:rPr>
                        <a:t>Rebellion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tc>
                  <a:txBody>
                    <a:bodyPr/>
                    <a:lstStyle/>
                    <a:p>
                      <a:pPr algn="l" rtl="0" fontAlgn="base"/>
                      <a:r>
                        <a:rPr lang="en-GB" sz="1100" dirty="0">
                          <a:effectLst/>
                        </a:rPr>
                        <a:t>Fighting against something you disagree with. </a:t>
                      </a:r>
                      <a:endParaRPr lang="en-GB" sz="1100" b="0" i="0" dirty="0">
                        <a:effectLst/>
                        <a:latin typeface="Arial" panose="020B0604020202020204" pitchFamily="34" charset="0"/>
                        <a:cs typeface="Arial" panose="020B0604020202020204" pitchFamily="34" charset="0"/>
                      </a:endParaRPr>
                    </a:p>
                  </a:txBody>
                  <a:tcPr marL="41691" marR="41691" marT="20845" marB="20845" anchor="ctr"/>
                </a:tc>
                <a:extLst>
                  <a:ext uri="{0D108BD9-81ED-4DB2-BD59-A6C34878D82A}">
                    <a16:rowId xmlns:a16="http://schemas.microsoft.com/office/drawing/2014/main" val="358074098"/>
                  </a:ext>
                </a:extLst>
              </a:tr>
              <a:tr h="750760">
                <a:tc>
                  <a:txBody>
                    <a:bodyPr/>
                    <a:lstStyle/>
                    <a:p>
                      <a:pPr lvl="0" algn="ctr" rtl="0">
                        <a:buNone/>
                      </a:pPr>
                      <a:r>
                        <a:rPr lang="en-GB" sz="1100" dirty="0">
                          <a:effectLst/>
                        </a:rPr>
                        <a:t>Rural </a:t>
                      </a:r>
                      <a:endParaRPr lang="en-GB" sz="1100" dirty="0">
                        <a:latin typeface="Arial" panose="020B0604020202020204" pitchFamily="34" charset="0"/>
                        <a:cs typeface="Arial" panose="020B0604020202020204" pitchFamily="34" charset="0"/>
                      </a:endParaRPr>
                    </a:p>
                  </a:txBody>
                  <a:tcPr marL="41690" marR="41690" marT="20844" marB="20844" anchor="ctr"/>
                </a:tc>
                <a:tc>
                  <a:txBody>
                    <a:bodyPr/>
                    <a:lstStyle/>
                    <a:p>
                      <a:pPr lvl="0" algn="l" rtl="0">
                        <a:buNone/>
                      </a:pPr>
                      <a:r>
                        <a:rPr lang="en-GB" sz="1100" dirty="0">
                          <a:effectLst/>
                        </a:rPr>
                        <a:t>A rural area is an open swath of land that has few homes or other buildings, and not very many people. A rural areas population density is very low. Most people in Medieval England were rural as they didn’t live in cities or urban areas at this point </a:t>
                      </a:r>
                      <a:endParaRPr lang="en-GB" sz="1100" dirty="0">
                        <a:latin typeface="Arial" panose="020B0604020202020204" pitchFamily="34" charset="0"/>
                        <a:cs typeface="Arial" panose="020B0604020202020204" pitchFamily="34" charset="0"/>
                      </a:endParaRPr>
                    </a:p>
                  </a:txBody>
                  <a:tcPr marL="41690" marR="41690" marT="20844" marB="20844" anchor="ctr"/>
                </a:tc>
                <a:extLst>
                  <a:ext uri="{0D108BD9-81ED-4DB2-BD59-A6C34878D82A}">
                    <a16:rowId xmlns:a16="http://schemas.microsoft.com/office/drawing/2014/main" val="825034428"/>
                  </a:ext>
                </a:extLst>
              </a:tr>
              <a:tr h="435334">
                <a:tc>
                  <a:txBody>
                    <a:bodyPr/>
                    <a:lstStyle/>
                    <a:p>
                      <a:pPr lvl="0">
                        <a:buNone/>
                      </a:pPr>
                      <a:endParaRPr lang="en-GB" sz="1100" dirty="0">
                        <a:effectLst/>
                      </a:endParaRPr>
                    </a:p>
                    <a:p>
                      <a:pPr lvl="0" algn="ctr" rtl="0">
                        <a:buNone/>
                      </a:pPr>
                      <a:r>
                        <a:rPr lang="en-GB" sz="1100">
                          <a:effectLst/>
                        </a:rPr>
                        <a:t>Shield Wall</a:t>
                      </a:r>
                      <a:r>
                        <a:rPr lang="en-GB" sz="1100" dirty="0">
                          <a:effectLst/>
                        </a:rPr>
                        <a:t> </a:t>
                      </a:r>
                      <a:endParaRPr lang="en-GB" sz="1100" dirty="0">
                        <a:latin typeface="Arial" panose="020B0604020202020204" pitchFamily="34" charset="0"/>
                        <a:cs typeface="Arial" panose="020B0604020202020204" pitchFamily="34" charset="0"/>
                      </a:endParaRPr>
                    </a:p>
                  </a:txBody>
                  <a:tcPr marL="41690" marR="41690" marT="20844" marB="20844" anchor="ctr"/>
                </a:tc>
                <a:tc>
                  <a:txBody>
                    <a:bodyPr/>
                    <a:lstStyle/>
                    <a:p>
                      <a:pPr lvl="0" algn="l" rtl="0">
                        <a:buNone/>
                      </a:pPr>
                      <a:r>
                        <a:rPr lang="en-GB" sz="1100" dirty="0">
                          <a:effectLst/>
                        </a:rPr>
                        <a:t>Barrier created by soldiers standing shoulder to shoulder, holding their shields in front of them so that they formed a wall </a:t>
                      </a:r>
                      <a:endParaRPr lang="en-GB" sz="1100" dirty="0">
                        <a:latin typeface="Arial" panose="020B0604020202020204" pitchFamily="34" charset="0"/>
                        <a:cs typeface="Arial" panose="020B0604020202020204" pitchFamily="34" charset="0"/>
                      </a:endParaRPr>
                    </a:p>
                  </a:txBody>
                  <a:tcPr marL="41690" marR="41690" marT="20844" marB="20844" anchor="ctr"/>
                </a:tc>
                <a:extLst>
                  <a:ext uri="{0D108BD9-81ED-4DB2-BD59-A6C34878D82A}">
                    <a16:rowId xmlns:a16="http://schemas.microsoft.com/office/drawing/2014/main" val="587979572"/>
                  </a:ext>
                </a:extLst>
              </a:tr>
              <a:tr h="317965">
                <a:tc>
                  <a:txBody>
                    <a:bodyPr/>
                    <a:lstStyle/>
                    <a:p>
                      <a:pPr lvl="0" algn="ctr" rtl="0">
                        <a:buNone/>
                      </a:pPr>
                      <a:r>
                        <a:rPr lang="en-GB" sz="1100" dirty="0">
                          <a:effectLst/>
                        </a:rPr>
                        <a:t>Tactics </a:t>
                      </a:r>
                      <a:endParaRPr lang="en-GB" sz="1100" dirty="0">
                        <a:latin typeface="Arial" panose="020B0604020202020204" pitchFamily="34" charset="0"/>
                        <a:cs typeface="Arial" panose="020B0604020202020204" pitchFamily="34" charset="0"/>
                      </a:endParaRPr>
                    </a:p>
                  </a:txBody>
                  <a:tcPr marL="41690" marR="41690" marT="20844" marB="20844" anchor="ctr"/>
                </a:tc>
                <a:tc>
                  <a:txBody>
                    <a:bodyPr/>
                    <a:lstStyle/>
                    <a:p>
                      <a:pPr lvl="0" algn="l" rtl="0">
                        <a:buNone/>
                      </a:pPr>
                      <a:r>
                        <a:rPr lang="en-GB" sz="1100" dirty="0">
                          <a:effectLst/>
                        </a:rPr>
                        <a:t>A plan or method of employing forces in combat to achieve victory </a:t>
                      </a:r>
                      <a:endParaRPr lang="en-GB" sz="1100" dirty="0">
                        <a:latin typeface="Arial" panose="020B0604020202020204" pitchFamily="34" charset="0"/>
                        <a:cs typeface="Arial" panose="020B0604020202020204" pitchFamily="34" charset="0"/>
                      </a:endParaRPr>
                    </a:p>
                  </a:txBody>
                  <a:tcPr marL="41690" marR="41690" marT="20844" marB="20844" anchor="ctr"/>
                </a:tc>
                <a:extLst>
                  <a:ext uri="{0D108BD9-81ED-4DB2-BD59-A6C34878D82A}">
                    <a16:rowId xmlns:a16="http://schemas.microsoft.com/office/drawing/2014/main" val="3378057540"/>
                  </a:ext>
                </a:extLst>
              </a:tr>
              <a:tr h="440976">
                <a:tc>
                  <a:txBody>
                    <a:bodyPr/>
                    <a:lstStyle/>
                    <a:p>
                      <a:pPr lvl="0">
                        <a:buNone/>
                      </a:pPr>
                      <a:endParaRPr lang="en-GB" sz="1100" dirty="0">
                        <a:effectLst/>
                      </a:endParaRPr>
                    </a:p>
                    <a:p>
                      <a:pPr lvl="0" algn="ctr" rtl="0">
                        <a:buNone/>
                      </a:pPr>
                      <a:r>
                        <a:rPr lang="en-GB" sz="1100">
                          <a:effectLst/>
                        </a:rPr>
                        <a:t>Viking</a:t>
                      </a:r>
                      <a:r>
                        <a:rPr lang="en-GB" sz="1100" dirty="0">
                          <a:effectLst/>
                        </a:rPr>
                        <a:t> </a:t>
                      </a:r>
                      <a:endParaRPr lang="en-GB" sz="1100" dirty="0">
                        <a:latin typeface="Arial" panose="020B0604020202020204" pitchFamily="34" charset="0"/>
                        <a:cs typeface="Arial" panose="020B0604020202020204" pitchFamily="34" charset="0"/>
                      </a:endParaRPr>
                    </a:p>
                  </a:txBody>
                  <a:tcPr marL="41690" marR="41690" marT="20844" marB="20844" anchor="ctr"/>
                </a:tc>
                <a:tc>
                  <a:txBody>
                    <a:bodyPr/>
                    <a:lstStyle/>
                    <a:p>
                      <a:pPr lvl="0" algn="l" rtl="0">
                        <a:buNone/>
                      </a:pPr>
                      <a:r>
                        <a:rPr lang="en-GB" sz="1100" dirty="0">
                          <a:effectLst/>
                        </a:rPr>
                        <a:t>Vikings is the modern name given to seafaring people originally from Scandinavia who from the late 8th to the late 11th centuries raided, pirated and attacked Britain. </a:t>
                      </a:r>
                      <a:endParaRPr lang="en-GB" sz="1100" dirty="0">
                        <a:latin typeface="Arial" panose="020B0604020202020204" pitchFamily="34" charset="0"/>
                        <a:cs typeface="Arial" panose="020B0604020202020204" pitchFamily="34" charset="0"/>
                      </a:endParaRPr>
                    </a:p>
                  </a:txBody>
                  <a:tcPr marL="41690" marR="41690" marT="20844" marB="20844" anchor="ctr"/>
                </a:tc>
                <a:extLst>
                  <a:ext uri="{0D108BD9-81ED-4DB2-BD59-A6C34878D82A}">
                    <a16:rowId xmlns:a16="http://schemas.microsoft.com/office/drawing/2014/main" val="986553825"/>
                  </a:ext>
                </a:extLst>
              </a:tr>
              <a:tr h="1308952">
                <a:tc>
                  <a:txBody>
                    <a:bodyPr/>
                    <a:lstStyle/>
                    <a:p>
                      <a:pPr lvl="0">
                        <a:buNone/>
                      </a:pPr>
                      <a:endParaRPr lang="en-GB" sz="1100" dirty="0">
                        <a:effectLst/>
                      </a:endParaRPr>
                    </a:p>
                    <a:p>
                      <a:pPr lvl="0" algn="ctr" rtl="0">
                        <a:buNone/>
                      </a:pPr>
                      <a:r>
                        <a:rPr lang="en-GB" sz="1100" dirty="0">
                          <a:effectLst/>
                        </a:rPr>
                        <a:t>Witan </a:t>
                      </a:r>
                      <a:endParaRPr lang="en-GB" sz="1100" dirty="0">
                        <a:latin typeface="Arial" panose="020B0604020202020204" pitchFamily="34" charset="0"/>
                        <a:cs typeface="Arial" panose="020B0604020202020204" pitchFamily="34" charset="0"/>
                      </a:endParaRPr>
                    </a:p>
                  </a:txBody>
                  <a:tcPr marL="41690" marR="41690" marT="20844" marB="20844" anchor="ctr"/>
                </a:tc>
                <a:tc>
                  <a:txBody>
                    <a:bodyPr/>
                    <a:lstStyle/>
                    <a:p>
                      <a:pPr lvl="0" algn="l" rtl="0">
                        <a:buNone/>
                      </a:pPr>
                      <a:r>
                        <a:rPr lang="en-GB" sz="1100" dirty="0">
                          <a:effectLst/>
                        </a:rPr>
                        <a:t>A group of important people in Anglo Saxon England. They met to counsel the king on matters such as judicial problems. The Witan's most powerful role came if there was doubt about who would be the next king. Then the Witan could meet and make a recommendation or decision, but in most cases the real decision was made by whoever had the most military support. The Witan encouraged the powerful men of England to support Harold Godwinson against the external threats from Norway and Normandy in 1066. </a:t>
                      </a:r>
                      <a:endParaRPr lang="en-GB" sz="1100" dirty="0">
                        <a:latin typeface="Arial" panose="020B0604020202020204" pitchFamily="34" charset="0"/>
                        <a:cs typeface="Arial" panose="020B0604020202020204" pitchFamily="34" charset="0"/>
                      </a:endParaRPr>
                    </a:p>
                  </a:txBody>
                  <a:tcPr marL="41690" marR="41690" marT="20844" marB="20844" anchor="ctr"/>
                </a:tc>
                <a:extLst>
                  <a:ext uri="{0D108BD9-81ED-4DB2-BD59-A6C34878D82A}">
                    <a16:rowId xmlns:a16="http://schemas.microsoft.com/office/drawing/2014/main" val="96924995"/>
                  </a:ext>
                </a:extLst>
              </a:tr>
            </a:tbl>
          </a:graphicData>
        </a:graphic>
      </p:graphicFrame>
      <p:sp>
        <p:nvSpPr>
          <p:cNvPr id="5" name="Rectangle 1">
            <a:extLst>
              <a:ext uri="{FF2B5EF4-FFF2-40B4-BE49-F238E27FC236}">
                <a16:creationId xmlns:a16="http://schemas.microsoft.com/office/drawing/2014/main" id="{193D35F6-143C-43C2-9CB7-0BF719DB613C}"/>
              </a:ext>
            </a:extLst>
          </p:cNvPr>
          <p:cNvSpPr>
            <a:spLocks noChangeArrowheads="1"/>
          </p:cNvSpPr>
          <p:nvPr/>
        </p:nvSpPr>
        <p:spPr bwMode="auto">
          <a:xfrm>
            <a:off x="146306" y="220167"/>
            <a:ext cx="6240207" cy="4308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History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Knowledge Organiser: Year 7 Normans and the Battle of Hastings</a:t>
            </a:r>
            <a:r>
              <a:rPr kumimoji="0" lang="en-GB"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GB" altLang="en-US" sz="4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686755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A65154-A309-7F88-7543-E4AAD89EF618}"/>
              </a:ext>
            </a:extLst>
          </p:cNvPr>
          <p:cNvSpPr txBox="1"/>
          <p:nvPr/>
        </p:nvSpPr>
        <p:spPr>
          <a:xfrm>
            <a:off x="301170" y="677461"/>
            <a:ext cx="46970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latin typeface="Arial"/>
                <a:cs typeface="Arial"/>
              </a:rPr>
              <a:t>Sequences</a:t>
            </a:r>
          </a:p>
        </p:txBody>
      </p:sp>
      <p:graphicFrame>
        <p:nvGraphicFramePr>
          <p:cNvPr id="9" name="Table 8">
            <a:extLst>
              <a:ext uri="{FF2B5EF4-FFF2-40B4-BE49-F238E27FC236}">
                <a16:creationId xmlns:a16="http://schemas.microsoft.com/office/drawing/2014/main" id="{6A867D28-C6DE-39A0-8111-DC5CCE1D704E}"/>
              </a:ext>
            </a:extLst>
          </p:cNvPr>
          <p:cNvGraphicFramePr>
            <a:graphicFrameLocks noGrp="1"/>
          </p:cNvGraphicFramePr>
          <p:nvPr/>
        </p:nvGraphicFramePr>
        <p:xfrm>
          <a:off x="300789" y="1114048"/>
          <a:ext cx="6282312" cy="3494548"/>
        </p:xfrm>
        <a:graphic>
          <a:graphicData uri="http://schemas.openxmlformats.org/drawingml/2006/table">
            <a:tbl>
              <a:tblPr firstRow="1" bandRow="1">
                <a:tableStyleId>{5940675A-B579-460E-94D1-54222C63F5DA}</a:tableStyleId>
              </a:tblPr>
              <a:tblGrid>
                <a:gridCol w="1068884">
                  <a:extLst>
                    <a:ext uri="{9D8B030D-6E8A-4147-A177-3AD203B41FA5}">
                      <a16:colId xmlns:a16="http://schemas.microsoft.com/office/drawing/2014/main" val="1646315122"/>
                    </a:ext>
                  </a:extLst>
                </a:gridCol>
                <a:gridCol w="5213428">
                  <a:extLst>
                    <a:ext uri="{9D8B030D-6E8A-4147-A177-3AD203B41FA5}">
                      <a16:colId xmlns:a16="http://schemas.microsoft.com/office/drawing/2014/main" val="2411765920"/>
                    </a:ext>
                  </a:extLst>
                </a:gridCol>
              </a:tblGrid>
              <a:tr h="324784">
                <a:tc>
                  <a:txBody>
                    <a:bodyPr/>
                    <a:lstStyle/>
                    <a:p>
                      <a:pPr lvl="0">
                        <a:buNone/>
                      </a:pPr>
                      <a:r>
                        <a:rPr lang="en-GB" sz="1400" u="none" strike="noStrike" noProof="0" dirty="0">
                          <a:solidFill>
                            <a:srgbClr val="000000"/>
                          </a:solidFill>
                          <a:latin typeface="Arial"/>
                        </a:rPr>
                        <a:t>Sequence</a:t>
                      </a:r>
                    </a:p>
                  </a:txBody>
                  <a:tcPr/>
                </a:tc>
                <a:tc>
                  <a:txBody>
                    <a:bodyPr/>
                    <a:lstStyle/>
                    <a:p>
                      <a:pPr lvl="0">
                        <a:buNone/>
                      </a:pPr>
                      <a:r>
                        <a:rPr lang="en-GB" sz="1400" u="none" strike="noStrike" noProof="0" dirty="0">
                          <a:solidFill>
                            <a:srgbClr val="000000"/>
                          </a:solidFill>
                          <a:latin typeface="Arial"/>
                        </a:rPr>
                        <a:t>items or numbers put in a pre-decided order </a:t>
                      </a:r>
                      <a:endParaRPr lang="en-US" sz="1400">
                        <a:latin typeface="Arial"/>
                      </a:endParaRPr>
                    </a:p>
                  </a:txBody>
                  <a:tcPr/>
                </a:tc>
                <a:extLst>
                  <a:ext uri="{0D108BD9-81ED-4DB2-BD59-A6C34878D82A}">
                    <a16:rowId xmlns:a16="http://schemas.microsoft.com/office/drawing/2014/main" val="3692242994"/>
                  </a:ext>
                </a:extLst>
              </a:tr>
              <a:tr h="324784">
                <a:tc>
                  <a:txBody>
                    <a:bodyPr/>
                    <a:lstStyle/>
                    <a:p>
                      <a:pPr lvl="0">
                        <a:buNone/>
                      </a:pPr>
                      <a:r>
                        <a:rPr lang="en-GB" sz="1400" u="none" strike="noStrike" noProof="0" dirty="0">
                          <a:solidFill>
                            <a:srgbClr val="000000"/>
                          </a:solidFill>
                          <a:latin typeface="Arial"/>
                        </a:rPr>
                        <a:t>Term</a:t>
                      </a:r>
                    </a:p>
                  </a:txBody>
                  <a:tcPr/>
                </a:tc>
                <a:tc>
                  <a:txBody>
                    <a:bodyPr/>
                    <a:lstStyle/>
                    <a:p>
                      <a:pPr lvl="0">
                        <a:buNone/>
                      </a:pPr>
                      <a:r>
                        <a:rPr lang="en-GB" sz="1400" u="none" strike="noStrike" noProof="0" dirty="0">
                          <a:solidFill>
                            <a:srgbClr val="000000"/>
                          </a:solidFill>
                          <a:latin typeface="Arial"/>
                        </a:rPr>
                        <a:t>a single number or variable </a:t>
                      </a:r>
                      <a:endParaRPr lang="en-US" sz="1400">
                        <a:latin typeface="Arial"/>
                      </a:endParaRPr>
                    </a:p>
                  </a:txBody>
                  <a:tcPr/>
                </a:tc>
                <a:extLst>
                  <a:ext uri="{0D108BD9-81ED-4DB2-BD59-A6C34878D82A}">
                    <a16:rowId xmlns:a16="http://schemas.microsoft.com/office/drawing/2014/main" val="1156461595"/>
                  </a:ext>
                </a:extLst>
              </a:tr>
              <a:tr h="324784">
                <a:tc>
                  <a:txBody>
                    <a:bodyPr/>
                    <a:lstStyle/>
                    <a:p>
                      <a:pPr lvl="0">
                        <a:buNone/>
                      </a:pPr>
                      <a:r>
                        <a:rPr lang="en-GB" sz="1400" u="none" strike="noStrike" noProof="0" dirty="0">
                          <a:solidFill>
                            <a:srgbClr val="000000"/>
                          </a:solidFill>
                          <a:latin typeface="Arial"/>
                        </a:rPr>
                        <a:t>Position</a:t>
                      </a:r>
                    </a:p>
                  </a:txBody>
                  <a:tcPr/>
                </a:tc>
                <a:tc>
                  <a:txBody>
                    <a:bodyPr/>
                    <a:lstStyle/>
                    <a:p>
                      <a:pPr lvl="0">
                        <a:buNone/>
                      </a:pPr>
                      <a:r>
                        <a:rPr lang="en-GB" sz="1400" u="none" strike="noStrike" noProof="0" dirty="0">
                          <a:solidFill>
                            <a:srgbClr val="000000"/>
                          </a:solidFill>
                          <a:latin typeface="Arial"/>
                        </a:rPr>
                        <a:t>the place something is located </a:t>
                      </a:r>
                      <a:endParaRPr lang="en-US" sz="1400">
                        <a:latin typeface="Arial"/>
                      </a:endParaRPr>
                    </a:p>
                  </a:txBody>
                  <a:tcPr/>
                </a:tc>
                <a:extLst>
                  <a:ext uri="{0D108BD9-81ED-4DB2-BD59-A6C34878D82A}">
                    <a16:rowId xmlns:a16="http://schemas.microsoft.com/office/drawing/2014/main" val="648078723"/>
                  </a:ext>
                </a:extLst>
              </a:tr>
              <a:tr h="324784">
                <a:tc>
                  <a:txBody>
                    <a:bodyPr/>
                    <a:lstStyle/>
                    <a:p>
                      <a:pPr lvl="0">
                        <a:buNone/>
                      </a:pPr>
                      <a:r>
                        <a:rPr lang="en-GB" sz="1400" u="none" strike="noStrike" noProof="0" dirty="0">
                          <a:solidFill>
                            <a:srgbClr val="000000"/>
                          </a:solidFill>
                          <a:latin typeface="Arial"/>
                        </a:rPr>
                        <a:t>Rule</a:t>
                      </a:r>
                    </a:p>
                  </a:txBody>
                  <a:tcPr/>
                </a:tc>
                <a:tc>
                  <a:txBody>
                    <a:bodyPr/>
                    <a:lstStyle/>
                    <a:p>
                      <a:pPr lvl="0">
                        <a:buNone/>
                      </a:pPr>
                      <a:r>
                        <a:rPr lang="en-GB" sz="1400" u="none" strike="noStrike" noProof="0" dirty="0">
                          <a:solidFill>
                            <a:srgbClr val="000000"/>
                          </a:solidFill>
                          <a:latin typeface="Arial"/>
                        </a:rPr>
                        <a:t>instructions that relate two variables </a:t>
                      </a:r>
                      <a:endParaRPr lang="en-US" sz="1400">
                        <a:latin typeface="Arial"/>
                      </a:endParaRPr>
                    </a:p>
                  </a:txBody>
                  <a:tcPr/>
                </a:tc>
                <a:extLst>
                  <a:ext uri="{0D108BD9-81ED-4DB2-BD59-A6C34878D82A}">
                    <a16:rowId xmlns:a16="http://schemas.microsoft.com/office/drawing/2014/main" val="3043811014"/>
                  </a:ext>
                </a:extLst>
              </a:tr>
              <a:tr h="324784">
                <a:tc>
                  <a:txBody>
                    <a:bodyPr/>
                    <a:lstStyle/>
                    <a:p>
                      <a:pPr lvl="0">
                        <a:buNone/>
                      </a:pPr>
                      <a:r>
                        <a:rPr lang="en-GB" sz="1400" u="none" strike="noStrike" noProof="0" dirty="0">
                          <a:solidFill>
                            <a:srgbClr val="000000"/>
                          </a:solidFill>
                          <a:latin typeface="Arial"/>
                        </a:rPr>
                        <a:t>Linear</a:t>
                      </a:r>
                    </a:p>
                  </a:txBody>
                  <a:tcPr/>
                </a:tc>
                <a:tc>
                  <a:txBody>
                    <a:bodyPr/>
                    <a:lstStyle/>
                    <a:p>
                      <a:pPr lvl="0">
                        <a:buNone/>
                      </a:pPr>
                      <a:r>
                        <a:rPr lang="en-GB" sz="1400" u="none" strike="noStrike" noProof="0" dirty="0">
                          <a:solidFill>
                            <a:srgbClr val="000000"/>
                          </a:solidFill>
                          <a:latin typeface="Arial"/>
                        </a:rPr>
                        <a:t>the difference between terms increases or decreases by the same value each time </a:t>
                      </a:r>
                      <a:endParaRPr lang="en-US" sz="1400">
                        <a:latin typeface="Arial"/>
                      </a:endParaRPr>
                    </a:p>
                  </a:txBody>
                  <a:tcPr/>
                </a:tc>
                <a:extLst>
                  <a:ext uri="{0D108BD9-81ED-4DB2-BD59-A6C34878D82A}">
                    <a16:rowId xmlns:a16="http://schemas.microsoft.com/office/drawing/2014/main" val="734666528"/>
                  </a:ext>
                </a:extLst>
              </a:tr>
              <a:tr h="324784">
                <a:tc>
                  <a:txBody>
                    <a:bodyPr/>
                    <a:lstStyle/>
                    <a:p>
                      <a:pPr marL="0" marR="0" lvl="0" indent="0" algn="l">
                        <a:lnSpc>
                          <a:spcPct val="100000"/>
                        </a:lnSpc>
                        <a:spcBef>
                          <a:spcPts val="0"/>
                        </a:spcBef>
                        <a:spcAft>
                          <a:spcPts val="0"/>
                        </a:spcAft>
                        <a:buNone/>
                      </a:pPr>
                      <a:r>
                        <a:rPr lang="en-GB" sz="1400" u="none" strike="noStrike" noProof="0" dirty="0">
                          <a:solidFill>
                            <a:srgbClr val="000000"/>
                          </a:solidFill>
                          <a:latin typeface="Arial"/>
                        </a:rPr>
                        <a:t>Non-linear</a:t>
                      </a:r>
                    </a:p>
                  </a:txBody>
                  <a:tcPr/>
                </a:tc>
                <a:tc>
                  <a:txBody>
                    <a:bodyPr/>
                    <a:lstStyle/>
                    <a:p>
                      <a:pPr lvl="0">
                        <a:buNone/>
                      </a:pPr>
                      <a:r>
                        <a:rPr lang="en-GB" sz="1400" u="none" strike="noStrike" noProof="0" dirty="0">
                          <a:solidFill>
                            <a:srgbClr val="000000"/>
                          </a:solidFill>
                          <a:latin typeface="Arial"/>
                        </a:rPr>
                        <a:t>the difference between terms increases or decreases in different amounts </a:t>
                      </a:r>
                      <a:endParaRPr lang="en-US" sz="1400">
                        <a:latin typeface="Arial"/>
                      </a:endParaRPr>
                    </a:p>
                  </a:txBody>
                  <a:tcPr/>
                </a:tc>
                <a:extLst>
                  <a:ext uri="{0D108BD9-81ED-4DB2-BD59-A6C34878D82A}">
                    <a16:rowId xmlns:a16="http://schemas.microsoft.com/office/drawing/2014/main" val="3840425195"/>
                  </a:ext>
                </a:extLst>
              </a:tr>
              <a:tr h="316148">
                <a:tc>
                  <a:txBody>
                    <a:bodyPr/>
                    <a:lstStyle/>
                    <a:p>
                      <a:pPr lvl="0" algn="l">
                        <a:lnSpc>
                          <a:spcPct val="100000"/>
                        </a:lnSpc>
                        <a:spcBef>
                          <a:spcPts val="0"/>
                        </a:spcBef>
                        <a:spcAft>
                          <a:spcPts val="0"/>
                        </a:spcAft>
                        <a:buNone/>
                      </a:pPr>
                      <a:r>
                        <a:rPr lang="en-GB" sz="1400" u="none" strike="noStrike" noProof="0" dirty="0">
                          <a:solidFill>
                            <a:srgbClr val="000000"/>
                          </a:solidFill>
                          <a:latin typeface="Arial"/>
                        </a:rPr>
                        <a:t>Difference</a:t>
                      </a:r>
                    </a:p>
                  </a:txBody>
                  <a:tcPr/>
                </a:tc>
                <a:tc>
                  <a:txBody>
                    <a:bodyPr/>
                    <a:lstStyle/>
                    <a:p>
                      <a:pPr lvl="0">
                        <a:buNone/>
                      </a:pPr>
                      <a:r>
                        <a:rPr lang="en-GB" sz="1400" u="none" strike="noStrike" noProof="0" dirty="0">
                          <a:solidFill>
                            <a:srgbClr val="000000"/>
                          </a:solidFill>
                          <a:latin typeface="Arial"/>
                        </a:rPr>
                        <a:t>the gap between two terms </a:t>
                      </a:r>
                      <a:endParaRPr lang="en-US" sz="1400">
                        <a:latin typeface="Arial"/>
                      </a:endParaRPr>
                    </a:p>
                  </a:txBody>
                  <a:tcPr/>
                </a:tc>
                <a:extLst>
                  <a:ext uri="{0D108BD9-81ED-4DB2-BD59-A6C34878D82A}">
                    <a16:rowId xmlns:a16="http://schemas.microsoft.com/office/drawing/2014/main" val="1747650441"/>
                  </a:ext>
                </a:extLst>
              </a:tr>
              <a:tr h="324784">
                <a:tc>
                  <a:txBody>
                    <a:bodyPr/>
                    <a:lstStyle/>
                    <a:p>
                      <a:pPr lvl="0">
                        <a:buNone/>
                      </a:pPr>
                      <a:r>
                        <a:rPr lang="en-GB" sz="1400" u="none" strike="noStrike" noProof="0" dirty="0">
                          <a:solidFill>
                            <a:srgbClr val="000000"/>
                          </a:solidFill>
                          <a:latin typeface="Arial"/>
                        </a:rPr>
                        <a:t>Arithmetic</a:t>
                      </a:r>
                    </a:p>
                  </a:txBody>
                  <a:tcPr/>
                </a:tc>
                <a:tc>
                  <a:txBody>
                    <a:bodyPr/>
                    <a:lstStyle/>
                    <a:p>
                      <a:pPr lvl="0">
                        <a:buNone/>
                      </a:pPr>
                      <a:r>
                        <a:rPr lang="en-GB" sz="1400" u="none" strike="noStrike" noProof="0" dirty="0">
                          <a:solidFill>
                            <a:srgbClr val="000000"/>
                          </a:solidFill>
                          <a:latin typeface="Arial"/>
                        </a:rPr>
                        <a:t>a sequence where the difference between the terms is constant </a:t>
                      </a:r>
                      <a:endParaRPr lang="en-US" sz="1400">
                        <a:latin typeface="Arial"/>
                      </a:endParaRPr>
                    </a:p>
                  </a:txBody>
                  <a:tcPr/>
                </a:tc>
                <a:extLst>
                  <a:ext uri="{0D108BD9-81ED-4DB2-BD59-A6C34878D82A}">
                    <a16:rowId xmlns:a16="http://schemas.microsoft.com/office/drawing/2014/main" val="3849791972"/>
                  </a:ext>
                </a:extLst>
              </a:tr>
              <a:tr h="324783">
                <a:tc>
                  <a:txBody>
                    <a:bodyPr/>
                    <a:lstStyle/>
                    <a:p>
                      <a:pPr lvl="0">
                        <a:buNone/>
                      </a:pPr>
                      <a:r>
                        <a:rPr lang="en-GB" sz="1400" u="none" strike="noStrike" noProof="0" dirty="0">
                          <a:solidFill>
                            <a:srgbClr val="000000"/>
                          </a:solidFill>
                          <a:latin typeface="Arial"/>
                        </a:rPr>
                        <a:t>Geometric</a:t>
                      </a:r>
                    </a:p>
                  </a:txBody>
                  <a:tcPr/>
                </a:tc>
                <a:tc>
                  <a:txBody>
                    <a:bodyPr/>
                    <a:lstStyle/>
                    <a:p>
                      <a:pPr lvl="0">
                        <a:buNone/>
                      </a:pPr>
                      <a:r>
                        <a:rPr lang="en-GB" sz="1400" u="none" strike="noStrike" noProof="0" dirty="0">
                          <a:solidFill>
                            <a:srgbClr val="000000"/>
                          </a:solidFill>
                          <a:latin typeface="Arial"/>
                        </a:rPr>
                        <a:t>a sequence where each term is found by multiplying the previous one by a fixed non zero number </a:t>
                      </a:r>
                      <a:endParaRPr lang="en-US" sz="1400">
                        <a:latin typeface="Arial"/>
                      </a:endParaRPr>
                    </a:p>
                  </a:txBody>
                  <a:tcPr/>
                </a:tc>
                <a:extLst>
                  <a:ext uri="{0D108BD9-81ED-4DB2-BD59-A6C34878D82A}">
                    <a16:rowId xmlns:a16="http://schemas.microsoft.com/office/drawing/2014/main" val="717951374"/>
                  </a:ext>
                </a:extLst>
              </a:tr>
            </a:tbl>
          </a:graphicData>
        </a:graphic>
      </p:graphicFrame>
      <p:grpSp>
        <p:nvGrpSpPr>
          <p:cNvPr id="11" name="Group 10">
            <a:extLst>
              <a:ext uri="{FF2B5EF4-FFF2-40B4-BE49-F238E27FC236}">
                <a16:creationId xmlns:a16="http://schemas.microsoft.com/office/drawing/2014/main" id="{6DABD8E2-8DCB-5B62-A0A2-8DB910664DC1}"/>
              </a:ext>
            </a:extLst>
          </p:cNvPr>
          <p:cNvGrpSpPr/>
          <p:nvPr/>
        </p:nvGrpSpPr>
        <p:grpSpPr>
          <a:xfrm>
            <a:off x="288436" y="5089298"/>
            <a:ext cx="4003893" cy="1952059"/>
            <a:chOff x="17725" y="1220238"/>
            <a:chExt cx="4003893" cy="1952059"/>
          </a:xfrm>
        </p:grpSpPr>
        <p:sp>
          <p:nvSpPr>
            <p:cNvPr id="12" name="Rectangle 11">
              <a:extLst>
                <a:ext uri="{FF2B5EF4-FFF2-40B4-BE49-F238E27FC236}">
                  <a16:creationId xmlns:a16="http://schemas.microsoft.com/office/drawing/2014/main" id="{5CB35C78-C5B6-5D4F-B97E-5E7C4142D783}"/>
                </a:ext>
              </a:extLst>
            </p:cNvPr>
            <p:cNvSpPr/>
            <p:nvPr/>
          </p:nvSpPr>
          <p:spPr>
            <a:xfrm>
              <a:off x="24809" y="1225887"/>
              <a:ext cx="3996809" cy="1946410"/>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pic>
          <p:nvPicPr>
            <p:cNvPr id="13" name="Picture 12">
              <a:extLst>
                <a:ext uri="{FF2B5EF4-FFF2-40B4-BE49-F238E27FC236}">
                  <a16:creationId xmlns:a16="http://schemas.microsoft.com/office/drawing/2014/main" id="{81269DE3-1B67-04AB-9921-2CECCC45DA1A}"/>
                </a:ext>
              </a:extLst>
            </p:cNvPr>
            <p:cNvPicPr>
              <a:picLocks noChangeAspect="1"/>
            </p:cNvPicPr>
            <p:nvPr/>
          </p:nvPicPr>
          <p:blipFill>
            <a:blip r:embed="rId2"/>
            <a:stretch>
              <a:fillRect/>
            </a:stretch>
          </p:blipFill>
          <p:spPr>
            <a:xfrm>
              <a:off x="877997" y="1479489"/>
              <a:ext cx="1879068" cy="526139"/>
            </a:xfrm>
            <a:prstGeom prst="rect">
              <a:avLst/>
            </a:prstGeom>
          </p:spPr>
        </p:pic>
        <p:sp>
          <p:nvSpPr>
            <p:cNvPr id="14" name="Rectangle 13">
              <a:extLst>
                <a:ext uri="{FF2B5EF4-FFF2-40B4-BE49-F238E27FC236}">
                  <a16:creationId xmlns:a16="http://schemas.microsoft.com/office/drawing/2014/main" id="{2E4283C7-0877-9E43-9A7F-FE0FC3B8FD99}"/>
                </a:ext>
              </a:extLst>
            </p:cNvPr>
            <p:cNvSpPr/>
            <p:nvPr/>
          </p:nvSpPr>
          <p:spPr>
            <a:xfrm rot="10800000" flipV="1">
              <a:off x="17725" y="2587542"/>
              <a:ext cx="3979833" cy="276999"/>
            </a:xfrm>
            <a:prstGeom prst="rect">
              <a:avLst/>
            </a:prstGeom>
            <a:ln w="3175">
              <a:solidFill>
                <a:schemeClr val="tx1"/>
              </a:solid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dirty="0">
                  <a:latin typeface="Arial"/>
                  <a:ea typeface="A little sunshine" panose="02000603000000000000" pitchFamily="2" charset="0"/>
                  <a:cs typeface="Arial"/>
                </a:rPr>
                <a:t>Count the number of circles or lines in each image</a:t>
              </a:r>
            </a:p>
          </p:txBody>
        </p:sp>
        <p:sp>
          <p:nvSpPr>
            <p:cNvPr id="15" name="TextBox 25">
              <a:extLst>
                <a:ext uri="{FF2B5EF4-FFF2-40B4-BE49-F238E27FC236}">
                  <a16:creationId xmlns:a16="http://schemas.microsoft.com/office/drawing/2014/main" id="{609D0759-1A12-564F-96B6-3C247E6FE1C4}"/>
                </a:ext>
              </a:extLst>
            </p:cNvPr>
            <p:cNvSpPr txBox="1"/>
            <p:nvPr/>
          </p:nvSpPr>
          <p:spPr>
            <a:xfrm>
              <a:off x="877096" y="1922272"/>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1</a:t>
              </a:r>
            </a:p>
          </p:txBody>
        </p:sp>
        <p:sp>
          <p:nvSpPr>
            <p:cNvPr id="16" name="TextBox 26">
              <a:extLst>
                <a:ext uri="{FF2B5EF4-FFF2-40B4-BE49-F238E27FC236}">
                  <a16:creationId xmlns:a16="http://schemas.microsoft.com/office/drawing/2014/main" id="{609D0759-1A12-564F-96B6-3C247E6FE1C4}"/>
                </a:ext>
              </a:extLst>
            </p:cNvPr>
            <p:cNvSpPr txBox="1"/>
            <p:nvPr/>
          </p:nvSpPr>
          <p:spPr>
            <a:xfrm>
              <a:off x="1504196" y="1935346"/>
              <a:ext cx="39208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3</a:t>
              </a:r>
            </a:p>
          </p:txBody>
        </p:sp>
        <p:sp>
          <p:nvSpPr>
            <p:cNvPr id="17" name="TextBox 27">
              <a:extLst>
                <a:ext uri="{FF2B5EF4-FFF2-40B4-BE49-F238E27FC236}">
                  <a16:creationId xmlns:a16="http://schemas.microsoft.com/office/drawing/2014/main" id="{609D0759-1A12-564F-96B6-3C247E6FE1C4}"/>
                </a:ext>
              </a:extLst>
            </p:cNvPr>
            <p:cNvSpPr txBox="1"/>
            <p:nvPr/>
          </p:nvSpPr>
          <p:spPr>
            <a:xfrm>
              <a:off x="2220924" y="1919205"/>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5</a:t>
              </a:r>
            </a:p>
          </p:txBody>
        </p:sp>
        <p:sp>
          <p:nvSpPr>
            <p:cNvPr id="18" name="TextBox 22">
              <a:extLst>
                <a:ext uri="{FF2B5EF4-FFF2-40B4-BE49-F238E27FC236}">
                  <a16:creationId xmlns:a16="http://schemas.microsoft.com/office/drawing/2014/main" id="{609D0759-1A12-564F-96B6-3C247E6FE1C4}"/>
                </a:ext>
              </a:extLst>
            </p:cNvPr>
            <p:cNvSpPr txBox="1"/>
            <p:nvPr/>
          </p:nvSpPr>
          <p:spPr>
            <a:xfrm>
              <a:off x="25810" y="1220238"/>
              <a:ext cx="3409270" cy="461665"/>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Describe and continue a sequence diagrammatically </a:t>
              </a:r>
            </a:p>
          </p:txBody>
        </p:sp>
        <p:cxnSp>
          <p:nvCxnSpPr>
            <p:cNvPr id="19" name="Curved Connector 10">
              <a:extLst>
                <a:ext uri="{FF2B5EF4-FFF2-40B4-BE49-F238E27FC236}">
                  <a16:creationId xmlns:a16="http://schemas.microsoft.com/office/drawing/2014/main" id="{83322A4F-CB97-55C8-807C-DC4397A37F3C}"/>
                </a:ext>
              </a:extLst>
            </p:cNvPr>
            <p:cNvCxnSpPr/>
            <p:nvPr/>
          </p:nvCxnSpPr>
          <p:spPr>
            <a:xfrm rot="16200000" flipH="1">
              <a:off x="1315260" y="1877753"/>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urved Connector 38">
              <a:extLst>
                <a:ext uri="{FF2B5EF4-FFF2-40B4-BE49-F238E27FC236}">
                  <a16:creationId xmlns:a16="http://schemas.microsoft.com/office/drawing/2014/main" id="{DA279C02-9B6A-96B4-ABCA-AFFBBABBFE1C}"/>
                </a:ext>
              </a:extLst>
            </p:cNvPr>
            <p:cNvCxnSpPr/>
            <p:nvPr/>
          </p:nvCxnSpPr>
          <p:spPr>
            <a:xfrm rot="16200000" flipH="1">
              <a:off x="2019730" y="1890827"/>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39">
              <a:extLst>
                <a:ext uri="{FF2B5EF4-FFF2-40B4-BE49-F238E27FC236}">
                  <a16:creationId xmlns:a16="http://schemas.microsoft.com/office/drawing/2014/main" id="{609D0759-1A12-564F-96B6-3C247E6FE1C4}"/>
                </a:ext>
              </a:extLst>
            </p:cNvPr>
            <p:cNvSpPr txBox="1"/>
            <p:nvPr/>
          </p:nvSpPr>
          <p:spPr>
            <a:xfrm>
              <a:off x="1169184" y="2182394"/>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+2</a:t>
              </a:r>
            </a:p>
          </p:txBody>
        </p:sp>
        <p:sp>
          <p:nvSpPr>
            <p:cNvPr id="22" name="TextBox 40">
              <a:extLst>
                <a:ext uri="{FF2B5EF4-FFF2-40B4-BE49-F238E27FC236}">
                  <a16:creationId xmlns:a16="http://schemas.microsoft.com/office/drawing/2014/main" id="{609D0759-1A12-564F-96B6-3C247E6FE1C4}"/>
                </a:ext>
              </a:extLst>
            </p:cNvPr>
            <p:cNvSpPr txBox="1"/>
            <p:nvPr/>
          </p:nvSpPr>
          <p:spPr>
            <a:xfrm>
              <a:off x="1879952" y="2186881"/>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+2</a:t>
              </a:r>
            </a:p>
          </p:txBody>
        </p:sp>
        <p:cxnSp>
          <p:nvCxnSpPr>
            <p:cNvPr id="23" name="Curved Connector 41">
              <a:extLst>
                <a:ext uri="{FF2B5EF4-FFF2-40B4-BE49-F238E27FC236}">
                  <a16:creationId xmlns:a16="http://schemas.microsoft.com/office/drawing/2014/main" id="{04130153-D2C2-EFFC-9D49-C22767885563}"/>
                </a:ext>
              </a:extLst>
            </p:cNvPr>
            <p:cNvCxnSpPr/>
            <p:nvPr/>
          </p:nvCxnSpPr>
          <p:spPr>
            <a:xfrm rot="16200000" flipH="1">
              <a:off x="2749501" y="1896374"/>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E4283C7-0877-9E43-9A7F-FE0FC3B8FD99}"/>
                </a:ext>
              </a:extLst>
            </p:cNvPr>
            <p:cNvSpPr/>
            <p:nvPr/>
          </p:nvSpPr>
          <p:spPr>
            <a:xfrm>
              <a:off x="3163131" y="1558894"/>
              <a:ext cx="857618" cy="900246"/>
            </a:xfrm>
            <a:prstGeom prst="rect">
              <a:avLst/>
            </a:prstGeom>
            <a:ln w="3175">
              <a:no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dirty="0">
                  <a:latin typeface="Moon Flower"/>
                  <a:ea typeface="A little sunshine" panose="02000603000000000000" pitchFamily="2" charset="0"/>
                </a:rPr>
                <a:t>What will the next number be? Can you draw this?</a:t>
              </a:r>
            </a:p>
          </p:txBody>
        </p:sp>
      </p:grpSp>
      <p:sp>
        <p:nvSpPr>
          <p:cNvPr id="26" name="Rectangle 25">
            <a:extLst>
              <a:ext uri="{FF2B5EF4-FFF2-40B4-BE49-F238E27FC236}">
                <a16:creationId xmlns:a16="http://schemas.microsoft.com/office/drawing/2014/main" id="{CC9A103E-C9E4-3846-9E51-27F4DBBF9300}"/>
              </a:ext>
            </a:extLst>
          </p:cNvPr>
          <p:cNvSpPr/>
          <p:nvPr/>
        </p:nvSpPr>
        <p:spPr>
          <a:xfrm>
            <a:off x="304199" y="7153702"/>
            <a:ext cx="3993071" cy="252161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pic>
        <p:nvPicPr>
          <p:cNvPr id="27" name="Picture 26">
            <a:extLst>
              <a:ext uri="{FF2B5EF4-FFF2-40B4-BE49-F238E27FC236}">
                <a16:creationId xmlns:a16="http://schemas.microsoft.com/office/drawing/2014/main" id="{BB95C418-5BCD-8BFE-6A9E-6B1F3C96E0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2029" y="7532398"/>
            <a:ext cx="373644" cy="373644"/>
          </a:xfrm>
          <a:prstGeom prst="rect">
            <a:avLst/>
          </a:prstGeom>
        </p:spPr>
      </p:pic>
      <p:sp>
        <p:nvSpPr>
          <p:cNvPr id="28" name="TextBox 122">
            <a:extLst>
              <a:ext uri="{FF2B5EF4-FFF2-40B4-BE49-F238E27FC236}">
                <a16:creationId xmlns:a16="http://schemas.microsoft.com/office/drawing/2014/main" id="{609D0759-1A12-564F-96B6-3C247E6FE1C4}"/>
              </a:ext>
            </a:extLst>
          </p:cNvPr>
          <p:cNvSpPr txBox="1"/>
          <p:nvPr/>
        </p:nvSpPr>
        <p:spPr>
          <a:xfrm>
            <a:off x="303969" y="7160200"/>
            <a:ext cx="2572139" cy="33855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Moon Flower"/>
                <a:ea typeface="A little sunshine" panose="02000603000000000000" pitchFamily="2" charset="0"/>
              </a:rPr>
              <a:t>Continue Linear Sequences</a:t>
            </a:r>
            <a:r>
              <a:rPr lang="en-GB" sz="1600" b="1" u="sng" dirty="0">
                <a:latin typeface="Moon Flower"/>
                <a:ea typeface="A little sunshine" panose="02000603000000000000" pitchFamily="2" charset="0"/>
              </a:rPr>
              <a:t> </a:t>
            </a:r>
          </a:p>
        </p:txBody>
      </p:sp>
      <p:sp>
        <p:nvSpPr>
          <p:cNvPr id="29" name="TextBox 123">
            <a:extLst>
              <a:ext uri="{FF2B5EF4-FFF2-40B4-BE49-F238E27FC236}">
                <a16:creationId xmlns:a16="http://schemas.microsoft.com/office/drawing/2014/main" id="{609D0759-1A12-564F-96B6-3C247E6FE1C4}"/>
              </a:ext>
            </a:extLst>
          </p:cNvPr>
          <p:cNvSpPr txBox="1"/>
          <p:nvPr/>
        </p:nvSpPr>
        <p:spPr>
          <a:xfrm>
            <a:off x="310535" y="7486608"/>
            <a:ext cx="2356374"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7, 11, 15, 19… </a:t>
            </a:r>
          </a:p>
        </p:txBody>
      </p:sp>
      <p:sp>
        <p:nvSpPr>
          <p:cNvPr id="30" name="Rectangle 29">
            <a:extLst>
              <a:ext uri="{FF2B5EF4-FFF2-40B4-BE49-F238E27FC236}">
                <a16:creationId xmlns:a16="http://schemas.microsoft.com/office/drawing/2014/main" id="{2E4283C7-0877-9E43-9A7F-FE0FC3B8FD99}"/>
              </a:ext>
            </a:extLst>
          </p:cNvPr>
          <p:cNvSpPr/>
          <p:nvPr/>
        </p:nvSpPr>
        <p:spPr>
          <a:xfrm>
            <a:off x="315084" y="7900257"/>
            <a:ext cx="3986889" cy="1754326"/>
          </a:xfrm>
          <a:prstGeom prst="rect">
            <a:avLst/>
          </a:prstGeom>
          <a:ln w="3175">
            <a:no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dirty="0">
                <a:latin typeface="Arial"/>
                <a:ea typeface="A little sunshine" panose="02000603000000000000" pitchFamily="2" charset="0"/>
                <a:cs typeface="Arial"/>
              </a:rPr>
              <a:t>How do I know this is a linear sequence? </a:t>
            </a:r>
            <a:endParaRPr lang="en-US" sz="1200" b="1">
              <a:latin typeface="Arial"/>
              <a:ea typeface="A little sunshine" panose="02000603000000000000" pitchFamily="2" charset="0"/>
              <a:cs typeface="Arial"/>
            </a:endParaRPr>
          </a:p>
          <a:p>
            <a:r>
              <a:rPr lang="en-GB" sz="1200" dirty="0">
                <a:latin typeface="Arial"/>
                <a:ea typeface="A little sunshine" panose="02000603000000000000" pitchFamily="2" charset="0"/>
                <a:cs typeface="Arial"/>
              </a:rPr>
              <a:t>It increases by  adding 4 to each term.</a:t>
            </a:r>
          </a:p>
          <a:p>
            <a:r>
              <a:rPr lang="en-GB" sz="1200" b="1" dirty="0">
                <a:latin typeface="Arial"/>
                <a:ea typeface="A little sunshine" panose="02000603000000000000" pitchFamily="2" charset="0"/>
                <a:cs typeface="Arial"/>
              </a:rPr>
              <a:t>How many terms do I need to make this conclusion?</a:t>
            </a:r>
          </a:p>
          <a:p>
            <a:r>
              <a:rPr lang="en-GB" sz="1200" dirty="0">
                <a:latin typeface="Arial"/>
                <a:ea typeface="A little sunshine" panose="02000603000000000000" pitchFamily="2" charset="0"/>
                <a:cs typeface="Arial"/>
              </a:rPr>
              <a:t>At least 4 terms – two terms only shows one difference not if this difference is constant. (a common difference).</a:t>
            </a:r>
          </a:p>
          <a:p>
            <a:r>
              <a:rPr lang="en-GB" sz="1200" b="1" dirty="0">
                <a:latin typeface="Arial"/>
                <a:ea typeface="A little sunshine" panose="02000603000000000000" pitchFamily="2" charset="0"/>
                <a:cs typeface="Arial"/>
              </a:rPr>
              <a:t>How do I continue the sequence? </a:t>
            </a:r>
          </a:p>
          <a:p>
            <a:r>
              <a:rPr lang="en-GB" sz="1200" dirty="0">
                <a:latin typeface="Arial"/>
                <a:ea typeface="A little sunshine" panose="02000603000000000000" pitchFamily="2" charset="0"/>
                <a:cs typeface="Arial"/>
              </a:rPr>
              <a:t>You continue to repeat the same difference through the next positions in the sequence.</a:t>
            </a:r>
          </a:p>
        </p:txBody>
      </p:sp>
      <p:sp>
        <p:nvSpPr>
          <p:cNvPr id="31" name="Rectangle 30">
            <a:extLst>
              <a:ext uri="{FF2B5EF4-FFF2-40B4-BE49-F238E27FC236}">
                <a16:creationId xmlns:a16="http://schemas.microsoft.com/office/drawing/2014/main" id="{CC9A103E-C9E4-3846-9E51-27F4DBBF9300}"/>
              </a:ext>
            </a:extLst>
          </p:cNvPr>
          <p:cNvSpPr/>
          <p:nvPr/>
        </p:nvSpPr>
        <p:spPr>
          <a:xfrm>
            <a:off x="8309186" y="6497226"/>
            <a:ext cx="6647862" cy="912842"/>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32" name="TextBox 132">
            <a:extLst>
              <a:ext uri="{FF2B5EF4-FFF2-40B4-BE49-F238E27FC236}">
                <a16:creationId xmlns:a16="http://schemas.microsoft.com/office/drawing/2014/main" id="{609D0759-1A12-564F-96B6-3C247E6FE1C4}"/>
              </a:ext>
            </a:extLst>
          </p:cNvPr>
          <p:cNvSpPr txBox="1"/>
          <p:nvPr/>
        </p:nvSpPr>
        <p:spPr>
          <a:xfrm>
            <a:off x="7916085" y="8354942"/>
            <a:ext cx="3416109" cy="4770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u="sng" dirty="0">
                <a:latin typeface="Moon Flower"/>
                <a:ea typeface="A little sunshine" panose="02000603000000000000" pitchFamily="2" charset="0"/>
              </a:rPr>
              <a:t>Explain term-to-term rule </a:t>
            </a:r>
            <a:r>
              <a:rPr lang="en-GB" sz="900" dirty="0">
                <a:latin typeface="Moon Flower"/>
                <a:ea typeface="A little sunshine" panose="02000603000000000000" pitchFamily="2" charset="0"/>
              </a:rPr>
              <a:t>How you get from term to term</a:t>
            </a:r>
            <a:endParaRPr lang="en-GB" sz="1600" b="1" u="sng" dirty="0">
              <a:latin typeface="Moon Flower"/>
              <a:ea typeface="A little sunshine" panose="02000603000000000000" pitchFamily="2" charset="0"/>
            </a:endParaRPr>
          </a:p>
        </p:txBody>
      </p:sp>
      <p:grpSp>
        <p:nvGrpSpPr>
          <p:cNvPr id="2" name="Group 1">
            <a:extLst>
              <a:ext uri="{FF2B5EF4-FFF2-40B4-BE49-F238E27FC236}">
                <a16:creationId xmlns:a16="http://schemas.microsoft.com/office/drawing/2014/main" id="{91418697-528C-94BB-96CC-B108A2F2F469}"/>
              </a:ext>
            </a:extLst>
          </p:cNvPr>
          <p:cNvGrpSpPr/>
          <p:nvPr/>
        </p:nvGrpSpPr>
        <p:grpSpPr>
          <a:xfrm>
            <a:off x="4404749" y="5085671"/>
            <a:ext cx="3409353" cy="4149147"/>
            <a:chOff x="8755666" y="6066988"/>
            <a:chExt cx="3409353" cy="4306264"/>
          </a:xfrm>
        </p:grpSpPr>
        <p:pic>
          <p:nvPicPr>
            <p:cNvPr id="3" name="Picture 2">
              <a:extLst>
                <a:ext uri="{FF2B5EF4-FFF2-40B4-BE49-F238E27FC236}">
                  <a16:creationId xmlns:a16="http://schemas.microsoft.com/office/drawing/2014/main" id="{E373AFB3-8052-DB5A-7EF6-FE48D3F72884}"/>
                </a:ext>
              </a:extLst>
            </p:cNvPr>
            <p:cNvPicPr>
              <a:picLocks noChangeAspect="1"/>
            </p:cNvPicPr>
            <p:nvPr/>
          </p:nvPicPr>
          <p:blipFill>
            <a:blip r:embed="rId4"/>
            <a:stretch>
              <a:fillRect/>
            </a:stretch>
          </p:blipFill>
          <p:spPr>
            <a:xfrm rot="603996">
              <a:off x="9558992" y="6736003"/>
              <a:ext cx="647700" cy="238125"/>
            </a:xfrm>
            <a:prstGeom prst="rect">
              <a:avLst/>
            </a:prstGeom>
          </p:spPr>
        </p:pic>
        <p:pic>
          <p:nvPicPr>
            <p:cNvPr id="4" name="Picture 3">
              <a:extLst>
                <a:ext uri="{FF2B5EF4-FFF2-40B4-BE49-F238E27FC236}">
                  <a16:creationId xmlns:a16="http://schemas.microsoft.com/office/drawing/2014/main" id="{768D9BEE-FC49-F080-0AC0-0B7B1ACB0075}"/>
                </a:ext>
              </a:extLst>
            </p:cNvPr>
            <p:cNvPicPr>
              <a:picLocks noChangeAspect="1"/>
            </p:cNvPicPr>
            <p:nvPr/>
          </p:nvPicPr>
          <p:blipFill>
            <a:blip r:embed="rId4"/>
            <a:stretch>
              <a:fillRect/>
            </a:stretch>
          </p:blipFill>
          <p:spPr>
            <a:xfrm rot="603996">
              <a:off x="8904796" y="6754552"/>
              <a:ext cx="647700" cy="238125"/>
            </a:xfrm>
            <a:prstGeom prst="rect">
              <a:avLst/>
            </a:prstGeom>
          </p:spPr>
        </p:pic>
        <p:sp>
          <p:nvSpPr>
            <p:cNvPr id="5" name="Rectangle 4">
              <a:extLst>
                <a:ext uri="{FF2B5EF4-FFF2-40B4-BE49-F238E27FC236}">
                  <a16:creationId xmlns:a16="http://schemas.microsoft.com/office/drawing/2014/main" id="{CC9A103E-C9E4-3846-9E51-27F4DBBF9300}"/>
                </a:ext>
              </a:extLst>
            </p:cNvPr>
            <p:cNvSpPr/>
            <p:nvPr/>
          </p:nvSpPr>
          <p:spPr>
            <a:xfrm>
              <a:off x="8759094" y="6067645"/>
              <a:ext cx="2274637" cy="4305607"/>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pic>
          <p:nvPicPr>
            <p:cNvPr id="6" name="Picture 5">
              <a:extLst>
                <a:ext uri="{FF2B5EF4-FFF2-40B4-BE49-F238E27FC236}">
                  <a16:creationId xmlns:a16="http://schemas.microsoft.com/office/drawing/2014/main" id="{19B58C21-9B78-F1D9-6102-F505226EB0DA}"/>
                </a:ext>
              </a:extLst>
            </p:cNvPr>
            <p:cNvPicPr>
              <a:picLocks noChangeAspect="1"/>
            </p:cNvPicPr>
            <p:nvPr/>
          </p:nvPicPr>
          <p:blipFill>
            <a:blip r:embed="rId5"/>
            <a:stretch>
              <a:fillRect/>
            </a:stretch>
          </p:blipFill>
          <p:spPr>
            <a:xfrm>
              <a:off x="8813929" y="6399374"/>
              <a:ext cx="1706880" cy="300853"/>
            </a:xfrm>
            <a:prstGeom prst="rect">
              <a:avLst/>
            </a:prstGeom>
          </p:spPr>
        </p:pic>
        <p:sp>
          <p:nvSpPr>
            <p:cNvPr id="8" name="TextBox 46">
              <a:extLst>
                <a:ext uri="{FF2B5EF4-FFF2-40B4-BE49-F238E27FC236}">
                  <a16:creationId xmlns:a16="http://schemas.microsoft.com/office/drawing/2014/main" id="{609D0759-1A12-564F-96B6-3C247E6FE1C4}"/>
                </a:ext>
              </a:extLst>
            </p:cNvPr>
            <p:cNvSpPr txBox="1"/>
            <p:nvPr/>
          </p:nvSpPr>
          <p:spPr>
            <a:xfrm>
              <a:off x="8755749" y="6066988"/>
              <a:ext cx="3409270"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Predict and check terms</a:t>
              </a:r>
            </a:p>
          </p:txBody>
        </p:sp>
        <p:sp>
          <p:nvSpPr>
            <p:cNvPr id="10" name="TextBox 56">
              <a:extLst>
                <a:ext uri="{FF2B5EF4-FFF2-40B4-BE49-F238E27FC236}">
                  <a16:creationId xmlns:a16="http://schemas.microsoft.com/office/drawing/2014/main" id="{609D0759-1A12-564F-96B6-3C247E6FE1C4}"/>
                </a:ext>
              </a:extLst>
            </p:cNvPr>
            <p:cNvSpPr txBox="1"/>
            <p:nvPr/>
          </p:nvSpPr>
          <p:spPr>
            <a:xfrm>
              <a:off x="9080008" y="6915254"/>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+2</a:t>
              </a:r>
            </a:p>
          </p:txBody>
        </p:sp>
        <p:sp>
          <p:nvSpPr>
            <p:cNvPr id="58" name="TextBox 57">
              <a:extLst>
                <a:ext uri="{FF2B5EF4-FFF2-40B4-BE49-F238E27FC236}">
                  <a16:creationId xmlns:a16="http://schemas.microsoft.com/office/drawing/2014/main" id="{609D0759-1A12-564F-96B6-3C247E6FE1C4}"/>
                </a:ext>
              </a:extLst>
            </p:cNvPr>
            <p:cNvSpPr txBox="1"/>
            <p:nvPr/>
          </p:nvSpPr>
          <p:spPr>
            <a:xfrm>
              <a:off x="9736928" y="6900333"/>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+2</a:t>
              </a:r>
            </a:p>
          </p:txBody>
        </p:sp>
        <p:sp>
          <p:nvSpPr>
            <p:cNvPr id="59" name="Rectangle 58">
              <a:extLst>
                <a:ext uri="{FF2B5EF4-FFF2-40B4-BE49-F238E27FC236}">
                  <a16:creationId xmlns:a16="http://schemas.microsoft.com/office/drawing/2014/main" id="{2E4283C7-0877-9E43-9A7F-FE0FC3B8FD99}"/>
                </a:ext>
              </a:extLst>
            </p:cNvPr>
            <p:cNvSpPr/>
            <p:nvPr/>
          </p:nvSpPr>
          <p:spPr>
            <a:xfrm>
              <a:off x="8755666" y="8231491"/>
              <a:ext cx="2251115" cy="2012416"/>
            </a:xfrm>
            <a:prstGeom prst="rect">
              <a:avLst/>
            </a:prstGeom>
            <a:ln w="3175">
              <a:solidFill>
                <a:schemeClr val="tx1"/>
              </a:solid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dirty="0">
                  <a:latin typeface="Arial"/>
                  <a:ea typeface="A little sunshine" panose="02000603000000000000" pitchFamily="2" charset="0"/>
                  <a:cs typeface="Arial"/>
                </a:rPr>
                <a:t>Predictions:</a:t>
              </a:r>
              <a:endParaRPr lang="en-GB" sz="1200" dirty="0">
                <a:latin typeface="Arial"/>
                <a:ea typeface="A little sunshine" panose="02000603000000000000" pitchFamily="2" charset="0"/>
                <a:cs typeface="Arial"/>
              </a:endParaRPr>
            </a:p>
            <a:p>
              <a:r>
                <a:rPr lang="en-GB" sz="1200" dirty="0">
                  <a:latin typeface="Arial"/>
                  <a:ea typeface="A little sunshine" panose="02000603000000000000" pitchFamily="2" charset="0"/>
                  <a:cs typeface="Arial"/>
                </a:rPr>
                <a:t>Look at your pattern and consider how it will increase.</a:t>
              </a:r>
            </a:p>
            <a:p>
              <a:endParaRPr lang="en-GB" sz="1200" dirty="0">
                <a:latin typeface="Arial"/>
                <a:ea typeface="A little sunshine" panose="02000603000000000000" pitchFamily="2" charset="0"/>
                <a:cs typeface="Arial"/>
              </a:endParaRPr>
            </a:p>
            <a:p>
              <a:r>
                <a:rPr lang="en-GB" sz="1200" dirty="0">
                  <a:latin typeface="Arial"/>
                  <a:ea typeface="A little sunshine" panose="02000603000000000000" pitchFamily="2" charset="0"/>
                  <a:cs typeface="Arial"/>
                </a:rPr>
                <a:t>e.g. How many lines in pattern 6?</a:t>
              </a:r>
            </a:p>
            <a:p>
              <a:r>
                <a:rPr lang="en-GB" sz="1200" b="1" dirty="0">
                  <a:latin typeface="Arial"/>
                  <a:ea typeface="A little sunshine" panose="02000603000000000000" pitchFamily="2" charset="0"/>
                  <a:cs typeface="Arial"/>
                </a:rPr>
                <a:t>Prediction - 13</a:t>
              </a:r>
            </a:p>
            <a:p>
              <a:r>
                <a:rPr lang="en-GB" sz="1200" dirty="0">
                  <a:latin typeface="Arial"/>
                  <a:ea typeface="A little sunshine" panose="02000603000000000000" pitchFamily="2" charset="0"/>
                  <a:cs typeface="Arial"/>
                </a:rPr>
                <a:t>If it is increasing by 2 each time - in 3 more patterns there will be 6 more lines</a:t>
              </a:r>
            </a:p>
          </p:txBody>
        </p:sp>
        <p:sp>
          <p:nvSpPr>
            <p:cNvPr id="60" name="TextBox 59">
              <a:extLst>
                <a:ext uri="{FF2B5EF4-FFF2-40B4-BE49-F238E27FC236}">
                  <a16:creationId xmlns:a16="http://schemas.microsoft.com/office/drawing/2014/main" id="{609D0759-1A12-564F-96B6-3C247E6FE1C4}"/>
                </a:ext>
              </a:extLst>
            </p:cNvPr>
            <p:cNvSpPr txBox="1"/>
            <p:nvPr/>
          </p:nvSpPr>
          <p:spPr>
            <a:xfrm>
              <a:off x="8833261" y="6593577"/>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3</a:t>
              </a:r>
            </a:p>
          </p:txBody>
        </p:sp>
        <p:sp>
          <p:nvSpPr>
            <p:cNvPr id="61" name="TextBox 60">
              <a:extLst>
                <a:ext uri="{FF2B5EF4-FFF2-40B4-BE49-F238E27FC236}">
                  <a16:creationId xmlns:a16="http://schemas.microsoft.com/office/drawing/2014/main" id="{609D0759-1A12-564F-96B6-3C247E6FE1C4}"/>
                </a:ext>
              </a:extLst>
            </p:cNvPr>
            <p:cNvSpPr txBox="1"/>
            <p:nvPr/>
          </p:nvSpPr>
          <p:spPr>
            <a:xfrm>
              <a:off x="9435366" y="6582639"/>
              <a:ext cx="39208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5</a:t>
              </a:r>
            </a:p>
          </p:txBody>
        </p:sp>
        <p:sp>
          <p:nvSpPr>
            <p:cNvPr id="62" name="TextBox 61">
              <a:extLst>
                <a:ext uri="{FF2B5EF4-FFF2-40B4-BE49-F238E27FC236}">
                  <a16:creationId xmlns:a16="http://schemas.microsoft.com/office/drawing/2014/main" id="{609D0759-1A12-564F-96B6-3C247E6FE1C4}"/>
                </a:ext>
              </a:extLst>
            </p:cNvPr>
            <p:cNvSpPr txBox="1"/>
            <p:nvPr/>
          </p:nvSpPr>
          <p:spPr>
            <a:xfrm>
              <a:off x="10074847" y="6593577"/>
              <a:ext cx="39208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7</a:t>
              </a:r>
            </a:p>
          </p:txBody>
        </p:sp>
        <p:pic>
          <p:nvPicPr>
            <p:cNvPr id="63" name="Picture 62">
              <a:extLst>
                <a:ext uri="{FF2B5EF4-FFF2-40B4-BE49-F238E27FC236}">
                  <a16:creationId xmlns:a16="http://schemas.microsoft.com/office/drawing/2014/main" id="{A78D675E-E557-D15A-FB14-77B909C11A80}"/>
                </a:ext>
              </a:extLst>
            </p:cNvPr>
            <p:cNvPicPr>
              <a:picLocks noChangeAspect="1"/>
            </p:cNvPicPr>
            <p:nvPr/>
          </p:nvPicPr>
          <p:blipFill>
            <a:blip r:embed="rId6"/>
            <a:stretch>
              <a:fillRect/>
            </a:stretch>
          </p:blipFill>
          <p:spPr>
            <a:xfrm>
              <a:off x="8857985" y="7535531"/>
              <a:ext cx="1768044" cy="219095"/>
            </a:xfrm>
            <a:prstGeom prst="rect">
              <a:avLst/>
            </a:prstGeom>
          </p:spPr>
        </p:pic>
        <p:sp>
          <p:nvSpPr>
            <p:cNvPr id="64" name="TextBox 80">
              <a:extLst>
                <a:ext uri="{FF2B5EF4-FFF2-40B4-BE49-F238E27FC236}">
                  <a16:creationId xmlns:a16="http://schemas.microsoft.com/office/drawing/2014/main" id="{609D0759-1A12-564F-96B6-3C247E6FE1C4}"/>
                </a:ext>
              </a:extLst>
            </p:cNvPr>
            <p:cNvSpPr txBox="1"/>
            <p:nvPr/>
          </p:nvSpPr>
          <p:spPr>
            <a:xfrm>
              <a:off x="8853724" y="7763416"/>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9</a:t>
              </a:r>
            </a:p>
          </p:txBody>
        </p:sp>
        <p:sp>
          <p:nvSpPr>
            <p:cNvPr id="65" name="TextBox 81">
              <a:extLst>
                <a:ext uri="{FF2B5EF4-FFF2-40B4-BE49-F238E27FC236}">
                  <a16:creationId xmlns:a16="http://schemas.microsoft.com/office/drawing/2014/main" id="{609D0759-1A12-564F-96B6-3C247E6FE1C4}"/>
                </a:ext>
              </a:extLst>
            </p:cNvPr>
            <p:cNvSpPr txBox="1"/>
            <p:nvPr/>
          </p:nvSpPr>
          <p:spPr>
            <a:xfrm>
              <a:off x="9342511" y="7744980"/>
              <a:ext cx="39208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11</a:t>
              </a:r>
            </a:p>
          </p:txBody>
        </p:sp>
        <p:sp>
          <p:nvSpPr>
            <p:cNvPr id="66" name="TextBox 82">
              <a:extLst>
                <a:ext uri="{FF2B5EF4-FFF2-40B4-BE49-F238E27FC236}">
                  <a16:creationId xmlns:a16="http://schemas.microsoft.com/office/drawing/2014/main" id="{609D0759-1A12-564F-96B6-3C247E6FE1C4}"/>
                </a:ext>
              </a:extLst>
            </p:cNvPr>
            <p:cNvSpPr txBox="1"/>
            <p:nvPr/>
          </p:nvSpPr>
          <p:spPr>
            <a:xfrm>
              <a:off x="10055194" y="7745393"/>
              <a:ext cx="39208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13</a:t>
              </a:r>
            </a:p>
          </p:txBody>
        </p:sp>
        <p:sp>
          <p:nvSpPr>
            <p:cNvPr id="67" name="Rectangle 66">
              <a:extLst>
                <a:ext uri="{FF2B5EF4-FFF2-40B4-BE49-F238E27FC236}">
                  <a16:creationId xmlns:a16="http://schemas.microsoft.com/office/drawing/2014/main" id="{2E4283C7-0877-9E43-9A7F-FE0FC3B8FD99}"/>
                </a:ext>
              </a:extLst>
            </p:cNvPr>
            <p:cNvSpPr/>
            <p:nvPr/>
          </p:nvSpPr>
          <p:spPr>
            <a:xfrm>
              <a:off x="8884260" y="7133404"/>
              <a:ext cx="1773259" cy="239573"/>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b="1">
                  <a:latin typeface="Moon Flower"/>
                  <a:ea typeface="A little sunshine" panose="02000603000000000000" pitchFamily="2" charset="0"/>
                </a:rPr>
                <a:t>CHECK </a:t>
              </a:r>
              <a:r>
                <a:rPr lang="en-GB" sz="900">
                  <a:latin typeface="Moon Flower"/>
                  <a:ea typeface="A little sunshine" panose="02000603000000000000" pitchFamily="2" charset="0"/>
                </a:rPr>
                <a:t>– draw the next terms</a:t>
              </a:r>
              <a:endParaRPr lang="en-GB" sz="900" b="1">
                <a:latin typeface="Moon Flower"/>
                <a:ea typeface="A little sunshine" panose="02000603000000000000" pitchFamily="2" charset="0"/>
              </a:endParaRPr>
            </a:p>
          </p:txBody>
        </p:sp>
      </p:grpSp>
      <p:sp>
        <p:nvSpPr>
          <p:cNvPr id="25" name="TextBox 24">
            <a:extLst>
              <a:ext uri="{FF2B5EF4-FFF2-40B4-BE49-F238E27FC236}">
                <a16:creationId xmlns:a16="http://schemas.microsoft.com/office/drawing/2014/main" id="{986EA749-5D21-610F-F7B5-AF8A91A6106A}"/>
              </a:ext>
            </a:extLst>
          </p:cNvPr>
          <p:cNvSpPr txBox="1"/>
          <p:nvPr/>
        </p:nvSpPr>
        <p:spPr>
          <a:xfrm>
            <a:off x="193379" y="85916"/>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109857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CDE9A63-EF4D-20B9-2458-1A690040612A}"/>
              </a:ext>
            </a:extLst>
          </p:cNvPr>
          <p:cNvGrpSpPr/>
          <p:nvPr/>
        </p:nvGrpSpPr>
        <p:grpSpPr>
          <a:xfrm>
            <a:off x="259965" y="476762"/>
            <a:ext cx="4029770" cy="2735089"/>
            <a:chOff x="-6297245" y="3683416"/>
            <a:chExt cx="4029770" cy="2735089"/>
          </a:xfrm>
        </p:grpSpPr>
        <p:pic>
          <p:nvPicPr>
            <p:cNvPr id="5" name="Picture 4">
              <a:extLst>
                <a:ext uri="{FF2B5EF4-FFF2-40B4-BE49-F238E27FC236}">
                  <a16:creationId xmlns:a16="http://schemas.microsoft.com/office/drawing/2014/main" id="{58F57A53-050A-7FC3-80EB-51F1D6AFABE5}"/>
                </a:ext>
              </a:extLst>
            </p:cNvPr>
            <p:cNvPicPr>
              <a:picLocks noChangeAspect="1"/>
            </p:cNvPicPr>
            <p:nvPr/>
          </p:nvPicPr>
          <p:blipFill>
            <a:blip r:embed="rId2"/>
            <a:stretch>
              <a:fillRect/>
            </a:stretch>
          </p:blipFill>
          <p:spPr>
            <a:xfrm rot="1650398">
              <a:off x="-5277204" y="5670182"/>
              <a:ext cx="257175" cy="171450"/>
            </a:xfrm>
            <a:prstGeom prst="rect">
              <a:avLst/>
            </a:prstGeom>
          </p:spPr>
        </p:pic>
        <p:sp>
          <p:nvSpPr>
            <p:cNvPr id="6" name="Rectangle 5">
              <a:extLst>
                <a:ext uri="{FF2B5EF4-FFF2-40B4-BE49-F238E27FC236}">
                  <a16:creationId xmlns:a16="http://schemas.microsoft.com/office/drawing/2014/main" id="{2E4283C7-0877-9E43-9A7F-FE0FC3B8FD99}"/>
                </a:ext>
              </a:extLst>
            </p:cNvPr>
            <p:cNvSpPr/>
            <p:nvPr/>
          </p:nvSpPr>
          <p:spPr>
            <a:xfrm>
              <a:off x="-6294143" y="3894502"/>
              <a:ext cx="2068813" cy="230832"/>
            </a:xfrm>
            <a:prstGeom prst="rect">
              <a:avLst/>
            </a:prstGeom>
            <a:ln w="3175">
              <a:no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a:latin typeface="Moon Flower"/>
                  <a:ea typeface="A little sunshine" panose="02000603000000000000" pitchFamily="2" charset="0"/>
                </a:rPr>
                <a:t>Position: </a:t>
              </a:r>
              <a:r>
                <a:rPr lang="en-GB" sz="900">
                  <a:latin typeface="Moon Flower"/>
                  <a:ea typeface="A little sunshine" panose="02000603000000000000" pitchFamily="2" charset="0"/>
                </a:rPr>
                <a:t>the place in the sequence</a:t>
              </a:r>
              <a:endParaRPr lang="en-GB" sz="900" b="1">
                <a:latin typeface="Moon Flower"/>
                <a:ea typeface="A little sunshine" panose="02000603000000000000" pitchFamily="2" charset="0"/>
              </a:endParaRPr>
            </a:p>
          </p:txBody>
        </p:sp>
        <p:sp>
          <p:nvSpPr>
            <p:cNvPr id="7" name="Rectangle 6">
              <a:extLst>
                <a:ext uri="{FF2B5EF4-FFF2-40B4-BE49-F238E27FC236}">
                  <a16:creationId xmlns:a16="http://schemas.microsoft.com/office/drawing/2014/main" id="{CC9A103E-C9E4-3846-9E51-27F4DBBF9300}"/>
                </a:ext>
              </a:extLst>
            </p:cNvPr>
            <p:cNvSpPr/>
            <p:nvPr/>
          </p:nvSpPr>
          <p:spPr>
            <a:xfrm>
              <a:off x="-6292584" y="3683963"/>
              <a:ext cx="3401599" cy="2730531"/>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8" name="TextBox 84">
              <a:extLst>
                <a:ext uri="{FF2B5EF4-FFF2-40B4-BE49-F238E27FC236}">
                  <a16:creationId xmlns:a16="http://schemas.microsoft.com/office/drawing/2014/main" id="{609D0759-1A12-564F-96B6-3C247E6FE1C4}"/>
                </a:ext>
              </a:extLst>
            </p:cNvPr>
            <p:cNvSpPr txBox="1"/>
            <p:nvPr/>
          </p:nvSpPr>
          <p:spPr>
            <a:xfrm>
              <a:off x="-6289379" y="3683416"/>
              <a:ext cx="3409270" cy="27699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Sequence in a table and graphically</a:t>
              </a:r>
            </a:p>
          </p:txBody>
        </p:sp>
        <p:pic>
          <p:nvPicPr>
            <p:cNvPr id="9" name="Picture 8">
              <a:extLst>
                <a:ext uri="{FF2B5EF4-FFF2-40B4-BE49-F238E27FC236}">
                  <a16:creationId xmlns:a16="http://schemas.microsoft.com/office/drawing/2014/main" id="{20ED4C90-7AC1-2F88-8790-A0F19E5F8B9A}"/>
                </a:ext>
              </a:extLst>
            </p:cNvPr>
            <p:cNvPicPr>
              <a:picLocks noChangeAspect="1"/>
            </p:cNvPicPr>
            <p:nvPr/>
          </p:nvPicPr>
          <p:blipFill>
            <a:blip r:embed="rId3"/>
            <a:stretch>
              <a:fillRect/>
            </a:stretch>
          </p:blipFill>
          <p:spPr>
            <a:xfrm>
              <a:off x="-5808801" y="4283753"/>
              <a:ext cx="1351658" cy="315387"/>
            </a:xfrm>
            <a:prstGeom prst="rect">
              <a:avLst/>
            </a:prstGeom>
          </p:spPr>
        </p:pic>
        <p:sp>
          <p:nvSpPr>
            <p:cNvPr id="10" name="TextBox 87">
              <a:extLst>
                <a:ext uri="{FF2B5EF4-FFF2-40B4-BE49-F238E27FC236}">
                  <a16:creationId xmlns:a16="http://schemas.microsoft.com/office/drawing/2014/main" id="{609D0759-1A12-564F-96B6-3C247E6FE1C4}"/>
                </a:ext>
              </a:extLst>
            </p:cNvPr>
            <p:cNvSpPr txBox="1"/>
            <p:nvPr/>
          </p:nvSpPr>
          <p:spPr>
            <a:xfrm>
              <a:off x="-5847306" y="4107396"/>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1</a:t>
              </a:r>
            </a:p>
          </p:txBody>
        </p:sp>
        <p:sp>
          <p:nvSpPr>
            <p:cNvPr id="11" name="TextBox 88">
              <a:extLst>
                <a:ext uri="{FF2B5EF4-FFF2-40B4-BE49-F238E27FC236}">
                  <a16:creationId xmlns:a16="http://schemas.microsoft.com/office/drawing/2014/main" id="{609D0759-1A12-564F-96B6-3C247E6FE1C4}"/>
                </a:ext>
              </a:extLst>
            </p:cNvPr>
            <p:cNvSpPr txBox="1"/>
            <p:nvPr/>
          </p:nvSpPr>
          <p:spPr>
            <a:xfrm>
              <a:off x="-5451073" y="4103386"/>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2</a:t>
              </a:r>
            </a:p>
          </p:txBody>
        </p:sp>
        <p:sp>
          <p:nvSpPr>
            <p:cNvPr id="12" name="TextBox 89">
              <a:extLst>
                <a:ext uri="{FF2B5EF4-FFF2-40B4-BE49-F238E27FC236}">
                  <a16:creationId xmlns:a16="http://schemas.microsoft.com/office/drawing/2014/main" id="{609D0759-1A12-564F-96B6-3C247E6FE1C4}"/>
                </a:ext>
              </a:extLst>
            </p:cNvPr>
            <p:cNvSpPr txBox="1"/>
            <p:nvPr/>
          </p:nvSpPr>
          <p:spPr>
            <a:xfrm>
              <a:off x="-4962162" y="4094677"/>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3</a:t>
              </a:r>
            </a:p>
          </p:txBody>
        </p:sp>
        <p:sp>
          <p:nvSpPr>
            <p:cNvPr id="14" name="Rectangle 13">
              <a:extLst>
                <a:ext uri="{FF2B5EF4-FFF2-40B4-BE49-F238E27FC236}">
                  <a16:creationId xmlns:a16="http://schemas.microsoft.com/office/drawing/2014/main" id="{2E4283C7-0877-9E43-9A7F-FE0FC3B8FD99}"/>
                </a:ext>
              </a:extLst>
            </p:cNvPr>
            <p:cNvSpPr/>
            <p:nvPr/>
          </p:nvSpPr>
          <p:spPr>
            <a:xfrm>
              <a:off x="-6297245" y="4948094"/>
              <a:ext cx="2331878" cy="369332"/>
            </a:xfrm>
            <a:prstGeom prst="rect">
              <a:avLst/>
            </a:prstGeom>
            <a:ln w="3175">
              <a:no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a:latin typeface="Moon Flower"/>
                  <a:ea typeface="A little sunshine" panose="02000603000000000000" pitchFamily="2" charset="0"/>
                </a:rPr>
                <a:t>Term: </a:t>
              </a:r>
              <a:r>
                <a:rPr lang="en-GB" sz="900">
                  <a:latin typeface="Moon Flower"/>
                  <a:ea typeface="A little sunshine" panose="02000603000000000000" pitchFamily="2" charset="0"/>
                </a:rPr>
                <a:t>the number or variable</a:t>
              </a:r>
            </a:p>
            <a:p>
              <a:r>
                <a:rPr lang="en-GB" sz="900" b="1">
                  <a:latin typeface="Moon Flower"/>
                  <a:ea typeface="A little sunshine" panose="02000603000000000000" pitchFamily="2" charset="0"/>
                </a:rPr>
                <a:t>(the number of squares in each image)</a:t>
              </a:r>
            </a:p>
          </p:txBody>
        </p:sp>
        <p:sp>
          <p:nvSpPr>
            <p:cNvPr id="15" name="TextBox 93">
              <a:extLst>
                <a:ext uri="{FF2B5EF4-FFF2-40B4-BE49-F238E27FC236}">
                  <a16:creationId xmlns:a16="http://schemas.microsoft.com/office/drawing/2014/main" id="{609D0759-1A12-564F-96B6-3C247E6FE1C4}"/>
                </a:ext>
              </a:extLst>
            </p:cNvPr>
            <p:cNvSpPr txBox="1"/>
            <p:nvPr/>
          </p:nvSpPr>
          <p:spPr>
            <a:xfrm>
              <a:off x="-5812000" y="4631061"/>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3</a:t>
              </a:r>
            </a:p>
          </p:txBody>
        </p:sp>
        <p:sp>
          <p:nvSpPr>
            <p:cNvPr id="16" name="TextBox 94">
              <a:extLst>
                <a:ext uri="{FF2B5EF4-FFF2-40B4-BE49-F238E27FC236}">
                  <a16:creationId xmlns:a16="http://schemas.microsoft.com/office/drawing/2014/main" id="{609D0759-1A12-564F-96B6-3C247E6FE1C4}"/>
                </a:ext>
              </a:extLst>
            </p:cNvPr>
            <p:cNvSpPr txBox="1"/>
            <p:nvPr/>
          </p:nvSpPr>
          <p:spPr>
            <a:xfrm>
              <a:off x="-5398132" y="4634514"/>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5</a:t>
              </a:r>
            </a:p>
          </p:txBody>
        </p:sp>
        <p:sp>
          <p:nvSpPr>
            <p:cNvPr id="17" name="TextBox 95">
              <a:extLst>
                <a:ext uri="{FF2B5EF4-FFF2-40B4-BE49-F238E27FC236}">
                  <a16:creationId xmlns:a16="http://schemas.microsoft.com/office/drawing/2014/main" id="{609D0759-1A12-564F-96B6-3C247E6FE1C4}"/>
                </a:ext>
              </a:extLst>
            </p:cNvPr>
            <p:cNvSpPr txBox="1"/>
            <p:nvPr/>
          </p:nvSpPr>
          <p:spPr>
            <a:xfrm>
              <a:off x="-4946906" y="4631061"/>
              <a:ext cx="302457"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100" b="1">
                  <a:latin typeface="Moon Flower"/>
                  <a:ea typeface="A little sunshine" panose="02000603000000000000" pitchFamily="2" charset="0"/>
                </a:rPr>
                <a:t>7</a:t>
              </a:r>
            </a:p>
          </p:txBody>
        </p:sp>
        <p:grpSp>
          <p:nvGrpSpPr>
            <p:cNvPr id="19" name="Group 18">
              <a:extLst>
                <a:ext uri="{FF2B5EF4-FFF2-40B4-BE49-F238E27FC236}">
                  <a16:creationId xmlns:a16="http://schemas.microsoft.com/office/drawing/2014/main" id="{F813A349-6A8C-E99D-0723-FE3211A4256C}"/>
                </a:ext>
              </a:extLst>
            </p:cNvPr>
            <p:cNvGrpSpPr/>
            <p:nvPr/>
          </p:nvGrpSpPr>
          <p:grpSpPr>
            <a:xfrm>
              <a:off x="-4266923" y="4038214"/>
              <a:ext cx="1339079" cy="681008"/>
              <a:chOff x="-4266923" y="4038214"/>
              <a:chExt cx="1339079" cy="681008"/>
            </a:xfrm>
          </p:grpSpPr>
          <p:sp>
            <p:nvSpPr>
              <p:cNvPr id="28" name="Oval Callout 34">
                <a:extLst>
                  <a:ext uri="{FF2B5EF4-FFF2-40B4-BE49-F238E27FC236}">
                    <a16:creationId xmlns:a16="http://schemas.microsoft.com/office/drawing/2014/main" id="{AA363A72-7DC4-316A-0806-7185FD5B9AD4}"/>
                  </a:ext>
                </a:extLst>
              </p:cNvPr>
              <p:cNvSpPr/>
              <p:nvPr/>
            </p:nvSpPr>
            <p:spPr>
              <a:xfrm>
                <a:off x="-4266923" y="4038214"/>
                <a:ext cx="1300699" cy="681008"/>
              </a:xfrm>
              <a:prstGeom prst="wedgeEllipseCallout">
                <a:avLst>
                  <a:gd name="adj1" fmla="val -70264"/>
                  <a:gd name="adj2" fmla="val 4587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29" name="Rectangle 28">
                <a:extLst>
                  <a:ext uri="{FF2B5EF4-FFF2-40B4-BE49-F238E27FC236}">
                    <a16:creationId xmlns:a16="http://schemas.microsoft.com/office/drawing/2014/main" id="{2E4283C7-0877-9E43-9A7F-FE0FC3B8FD99}"/>
                  </a:ext>
                </a:extLst>
              </p:cNvPr>
              <p:cNvSpPr/>
              <p:nvPr/>
            </p:nvSpPr>
            <p:spPr>
              <a:xfrm>
                <a:off x="-4057181" y="4103025"/>
                <a:ext cx="1129337" cy="507831"/>
              </a:xfrm>
              <a:prstGeom prst="rect">
                <a:avLst/>
              </a:prstGeom>
              <a:ln w="3175">
                <a:no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a:latin typeface="Moon Flower"/>
                    <a:ea typeface="A little sunshine" panose="02000603000000000000" pitchFamily="2" charset="0"/>
                  </a:rPr>
                  <a:t>“</a:t>
                </a:r>
                <a:r>
                  <a:rPr lang="en-GB" sz="900">
                    <a:latin typeface="Moon Flower"/>
                    <a:ea typeface="A little sunshine" panose="02000603000000000000" pitchFamily="2" charset="0"/>
                  </a:rPr>
                  <a:t>The </a:t>
                </a:r>
                <a:r>
                  <a:rPr lang="en-GB" sz="900" b="1">
                    <a:latin typeface="Moon Flower"/>
                    <a:ea typeface="A little sunshine" panose="02000603000000000000" pitchFamily="2" charset="0"/>
                  </a:rPr>
                  <a:t>term </a:t>
                </a:r>
                <a:r>
                  <a:rPr lang="en-GB" sz="900">
                    <a:latin typeface="Moon Flower"/>
                    <a:ea typeface="A little sunshine" panose="02000603000000000000" pitchFamily="2" charset="0"/>
                  </a:rPr>
                  <a:t>in </a:t>
                </a:r>
                <a:r>
                  <a:rPr lang="en-GB" sz="900" b="1">
                    <a:latin typeface="Moon Flower"/>
                    <a:ea typeface="A little sunshine" panose="02000603000000000000" pitchFamily="2" charset="0"/>
                  </a:rPr>
                  <a:t>position </a:t>
                </a:r>
                <a:r>
                  <a:rPr lang="en-GB" sz="900">
                    <a:latin typeface="Moon Flower"/>
                    <a:ea typeface="A little sunshine" panose="02000603000000000000" pitchFamily="2" charset="0"/>
                  </a:rPr>
                  <a:t>3 </a:t>
                </a:r>
              </a:p>
              <a:p>
                <a:r>
                  <a:rPr lang="en-GB" sz="900">
                    <a:latin typeface="Moon Flower"/>
                    <a:ea typeface="A little sunshine" panose="02000603000000000000" pitchFamily="2" charset="0"/>
                  </a:rPr>
                  <a:t>has 7 squares”  </a:t>
                </a:r>
                <a:endParaRPr lang="en-GB" sz="900" b="1">
                  <a:latin typeface="Moon Flower"/>
                  <a:ea typeface="A little sunshine" panose="02000603000000000000" pitchFamily="2" charset="0"/>
                </a:endParaRPr>
              </a:p>
            </p:txBody>
          </p:sp>
        </p:grpSp>
        <p:sp>
          <p:nvSpPr>
            <p:cNvPr id="20" name="Rectangle 19">
              <a:extLst>
                <a:ext uri="{FF2B5EF4-FFF2-40B4-BE49-F238E27FC236}">
                  <a16:creationId xmlns:a16="http://schemas.microsoft.com/office/drawing/2014/main" id="{2E4283C7-0877-9E43-9A7F-FE0FC3B8FD99}"/>
                </a:ext>
              </a:extLst>
            </p:cNvPr>
            <p:cNvSpPr/>
            <p:nvPr/>
          </p:nvSpPr>
          <p:spPr>
            <a:xfrm>
              <a:off x="-6286144" y="5220284"/>
              <a:ext cx="1670142" cy="230832"/>
            </a:xfrm>
            <a:prstGeom prst="rect">
              <a:avLst/>
            </a:prstGeom>
            <a:ln w="3175">
              <a:no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u="sng">
                  <a:latin typeface="Moon Flower"/>
                  <a:ea typeface="A little sunshine" panose="02000603000000000000" pitchFamily="2" charset="0"/>
                </a:rPr>
                <a:t>In a table</a:t>
              </a:r>
            </a:p>
          </p:txBody>
        </p:sp>
        <p:pic>
          <p:nvPicPr>
            <p:cNvPr id="21" name="Picture 20">
              <a:extLst>
                <a:ext uri="{FF2B5EF4-FFF2-40B4-BE49-F238E27FC236}">
                  <a16:creationId xmlns:a16="http://schemas.microsoft.com/office/drawing/2014/main" id="{2EF98B52-D1A7-45BC-6956-B1653D5F4F00}"/>
                </a:ext>
              </a:extLst>
            </p:cNvPr>
            <p:cNvPicPr>
              <a:picLocks noChangeAspect="1"/>
            </p:cNvPicPr>
            <p:nvPr/>
          </p:nvPicPr>
          <p:blipFill>
            <a:blip r:embed="rId2"/>
            <a:stretch>
              <a:fillRect/>
            </a:stretch>
          </p:blipFill>
          <p:spPr>
            <a:xfrm rot="1650398">
              <a:off x="-5019375" y="5667224"/>
              <a:ext cx="257175" cy="171450"/>
            </a:xfrm>
            <a:prstGeom prst="rect">
              <a:avLst/>
            </a:prstGeom>
          </p:spPr>
        </p:pic>
        <p:pic>
          <p:nvPicPr>
            <p:cNvPr id="22" name="Picture 21">
              <a:extLst>
                <a:ext uri="{FF2B5EF4-FFF2-40B4-BE49-F238E27FC236}">
                  <a16:creationId xmlns:a16="http://schemas.microsoft.com/office/drawing/2014/main" id="{B8F8F490-46B7-341B-B645-72A46C67494A}"/>
                </a:ext>
              </a:extLst>
            </p:cNvPr>
            <p:cNvPicPr>
              <a:picLocks noChangeAspect="1"/>
            </p:cNvPicPr>
            <p:nvPr/>
          </p:nvPicPr>
          <p:blipFill>
            <a:blip r:embed="rId4"/>
            <a:stretch>
              <a:fillRect/>
            </a:stretch>
          </p:blipFill>
          <p:spPr>
            <a:xfrm>
              <a:off x="-5587652" y="5466688"/>
              <a:ext cx="1066351" cy="403335"/>
            </a:xfrm>
            <a:prstGeom prst="rect">
              <a:avLst/>
            </a:prstGeom>
          </p:spPr>
        </p:pic>
        <p:sp>
          <p:nvSpPr>
            <p:cNvPr id="23" name="TextBox 100">
              <a:extLst>
                <a:ext uri="{FF2B5EF4-FFF2-40B4-BE49-F238E27FC236}">
                  <a16:creationId xmlns:a16="http://schemas.microsoft.com/office/drawing/2014/main" id="{609D0759-1A12-564F-96B6-3C247E6FE1C4}"/>
                </a:ext>
              </a:extLst>
            </p:cNvPr>
            <p:cNvSpPr txBox="1"/>
            <p:nvPr/>
          </p:nvSpPr>
          <p:spPr>
            <a:xfrm>
              <a:off x="-5341565" y="5703585"/>
              <a:ext cx="302457" cy="21544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800" dirty="0">
                <a:latin typeface="Moon Flower"/>
                <a:ea typeface="A little sunshine" panose="02000603000000000000" pitchFamily="2" charset="0"/>
              </a:endParaRPr>
            </a:p>
          </p:txBody>
        </p:sp>
        <p:sp>
          <p:nvSpPr>
            <p:cNvPr id="24" name="TextBox 101">
              <a:extLst>
                <a:ext uri="{FF2B5EF4-FFF2-40B4-BE49-F238E27FC236}">
                  <a16:creationId xmlns:a16="http://schemas.microsoft.com/office/drawing/2014/main" id="{609D0759-1A12-564F-96B6-3C247E6FE1C4}"/>
                </a:ext>
              </a:extLst>
            </p:cNvPr>
            <p:cNvSpPr txBox="1"/>
            <p:nvPr/>
          </p:nvSpPr>
          <p:spPr>
            <a:xfrm>
              <a:off x="-5095675" y="5708495"/>
              <a:ext cx="302457" cy="21544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800" dirty="0">
                <a:latin typeface="Moon Flower"/>
                <a:ea typeface="A little sunshine" panose="02000603000000000000" pitchFamily="2" charset="0"/>
              </a:endParaRPr>
            </a:p>
          </p:txBody>
        </p:sp>
        <p:pic>
          <p:nvPicPr>
            <p:cNvPr id="25" name="Picture 24">
              <a:extLst>
                <a:ext uri="{FF2B5EF4-FFF2-40B4-BE49-F238E27FC236}">
                  <a16:creationId xmlns:a16="http://schemas.microsoft.com/office/drawing/2014/main" id="{B0125847-5F40-5E3D-79F7-3A1F7A3A29FE}"/>
                </a:ext>
              </a:extLst>
            </p:cNvPr>
            <p:cNvPicPr>
              <a:picLocks noChangeAspect="1"/>
            </p:cNvPicPr>
            <p:nvPr/>
          </p:nvPicPr>
          <p:blipFill>
            <a:blip r:embed="rId5"/>
            <a:stretch>
              <a:fillRect/>
            </a:stretch>
          </p:blipFill>
          <p:spPr>
            <a:xfrm>
              <a:off x="-4021148" y="5023505"/>
              <a:ext cx="871433" cy="1002433"/>
            </a:xfrm>
            <a:prstGeom prst="rect">
              <a:avLst/>
            </a:prstGeom>
          </p:spPr>
        </p:pic>
        <p:sp>
          <p:nvSpPr>
            <p:cNvPr id="26" name="Rectangle 25">
              <a:extLst>
                <a:ext uri="{FF2B5EF4-FFF2-40B4-BE49-F238E27FC236}">
                  <a16:creationId xmlns:a16="http://schemas.microsoft.com/office/drawing/2014/main" id="{2E4283C7-0877-9E43-9A7F-FE0FC3B8FD99}"/>
                </a:ext>
              </a:extLst>
            </p:cNvPr>
            <p:cNvSpPr/>
            <p:nvPr/>
          </p:nvSpPr>
          <p:spPr>
            <a:xfrm>
              <a:off x="-3937617" y="4840093"/>
              <a:ext cx="1670142" cy="230832"/>
            </a:xfrm>
            <a:prstGeom prst="rect">
              <a:avLst/>
            </a:prstGeom>
            <a:ln w="3175">
              <a:no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u="sng">
                  <a:latin typeface="Moon Flower"/>
                  <a:ea typeface="A little sunshine" panose="02000603000000000000" pitchFamily="2" charset="0"/>
                </a:rPr>
                <a:t>Graphically  </a:t>
              </a:r>
            </a:p>
          </p:txBody>
        </p:sp>
        <p:sp>
          <p:nvSpPr>
            <p:cNvPr id="27" name="Rectangle 26">
              <a:extLst>
                <a:ext uri="{FF2B5EF4-FFF2-40B4-BE49-F238E27FC236}">
                  <a16:creationId xmlns:a16="http://schemas.microsoft.com/office/drawing/2014/main" id="{2E4283C7-0877-9E43-9A7F-FE0FC3B8FD99}"/>
                </a:ext>
              </a:extLst>
            </p:cNvPr>
            <p:cNvSpPr/>
            <p:nvPr/>
          </p:nvSpPr>
          <p:spPr>
            <a:xfrm>
              <a:off x="-6282206" y="5864507"/>
              <a:ext cx="2468492" cy="553998"/>
            </a:xfrm>
            <a:prstGeom prst="rect">
              <a:avLst/>
            </a:prstGeom>
            <a:ln w="3175">
              <a:no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latin typeface="Moon Flower"/>
                  <a:ea typeface="A little sunshine" panose="02000603000000000000" pitchFamily="2" charset="0"/>
                </a:rPr>
                <a:t>Because the terms increase by the same addition each time this is</a:t>
              </a:r>
              <a:r>
                <a:rPr lang="en-GB" sz="1000" b="1" dirty="0">
                  <a:latin typeface="Moon Flower"/>
                  <a:ea typeface="A little sunshine" panose="02000603000000000000" pitchFamily="2" charset="0"/>
                </a:rPr>
                <a:t> linear </a:t>
              </a:r>
              <a:r>
                <a:rPr lang="en-GB" sz="1000" dirty="0">
                  <a:latin typeface="Moon Flower"/>
                  <a:ea typeface="A little sunshine" panose="02000603000000000000" pitchFamily="2" charset="0"/>
                </a:rPr>
                <a:t>– as seen in the graph</a:t>
              </a:r>
            </a:p>
          </p:txBody>
        </p:sp>
      </p:grpSp>
      <p:grpSp>
        <p:nvGrpSpPr>
          <p:cNvPr id="30" name="Group 29">
            <a:extLst>
              <a:ext uri="{FF2B5EF4-FFF2-40B4-BE49-F238E27FC236}">
                <a16:creationId xmlns:a16="http://schemas.microsoft.com/office/drawing/2014/main" id="{9373D8C8-2681-51D3-7F37-9E29A017EC3D}"/>
              </a:ext>
            </a:extLst>
          </p:cNvPr>
          <p:cNvGrpSpPr/>
          <p:nvPr/>
        </p:nvGrpSpPr>
        <p:grpSpPr>
          <a:xfrm>
            <a:off x="3777517" y="471909"/>
            <a:ext cx="2948452" cy="2374616"/>
            <a:chOff x="3476727" y="4702285"/>
            <a:chExt cx="3438090" cy="1548102"/>
          </a:xfrm>
        </p:grpSpPr>
        <p:sp>
          <p:nvSpPr>
            <p:cNvPr id="31" name="Rectangle 30">
              <a:extLst>
                <a:ext uri="{FF2B5EF4-FFF2-40B4-BE49-F238E27FC236}">
                  <a16:creationId xmlns:a16="http://schemas.microsoft.com/office/drawing/2014/main" id="{CC9A103E-C9E4-3846-9E51-27F4DBBF9300}"/>
                </a:ext>
              </a:extLst>
            </p:cNvPr>
            <p:cNvSpPr/>
            <p:nvPr/>
          </p:nvSpPr>
          <p:spPr>
            <a:xfrm>
              <a:off x="3481486" y="4710182"/>
              <a:ext cx="3426934" cy="1540205"/>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32" name="TextBox 105">
              <a:extLst>
                <a:ext uri="{FF2B5EF4-FFF2-40B4-BE49-F238E27FC236}">
                  <a16:creationId xmlns:a16="http://schemas.microsoft.com/office/drawing/2014/main" id="{609D0759-1A12-564F-96B6-3C247E6FE1C4}"/>
                </a:ext>
              </a:extLst>
            </p:cNvPr>
            <p:cNvSpPr txBox="1"/>
            <p:nvPr/>
          </p:nvSpPr>
          <p:spPr>
            <a:xfrm>
              <a:off x="3476727" y="4702285"/>
              <a:ext cx="3409270" cy="1805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Linear and Non Linear Sequences</a:t>
              </a:r>
            </a:p>
          </p:txBody>
        </p:sp>
        <p:sp>
          <p:nvSpPr>
            <p:cNvPr id="33" name="Rectangle 32">
              <a:extLst>
                <a:ext uri="{FF2B5EF4-FFF2-40B4-BE49-F238E27FC236}">
                  <a16:creationId xmlns:a16="http://schemas.microsoft.com/office/drawing/2014/main" id="{2E4283C7-0877-9E43-9A7F-FE0FC3B8FD99}"/>
                </a:ext>
              </a:extLst>
            </p:cNvPr>
            <p:cNvSpPr/>
            <p:nvPr/>
          </p:nvSpPr>
          <p:spPr>
            <a:xfrm>
              <a:off x="3476727" y="4950633"/>
              <a:ext cx="3359880" cy="369332"/>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b="1" dirty="0">
                  <a:latin typeface="Moon Flower"/>
                  <a:ea typeface="A little sunshine" panose="02000603000000000000" pitchFamily="2" charset="0"/>
                </a:rPr>
                <a:t>Linear Sequences </a:t>
              </a:r>
              <a:r>
                <a:rPr lang="en-GB" sz="900" dirty="0">
                  <a:latin typeface="Moon Flower"/>
                  <a:ea typeface="A little sunshine" panose="02000603000000000000" pitchFamily="2" charset="0"/>
                </a:rPr>
                <a:t>– increase by addition or subtraction and the same amount each time</a:t>
              </a:r>
              <a:endParaRPr lang="en-GB" sz="900" b="1" dirty="0">
                <a:latin typeface="Moon Flower"/>
                <a:ea typeface="A little sunshine" panose="02000603000000000000" pitchFamily="2" charset="0"/>
              </a:endParaRPr>
            </a:p>
          </p:txBody>
        </p:sp>
        <p:sp>
          <p:nvSpPr>
            <p:cNvPr id="34" name="Rectangle 33">
              <a:extLst>
                <a:ext uri="{FF2B5EF4-FFF2-40B4-BE49-F238E27FC236}">
                  <a16:creationId xmlns:a16="http://schemas.microsoft.com/office/drawing/2014/main" id="{2E4283C7-0877-9E43-9A7F-FE0FC3B8FD99}"/>
                </a:ext>
              </a:extLst>
            </p:cNvPr>
            <p:cNvSpPr/>
            <p:nvPr/>
          </p:nvSpPr>
          <p:spPr>
            <a:xfrm>
              <a:off x="3484790" y="5150225"/>
              <a:ext cx="3430027" cy="511660"/>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b="1" dirty="0">
                  <a:latin typeface="Moon Flower"/>
                  <a:ea typeface="A little sunshine" panose="02000603000000000000" pitchFamily="2" charset="0"/>
                </a:rPr>
                <a:t>Non-linear Sequences – </a:t>
              </a:r>
              <a:r>
                <a:rPr lang="en-GB" sz="900" dirty="0">
                  <a:latin typeface="Moon Flower"/>
                  <a:ea typeface="A little sunshine" panose="02000603000000000000" pitchFamily="2" charset="0"/>
                </a:rPr>
                <a:t>do not increase by a constant amount – quadratic, geometric and Fibonacci. </a:t>
              </a:r>
            </a:p>
            <a:p>
              <a:pPr marL="171450" indent="-171450">
                <a:buFont typeface="Arial" panose="020B0604020202020204" pitchFamily="34" charset="0"/>
                <a:buChar char="•"/>
              </a:pPr>
              <a:r>
                <a:rPr lang="en-GB" sz="900" dirty="0">
                  <a:latin typeface="Moon Flower"/>
                  <a:ea typeface="A little sunshine" panose="02000603000000000000" pitchFamily="2" charset="0"/>
                </a:rPr>
                <a:t>Do not plot as straight lines when modelled graphically</a:t>
              </a:r>
            </a:p>
            <a:p>
              <a:pPr marL="171450" indent="-171450">
                <a:buFont typeface="Arial" panose="020B0604020202020204" pitchFamily="34" charset="0"/>
                <a:buChar char="•"/>
              </a:pPr>
              <a:r>
                <a:rPr lang="en-GB" sz="900" dirty="0">
                  <a:latin typeface="Moon Flower"/>
                  <a:ea typeface="A little sunshine" panose="02000603000000000000" pitchFamily="2" charset="0"/>
                </a:rPr>
                <a:t>The differences between terms can be found by addition, subtraction, multiplication or division. </a:t>
              </a:r>
            </a:p>
          </p:txBody>
        </p:sp>
        <p:sp>
          <p:nvSpPr>
            <p:cNvPr id="35" name="Rectangle 34">
              <a:extLst>
                <a:ext uri="{FF2B5EF4-FFF2-40B4-BE49-F238E27FC236}">
                  <a16:creationId xmlns:a16="http://schemas.microsoft.com/office/drawing/2014/main" id="{2E4283C7-0877-9E43-9A7F-FE0FC3B8FD99}"/>
                </a:ext>
              </a:extLst>
            </p:cNvPr>
            <p:cNvSpPr/>
            <p:nvPr/>
          </p:nvSpPr>
          <p:spPr>
            <a:xfrm>
              <a:off x="3524623" y="5612591"/>
              <a:ext cx="3359880" cy="230832"/>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b="1" dirty="0">
                  <a:latin typeface="Moon Flower"/>
                  <a:ea typeface="A little sunshine" panose="02000603000000000000" pitchFamily="2" charset="0"/>
                </a:rPr>
                <a:t>Fibonacci Sequence – look out for this type of sequence</a:t>
              </a:r>
              <a:endParaRPr lang="en-GB" sz="900" dirty="0">
                <a:latin typeface="Moon Flower"/>
                <a:ea typeface="A little sunshine" panose="02000603000000000000" pitchFamily="2" charset="0"/>
              </a:endParaRPr>
            </a:p>
          </p:txBody>
        </p:sp>
        <p:sp>
          <p:nvSpPr>
            <p:cNvPr id="36" name="TextBox 109">
              <a:extLst>
                <a:ext uri="{FF2B5EF4-FFF2-40B4-BE49-F238E27FC236}">
                  <a16:creationId xmlns:a16="http://schemas.microsoft.com/office/drawing/2014/main" id="{609D0759-1A12-564F-96B6-3C247E6FE1C4}"/>
                </a:ext>
              </a:extLst>
            </p:cNvPr>
            <p:cNvSpPr txBox="1"/>
            <p:nvPr/>
          </p:nvSpPr>
          <p:spPr>
            <a:xfrm>
              <a:off x="3758833" y="5730230"/>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1</a:t>
              </a:r>
            </a:p>
          </p:txBody>
        </p:sp>
        <p:sp>
          <p:nvSpPr>
            <p:cNvPr id="37" name="TextBox 110">
              <a:extLst>
                <a:ext uri="{FF2B5EF4-FFF2-40B4-BE49-F238E27FC236}">
                  <a16:creationId xmlns:a16="http://schemas.microsoft.com/office/drawing/2014/main" id="{609D0759-1A12-564F-96B6-3C247E6FE1C4}"/>
                </a:ext>
              </a:extLst>
            </p:cNvPr>
            <p:cNvSpPr txBox="1"/>
            <p:nvPr/>
          </p:nvSpPr>
          <p:spPr>
            <a:xfrm>
              <a:off x="4069273" y="5730230"/>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1</a:t>
              </a:r>
            </a:p>
          </p:txBody>
        </p:sp>
        <p:sp>
          <p:nvSpPr>
            <p:cNvPr id="38" name="TextBox 111">
              <a:extLst>
                <a:ext uri="{FF2B5EF4-FFF2-40B4-BE49-F238E27FC236}">
                  <a16:creationId xmlns:a16="http://schemas.microsoft.com/office/drawing/2014/main" id="{609D0759-1A12-564F-96B6-3C247E6FE1C4}"/>
                </a:ext>
              </a:extLst>
            </p:cNvPr>
            <p:cNvSpPr txBox="1"/>
            <p:nvPr/>
          </p:nvSpPr>
          <p:spPr>
            <a:xfrm>
              <a:off x="4393783" y="5737509"/>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2</a:t>
              </a:r>
            </a:p>
          </p:txBody>
        </p:sp>
        <p:sp>
          <p:nvSpPr>
            <p:cNvPr id="39" name="TextBox 112">
              <a:extLst>
                <a:ext uri="{FF2B5EF4-FFF2-40B4-BE49-F238E27FC236}">
                  <a16:creationId xmlns:a16="http://schemas.microsoft.com/office/drawing/2014/main" id="{609D0759-1A12-564F-96B6-3C247E6FE1C4}"/>
                </a:ext>
              </a:extLst>
            </p:cNvPr>
            <p:cNvSpPr txBox="1"/>
            <p:nvPr/>
          </p:nvSpPr>
          <p:spPr>
            <a:xfrm>
              <a:off x="4713777" y="5732620"/>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3</a:t>
              </a:r>
            </a:p>
          </p:txBody>
        </p:sp>
        <p:sp>
          <p:nvSpPr>
            <p:cNvPr id="40" name="TextBox 113">
              <a:extLst>
                <a:ext uri="{FF2B5EF4-FFF2-40B4-BE49-F238E27FC236}">
                  <a16:creationId xmlns:a16="http://schemas.microsoft.com/office/drawing/2014/main" id="{609D0759-1A12-564F-96B6-3C247E6FE1C4}"/>
                </a:ext>
              </a:extLst>
            </p:cNvPr>
            <p:cNvSpPr txBox="1"/>
            <p:nvPr/>
          </p:nvSpPr>
          <p:spPr>
            <a:xfrm>
              <a:off x="5051586" y="5737509"/>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5</a:t>
              </a:r>
            </a:p>
          </p:txBody>
        </p:sp>
        <p:sp>
          <p:nvSpPr>
            <p:cNvPr id="41" name="TextBox 114">
              <a:extLst>
                <a:ext uri="{FF2B5EF4-FFF2-40B4-BE49-F238E27FC236}">
                  <a16:creationId xmlns:a16="http://schemas.microsoft.com/office/drawing/2014/main" id="{609D0759-1A12-564F-96B6-3C247E6FE1C4}"/>
                </a:ext>
              </a:extLst>
            </p:cNvPr>
            <p:cNvSpPr txBox="1"/>
            <p:nvPr/>
          </p:nvSpPr>
          <p:spPr>
            <a:xfrm>
              <a:off x="5391685" y="5732620"/>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8</a:t>
              </a:r>
            </a:p>
          </p:txBody>
        </p:sp>
        <p:sp>
          <p:nvSpPr>
            <p:cNvPr id="42" name="TextBox 115">
              <a:extLst>
                <a:ext uri="{FF2B5EF4-FFF2-40B4-BE49-F238E27FC236}">
                  <a16:creationId xmlns:a16="http://schemas.microsoft.com/office/drawing/2014/main" id="{609D0759-1A12-564F-96B6-3C247E6FE1C4}"/>
                </a:ext>
              </a:extLst>
            </p:cNvPr>
            <p:cNvSpPr txBox="1"/>
            <p:nvPr/>
          </p:nvSpPr>
          <p:spPr>
            <a:xfrm>
              <a:off x="5724508" y="5737336"/>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a:t>
              </a:r>
            </a:p>
          </p:txBody>
        </p:sp>
        <p:sp>
          <p:nvSpPr>
            <p:cNvPr id="43" name="TextBox 116">
              <a:extLst>
                <a:ext uri="{FF2B5EF4-FFF2-40B4-BE49-F238E27FC236}">
                  <a16:creationId xmlns:a16="http://schemas.microsoft.com/office/drawing/2014/main" id="{609D0759-1A12-564F-96B6-3C247E6FE1C4}"/>
                </a:ext>
              </a:extLst>
            </p:cNvPr>
            <p:cNvSpPr txBox="1"/>
            <p:nvPr/>
          </p:nvSpPr>
          <p:spPr>
            <a:xfrm>
              <a:off x="3484200" y="5736265"/>
              <a:ext cx="30245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0</a:t>
              </a:r>
            </a:p>
          </p:txBody>
        </p:sp>
        <p:sp>
          <p:nvSpPr>
            <p:cNvPr id="44" name="Rectangle 43">
              <a:extLst>
                <a:ext uri="{FF2B5EF4-FFF2-40B4-BE49-F238E27FC236}">
                  <a16:creationId xmlns:a16="http://schemas.microsoft.com/office/drawing/2014/main" id="{2E4283C7-0877-9E43-9A7F-FE0FC3B8FD99}"/>
                </a:ext>
              </a:extLst>
            </p:cNvPr>
            <p:cNvSpPr/>
            <p:nvPr/>
          </p:nvSpPr>
          <p:spPr>
            <a:xfrm>
              <a:off x="3635418" y="6005589"/>
              <a:ext cx="2924454" cy="150488"/>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dirty="0">
                  <a:latin typeface="Moon Flower"/>
                  <a:ea typeface="A little sunshine" panose="02000603000000000000" pitchFamily="2" charset="0"/>
                </a:rPr>
                <a:t>Each term is the sum of the previous two terms.</a:t>
              </a:r>
            </a:p>
          </p:txBody>
        </p:sp>
      </p:grpSp>
      <p:grpSp>
        <p:nvGrpSpPr>
          <p:cNvPr id="46" name="Group 45">
            <a:extLst>
              <a:ext uri="{FF2B5EF4-FFF2-40B4-BE49-F238E27FC236}">
                <a16:creationId xmlns:a16="http://schemas.microsoft.com/office/drawing/2014/main" id="{2EF5EF4A-C664-B8DD-2E9F-DF15F96D8BE4}"/>
              </a:ext>
            </a:extLst>
          </p:cNvPr>
          <p:cNvGrpSpPr/>
          <p:nvPr/>
        </p:nvGrpSpPr>
        <p:grpSpPr>
          <a:xfrm>
            <a:off x="264245" y="3338188"/>
            <a:ext cx="6466211" cy="2948789"/>
            <a:chOff x="3227021" y="6800772"/>
            <a:chExt cx="3533339" cy="2948789"/>
          </a:xfrm>
        </p:grpSpPr>
        <p:sp>
          <p:nvSpPr>
            <p:cNvPr id="47" name="Rectangle 46">
              <a:extLst>
                <a:ext uri="{FF2B5EF4-FFF2-40B4-BE49-F238E27FC236}">
                  <a16:creationId xmlns:a16="http://schemas.microsoft.com/office/drawing/2014/main" id="{CC9A103E-C9E4-3846-9E51-27F4DBBF9300}"/>
                </a:ext>
              </a:extLst>
            </p:cNvPr>
            <p:cNvSpPr/>
            <p:nvPr/>
          </p:nvSpPr>
          <p:spPr>
            <a:xfrm>
              <a:off x="3227022" y="6800772"/>
              <a:ext cx="3533338" cy="2729238"/>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48" name="TextBox 126">
              <a:extLst>
                <a:ext uri="{FF2B5EF4-FFF2-40B4-BE49-F238E27FC236}">
                  <a16:creationId xmlns:a16="http://schemas.microsoft.com/office/drawing/2014/main" id="{609D0759-1A12-564F-96B6-3C247E6FE1C4}"/>
                </a:ext>
              </a:extLst>
            </p:cNvPr>
            <p:cNvSpPr txBox="1"/>
            <p:nvPr/>
          </p:nvSpPr>
          <p:spPr>
            <a:xfrm>
              <a:off x="3227022" y="6806350"/>
              <a:ext cx="3416109" cy="33855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Continue non-linear Sequences</a:t>
              </a:r>
              <a:r>
                <a:rPr lang="en-GB" sz="1600" b="1" u="sng" dirty="0">
                  <a:latin typeface="Moon Flower"/>
                  <a:ea typeface="A little sunshine" panose="02000603000000000000" pitchFamily="2" charset="0"/>
                </a:rPr>
                <a:t> </a:t>
              </a:r>
            </a:p>
          </p:txBody>
        </p:sp>
        <p:sp>
          <p:nvSpPr>
            <p:cNvPr id="49" name="TextBox 127">
              <a:extLst>
                <a:ext uri="{FF2B5EF4-FFF2-40B4-BE49-F238E27FC236}">
                  <a16:creationId xmlns:a16="http://schemas.microsoft.com/office/drawing/2014/main" id="{609D0759-1A12-564F-96B6-3C247E6FE1C4}"/>
                </a:ext>
              </a:extLst>
            </p:cNvPr>
            <p:cNvSpPr txBox="1"/>
            <p:nvPr/>
          </p:nvSpPr>
          <p:spPr>
            <a:xfrm>
              <a:off x="4253991" y="7200927"/>
              <a:ext cx="2356374"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latin typeface="Moon Flower"/>
                  <a:ea typeface="A little sunshine" panose="02000603000000000000" pitchFamily="2" charset="0"/>
                </a:rPr>
                <a:t>1, 2, 4, 8, 16 …</a:t>
              </a:r>
            </a:p>
          </p:txBody>
        </p:sp>
        <p:sp>
          <p:nvSpPr>
            <p:cNvPr id="50" name="Rectangle 49">
              <a:extLst>
                <a:ext uri="{FF2B5EF4-FFF2-40B4-BE49-F238E27FC236}">
                  <a16:creationId xmlns:a16="http://schemas.microsoft.com/office/drawing/2014/main" id="{2E4283C7-0877-9E43-9A7F-FE0FC3B8FD99}"/>
                </a:ext>
              </a:extLst>
            </p:cNvPr>
            <p:cNvSpPr/>
            <p:nvPr/>
          </p:nvSpPr>
          <p:spPr>
            <a:xfrm>
              <a:off x="3227021" y="7625903"/>
              <a:ext cx="3503435" cy="2123658"/>
            </a:xfrm>
            <a:prstGeom prst="rect">
              <a:avLst/>
            </a:prstGeom>
            <a:ln w="3175">
              <a:no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b="1" dirty="0">
                  <a:latin typeface="Arial"/>
                  <a:ea typeface="A little sunshine" panose="02000603000000000000" pitchFamily="2" charset="0"/>
                  <a:cs typeface="Arial"/>
                </a:rPr>
                <a:t>How do I know this is a non-linear sequence? </a:t>
              </a:r>
            </a:p>
            <a:p>
              <a:r>
                <a:rPr lang="en-GB" sz="1100" dirty="0">
                  <a:latin typeface="Arial"/>
                  <a:ea typeface="A little sunshine" panose="02000603000000000000" pitchFamily="2" charset="0"/>
                  <a:cs typeface="Arial"/>
                </a:rPr>
                <a:t>It increases by multiplying the previous term by 2. – this is a geometric sequence because the constant is multiply by 2</a:t>
              </a:r>
            </a:p>
            <a:p>
              <a:r>
                <a:rPr lang="en-GB" sz="1100" b="1" dirty="0">
                  <a:latin typeface="Arial"/>
                  <a:ea typeface="A little sunshine" panose="02000603000000000000" pitchFamily="2" charset="0"/>
                  <a:cs typeface="Arial"/>
                </a:rPr>
                <a:t>How many terms do I need to make this conclusion?</a:t>
              </a:r>
            </a:p>
            <a:p>
              <a:r>
                <a:rPr lang="en-GB" sz="1100" dirty="0">
                  <a:latin typeface="Arial"/>
                  <a:ea typeface="A little sunshine" panose="02000603000000000000" pitchFamily="2" charset="0"/>
                  <a:cs typeface="Arial"/>
                </a:rPr>
                <a:t>At least 4 terms – two terms only shows one difference not if this difference is constant. (a common difference).</a:t>
              </a:r>
            </a:p>
            <a:p>
              <a:r>
                <a:rPr lang="en-GB" sz="1100" b="1" dirty="0">
                  <a:latin typeface="Arial"/>
                  <a:ea typeface="A little sunshine" panose="02000603000000000000" pitchFamily="2" charset="0"/>
                  <a:cs typeface="Arial"/>
                </a:rPr>
                <a:t>How do I continue the sequence? </a:t>
              </a:r>
              <a:endParaRPr lang="en-GB" sz="1100" dirty="0">
                <a:latin typeface="Arial"/>
                <a:ea typeface="A little sunshine" panose="02000603000000000000" pitchFamily="2" charset="0"/>
                <a:cs typeface="Arial"/>
              </a:endParaRPr>
            </a:p>
            <a:p>
              <a:r>
                <a:rPr lang="en-GB" sz="1100" dirty="0">
                  <a:latin typeface="Arial"/>
                  <a:ea typeface="A little sunshine" panose="02000603000000000000" pitchFamily="2" charset="0"/>
                  <a:cs typeface="Arial"/>
                </a:rPr>
                <a:t>You continue to repeat the same difference through the next positions in the sequence.</a:t>
              </a:r>
            </a:p>
          </p:txBody>
        </p:sp>
        <p:pic>
          <p:nvPicPr>
            <p:cNvPr id="51" name="Picture 50">
              <a:extLst>
                <a:ext uri="{FF2B5EF4-FFF2-40B4-BE49-F238E27FC236}">
                  <a16:creationId xmlns:a16="http://schemas.microsoft.com/office/drawing/2014/main" id="{311C242B-43CA-2E92-4737-2E4ACCC581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56812" y="6858389"/>
              <a:ext cx="373644" cy="373644"/>
            </a:xfrm>
            <a:prstGeom prst="rect">
              <a:avLst/>
            </a:prstGeom>
          </p:spPr>
        </p:pic>
      </p:grpSp>
      <p:pic>
        <p:nvPicPr>
          <p:cNvPr id="52" name="Picture 51">
            <a:extLst>
              <a:ext uri="{FF2B5EF4-FFF2-40B4-BE49-F238E27FC236}">
                <a16:creationId xmlns:a16="http://schemas.microsoft.com/office/drawing/2014/main" id="{6C51F40B-3AA9-3C4A-2861-FFC6AB4F9EC7}"/>
              </a:ext>
            </a:extLst>
          </p:cNvPr>
          <p:cNvPicPr>
            <a:picLocks noChangeAspect="1"/>
          </p:cNvPicPr>
          <p:nvPr/>
        </p:nvPicPr>
        <p:blipFill>
          <a:blip r:embed="rId2"/>
          <a:stretch>
            <a:fillRect/>
          </a:stretch>
        </p:blipFill>
        <p:spPr>
          <a:xfrm rot="1650398">
            <a:off x="5758866" y="8183574"/>
            <a:ext cx="257175" cy="171450"/>
          </a:xfrm>
          <a:prstGeom prst="rect">
            <a:avLst/>
          </a:prstGeom>
        </p:spPr>
      </p:pic>
      <p:pic>
        <p:nvPicPr>
          <p:cNvPr id="53" name="Picture 52">
            <a:extLst>
              <a:ext uri="{FF2B5EF4-FFF2-40B4-BE49-F238E27FC236}">
                <a16:creationId xmlns:a16="http://schemas.microsoft.com/office/drawing/2014/main" id="{1DF90BEE-F2FB-D81F-BEE5-8472D2194491}"/>
              </a:ext>
            </a:extLst>
          </p:cNvPr>
          <p:cNvPicPr>
            <a:picLocks noChangeAspect="1"/>
          </p:cNvPicPr>
          <p:nvPr/>
        </p:nvPicPr>
        <p:blipFill>
          <a:blip r:embed="rId2"/>
          <a:stretch>
            <a:fillRect/>
          </a:stretch>
        </p:blipFill>
        <p:spPr>
          <a:xfrm rot="1650398">
            <a:off x="5458712" y="8172984"/>
            <a:ext cx="257175" cy="171450"/>
          </a:xfrm>
          <a:prstGeom prst="rect">
            <a:avLst/>
          </a:prstGeom>
        </p:spPr>
      </p:pic>
      <p:pic>
        <p:nvPicPr>
          <p:cNvPr id="54" name="Picture 53">
            <a:extLst>
              <a:ext uri="{FF2B5EF4-FFF2-40B4-BE49-F238E27FC236}">
                <a16:creationId xmlns:a16="http://schemas.microsoft.com/office/drawing/2014/main" id="{ADBB2BD5-BB6F-3F86-DEAD-43524D0D255E}"/>
              </a:ext>
            </a:extLst>
          </p:cNvPr>
          <p:cNvPicPr>
            <a:picLocks noChangeAspect="1"/>
          </p:cNvPicPr>
          <p:nvPr/>
        </p:nvPicPr>
        <p:blipFill>
          <a:blip r:embed="rId2"/>
          <a:stretch>
            <a:fillRect/>
          </a:stretch>
        </p:blipFill>
        <p:spPr>
          <a:xfrm rot="1650398">
            <a:off x="5186833" y="8172984"/>
            <a:ext cx="257175" cy="171450"/>
          </a:xfrm>
          <a:prstGeom prst="rect">
            <a:avLst/>
          </a:prstGeom>
        </p:spPr>
      </p:pic>
      <p:sp>
        <p:nvSpPr>
          <p:cNvPr id="57" name="Rectangle 56">
            <a:extLst>
              <a:ext uri="{FF2B5EF4-FFF2-40B4-BE49-F238E27FC236}">
                <a16:creationId xmlns:a16="http://schemas.microsoft.com/office/drawing/2014/main" id="{CC9A103E-C9E4-3846-9E51-27F4DBBF9300}"/>
              </a:ext>
            </a:extLst>
          </p:cNvPr>
          <p:cNvSpPr/>
          <p:nvPr/>
        </p:nvSpPr>
        <p:spPr>
          <a:xfrm>
            <a:off x="112673" y="6286459"/>
            <a:ext cx="6557626" cy="3110829"/>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58" name="TextBox 132">
            <a:extLst>
              <a:ext uri="{FF2B5EF4-FFF2-40B4-BE49-F238E27FC236}">
                <a16:creationId xmlns:a16="http://schemas.microsoft.com/office/drawing/2014/main" id="{609D0759-1A12-564F-96B6-3C247E6FE1C4}"/>
              </a:ext>
            </a:extLst>
          </p:cNvPr>
          <p:cNvSpPr txBox="1"/>
          <p:nvPr/>
        </p:nvSpPr>
        <p:spPr>
          <a:xfrm>
            <a:off x="110598" y="6292446"/>
            <a:ext cx="3416109"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Moon Flower"/>
                <a:ea typeface="A little sunshine" panose="02000603000000000000" pitchFamily="2" charset="0"/>
              </a:rPr>
              <a:t>Explain term-to-term rule </a:t>
            </a:r>
          </a:p>
          <a:p>
            <a:endParaRPr lang="en-GB" sz="1200" dirty="0">
              <a:latin typeface="Moon Flower"/>
              <a:ea typeface="A little sunshine" panose="02000603000000000000" pitchFamily="2" charset="0"/>
            </a:endParaRPr>
          </a:p>
          <a:p>
            <a:r>
              <a:rPr lang="en-GB" sz="1200" dirty="0">
                <a:latin typeface="Moon Flower"/>
                <a:ea typeface="A little sunshine" panose="02000603000000000000" pitchFamily="2" charset="0"/>
              </a:rPr>
              <a:t>How you get from term to term</a:t>
            </a:r>
            <a:endParaRPr lang="en-GB" sz="1200" b="1" u="sng">
              <a:latin typeface="Moon Flower"/>
              <a:ea typeface="A little sunshine" panose="02000603000000000000" pitchFamily="2" charset="0"/>
            </a:endParaRPr>
          </a:p>
        </p:txBody>
      </p:sp>
      <p:sp>
        <p:nvSpPr>
          <p:cNvPr id="59" name="Rectangle 58">
            <a:extLst>
              <a:ext uri="{FF2B5EF4-FFF2-40B4-BE49-F238E27FC236}">
                <a16:creationId xmlns:a16="http://schemas.microsoft.com/office/drawing/2014/main" id="{2E4283C7-0877-9E43-9A7F-FE0FC3B8FD99}"/>
              </a:ext>
            </a:extLst>
          </p:cNvPr>
          <p:cNvSpPr/>
          <p:nvPr/>
        </p:nvSpPr>
        <p:spPr>
          <a:xfrm>
            <a:off x="156223" y="7125049"/>
            <a:ext cx="2691304" cy="1754326"/>
          </a:xfrm>
          <a:prstGeom prst="rect">
            <a:avLst/>
          </a:prstGeom>
          <a:ln w="3175">
            <a:no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dirty="0">
                <a:latin typeface="Arial"/>
                <a:ea typeface="A little sunshine" panose="02000603000000000000" pitchFamily="2" charset="0"/>
                <a:cs typeface="Arial"/>
              </a:rPr>
              <a:t>Try to explain this in full sentences not just with mathematical notation. </a:t>
            </a:r>
          </a:p>
          <a:p>
            <a:r>
              <a:rPr lang="en-GB" sz="1200" b="1" dirty="0">
                <a:latin typeface="Arial"/>
                <a:ea typeface="A little sunshine" panose="02000603000000000000" pitchFamily="2" charset="0"/>
                <a:cs typeface="Arial"/>
              </a:rPr>
              <a:t>Use key maths language – </a:t>
            </a:r>
            <a:r>
              <a:rPr lang="en-GB" sz="1200" dirty="0">
                <a:latin typeface="Arial"/>
                <a:ea typeface="A little sunshine" panose="02000603000000000000" pitchFamily="2" charset="0"/>
                <a:cs typeface="Arial"/>
              </a:rPr>
              <a:t>doubles,  halves, multiply by two, add four to the previous term etc.</a:t>
            </a:r>
          </a:p>
          <a:p>
            <a:endParaRPr lang="en-GB" sz="1200" dirty="0">
              <a:latin typeface="Arial"/>
              <a:ea typeface="A little sunshine" panose="02000603000000000000" pitchFamily="2" charset="0"/>
              <a:cs typeface="Arial"/>
            </a:endParaRPr>
          </a:p>
          <a:p>
            <a:r>
              <a:rPr lang="en-GB" sz="1200" dirty="0">
                <a:latin typeface="Arial"/>
                <a:ea typeface="A little sunshine" panose="02000603000000000000" pitchFamily="2" charset="0"/>
                <a:cs typeface="Arial"/>
              </a:rPr>
              <a:t>To explain a whole sequence you need to include a term to begin at… </a:t>
            </a:r>
          </a:p>
        </p:txBody>
      </p:sp>
      <p:sp>
        <p:nvSpPr>
          <p:cNvPr id="60" name="Oval Callout 134">
            <a:extLst>
              <a:ext uri="{FF2B5EF4-FFF2-40B4-BE49-F238E27FC236}">
                <a16:creationId xmlns:a16="http://schemas.microsoft.com/office/drawing/2014/main" id="{330ED6D5-1782-0B32-5329-DDEBB7F5236D}"/>
              </a:ext>
            </a:extLst>
          </p:cNvPr>
          <p:cNvSpPr/>
          <p:nvPr/>
        </p:nvSpPr>
        <p:spPr>
          <a:xfrm>
            <a:off x="2954529" y="6736948"/>
            <a:ext cx="1885064" cy="1377447"/>
          </a:xfrm>
          <a:prstGeom prst="wedgeEllipseCallout">
            <a:avLst>
              <a:gd name="adj1" fmla="val -70264"/>
              <a:gd name="adj2" fmla="val 4587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Moon Flower"/>
            </a:endParaRPr>
          </a:p>
        </p:txBody>
      </p:sp>
      <p:sp>
        <p:nvSpPr>
          <p:cNvPr id="61" name="Rectangle 60">
            <a:extLst>
              <a:ext uri="{FF2B5EF4-FFF2-40B4-BE49-F238E27FC236}">
                <a16:creationId xmlns:a16="http://schemas.microsoft.com/office/drawing/2014/main" id="{2E4283C7-0877-9E43-9A7F-FE0FC3B8FD99}"/>
              </a:ext>
            </a:extLst>
          </p:cNvPr>
          <p:cNvSpPr/>
          <p:nvPr/>
        </p:nvSpPr>
        <p:spPr>
          <a:xfrm>
            <a:off x="3224462" y="6938143"/>
            <a:ext cx="1380939" cy="938719"/>
          </a:xfrm>
          <a:prstGeom prst="rect">
            <a:avLst/>
          </a:prstGeom>
          <a:ln w="3175">
            <a:noFill/>
          </a:ln>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latin typeface="Moon Flower"/>
                <a:ea typeface="A little sunshine" panose="02000603000000000000" pitchFamily="2" charset="0"/>
              </a:rPr>
              <a:t>The next term is found by tripling the previous term.</a:t>
            </a:r>
          </a:p>
          <a:p>
            <a:pPr algn="ctr"/>
            <a:r>
              <a:rPr lang="en-GB" sz="1100" dirty="0">
                <a:latin typeface="Moon Flower"/>
                <a:ea typeface="A little sunshine" panose="02000603000000000000" pitchFamily="2" charset="0"/>
              </a:rPr>
              <a:t>The sequence begins at 4.</a:t>
            </a:r>
          </a:p>
        </p:txBody>
      </p:sp>
      <p:sp>
        <p:nvSpPr>
          <p:cNvPr id="62" name="TextBox 136">
            <a:extLst>
              <a:ext uri="{FF2B5EF4-FFF2-40B4-BE49-F238E27FC236}">
                <a16:creationId xmlns:a16="http://schemas.microsoft.com/office/drawing/2014/main" id="{609D0759-1A12-564F-96B6-3C247E6FE1C4}"/>
              </a:ext>
            </a:extLst>
          </p:cNvPr>
          <p:cNvSpPr txBox="1"/>
          <p:nvPr/>
        </p:nvSpPr>
        <p:spPr>
          <a:xfrm>
            <a:off x="4999992" y="7955507"/>
            <a:ext cx="2356374"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a:latin typeface="Moon Flower"/>
                <a:ea typeface="A little sunshine" panose="02000603000000000000" pitchFamily="2" charset="0"/>
              </a:rPr>
              <a:t>4, 12, 36., 108…</a:t>
            </a:r>
          </a:p>
        </p:txBody>
      </p:sp>
      <p:sp>
        <p:nvSpPr>
          <p:cNvPr id="63" name="Rectangle 62">
            <a:extLst>
              <a:ext uri="{FF2B5EF4-FFF2-40B4-BE49-F238E27FC236}">
                <a16:creationId xmlns:a16="http://schemas.microsoft.com/office/drawing/2014/main" id="{2E4283C7-0877-9E43-9A7F-FE0FC3B8FD99}"/>
              </a:ext>
            </a:extLst>
          </p:cNvPr>
          <p:cNvSpPr/>
          <p:nvPr/>
        </p:nvSpPr>
        <p:spPr>
          <a:xfrm>
            <a:off x="4846864" y="8477605"/>
            <a:ext cx="521325" cy="369332"/>
          </a:xfrm>
          <a:prstGeom prst="rect">
            <a:avLst/>
          </a:prstGeom>
          <a:ln w="3175">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a:latin typeface="Moon Flower"/>
                <a:ea typeface="A little sunshine" panose="02000603000000000000" pitchFamily="2" charset="0"/>
              </a:rPr>
              <a:t>First term</a:t>
            </a:r>
          </a:p>
        </p:txBody>
      </p:sp>
      <p:cxnSp>
        <p:nvCxnSpPr>
          <p:cNvPr id="64" name="Straight Arrow Connector 63">
            <a:extLst>
              <a:ext uri="{FF2B5EF4-FFF2-40B4-BE49-F238E27FC236}">
                <a16:creationId xmlns:a16="http://schemas.microsoft.com/office/drawing/2014/main" id="{980F0D90-F42D-7B02-2E11-DA256512A92A}"/>
              </a:ext>
            </a:extLst>
          </p:cNvPr>
          <p:cNvCxnSpPr/>
          <p:nvPr/>
        </p:nvCxnSpPr>
        <p:spPr>
          <a:xfrm flipV="1">
            <a:off x="5118743" y="8250192"/>
            <a:ext cx="43034" cy="2581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5" name="TextBox 145">
            <a:extLst>
              <a:ext uri="{FF2B5EF4-FFF2-40B4-BE49-F238E27FC236}">
                <a16:creationId xmlns:a16="http://schemas.microsoft.com/office/drawing/2014/main" id="{609D0759-1A12-564F-96B6-3C247E6FE1C4}"/>
              </a:ext>
            </a:extLst>
          </p:cNvPr>
          <p:cNvSpPr txBox="1"/>
          <p:nvPr/>
        </p:nvSpPr>
        <p:spPr>
          <a:xfrm>
            <a:off x="5149990" y="8232012"/>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 x3</a:t>
            </a:r>
          </a:p>
        </p:txBody>
      </p:sp>
      <p:sp>
        <p:nvSpPr>
          <p:cNvPr id="66" name="TextBox 146">
            <a:extLst>
              <a:ext uri="{FF2B5EF4-FFF2-40B4-BE49-F238E27FC236}">
                <a16:creationId xmlns:a16="http://schemas.microsoft.com/office/drawing/2014/main" id="{609D0759-1A12-564F-96B6-3C247E6FE1C4}"/>
              </a:ext>
            </a:extLst>
          </p:cNvPr>
          <p:cNvSpPr txBox="1"/>
          <p:nvPr/>
        </p:nvSpPr>
        <p:spPr>
          <a:xfrm>
            <a:off x="5403868" y="8241669"/>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 x3</a:t>
            </a:r>
          </a:p>
        </p:txBody>
      </p:sp>
      <p:sp>
        <p:nvSpPr>
          <p:cNvPr id="67" name="TextBox 147">
            <a:extLst>
              <a:ext uri="{FF2B5EF4-FFF2-40B4-BE49-F238E27FC236}">
                <a16:creationId xmlns:a16="http://schemas.microsoft.com/office/drawing/2014/main" id="{609D0759-1A12-564F-96B6-3C247E6FE1C4}"/>
              </a:ext>
            </a:extLst>
          </p:cNvPr>
          <p:cNvSpPr txBox="1"/>
          <p:nvPr/>
        </p:nvSpPr>
        <p:spPr>
          <a:xfrm>
            <a:off x="5668612" y="8228454"/>
            <a:ext cx="30245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Moon Flower"/>
                <a:ea typeface="A little sunshine" panose="02000603000000000000" pitchFamily="2" charset="0"/>
              </a:rPr>
              <a:t> x3</a:t>
            </a:r>
          </a:p>
        </p:txBody>
      </p:sp>
      <p:sp>
        <p:nvSpPr>
          <p:cNvPr id="2" name="TextBox 1">
            <a:extLst>
              <a:ext uri="{FF2B5EF4-FFF2-40B4-BE49-F238E27FC236}">
                <a16:creationId xmlns:a16="http://schemas.microsoft.com/office/drawing/2014/main" id="{14A07B53-1709-D683-545F-F20AC0ABE3C4}"/>
              </a:ext>
            </a:extLst>
          </p:cNvPr>
          <p:cNvSpPr txBox="1"/>
          <p:nvPr/>
        </p:nvSpPr>
        <p:spPr>
          <a:xfrm>
            <a:off x="163334" y="3502"/>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3915252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671" y="356595"/>
            <a:ext cx="5143500" cy="347487"/>
          </a:xfrm>
        </p:spPr>
        <p:txBody>
          <a:bodyPr>
            <a:normAutofit/>
          </a:bodyPr>
          <a:lstStyle/>
          <a:p>
            <a:pPr algn="l"/>
            <a:r>
              <a:rPr lang="en-US" sz="1400" b="1" dirty="0">
                <a:latin typeface="Arial"/>
                <a:cs typeface="Arial"/>
              </a:rPr>
              <a:t>Algebraic notation</a:t>
            </a:r>
          </a:p>
        </p:txBody>
      </p:sp>
      <p:graphicFrame>
        <p:nvGraphicFramePr>
          <p:cNvPr id="21" name="Table 20">
            <a:extLst>
              <a:ext uri="{FF2B5EF4-FFF2-40B4-BE49-F238E27FC236}">
                <a16:creationId xmlns:a16="http://schemas.microsoft.com/office/drawing/2014/main" id="{633F141C-6E8B-387F-8944-1AD2534CDA1A}"/>
              </a:ext>
            </a:extLst>
          </p:cNvPr>
          <p:cNvGraphicFramePr>
            <a:graphicFrameLocks noGrp="1"/>
          </p:cNvGraphicFramePr>
          <p:nvPr/>
        </p:nvGraphicFramePr>
        <p:xfrm>
          <a:off x="297180" y="993361"/>
          <a:ext cx="6222090" cy="3566160"/>
        </p:xfrm>
        <a:graphic>
          <a:graphicData uri="http://schemas.openxmlformats.org/drawingml/2006/table">
            <a:tbl>
              <a:tblPr firstRow="1" bandRow="1">
                <a:tableStyleId>{5940675A-B579-460E-94D1-54222C63F5DA}</a:tableStyleId>
              </a:tblPr>
              <a:tblGrid>
                <a:gridCol w="1129103">
                  <a:extLst>
                    <a:ext uri="{9D8B030D-6E8A-4147-A177-3AD203B41FA5}">
                      <a16:colId xmlns:a16="http://schemas.microsoft.com/office/drawing/2014/main" val="839304502"/>
                    </a:ext>
                  </a:extLst>
                </a:gridCol>
                <a:gridCol w="5092987">
                  <a:extLst>
                    <a:ext uri="{9D8B030D-6E8A-4147-A177-3AD203B41FA5}">
                      <a16:colId xmlns:a16="http://schemas.microsoft.com/office/drawing/2014/main" val="2009792837"/>
                    </a:ext>
                  </a:extLst>
                </a:gridCol>
              </a:tblGrid>
              <a:tr h="168829">
                <a:tc>
                  <a:txBody>
                    <a:bodyPr/>
                    <a:lstStyle/>
                    <a:p>
                      <a:pPr lvl="0">
                        <a:buNone/>
                      </a:pPr>
                      <a:r>
                        <a:rPr lang="en-GB" sz="1200" u="none" strike="noStrike" noProof="0">
                          <a:solidFill>
                            <a:srgbClr val="000000"/>
                          </a:solidFill>
                        </a:rPr>
                        <a:t>Function</a:t>
                      </a:r>
                      <a:endParaRPr lang="en-GB" sz="1200" u="none" strike="noStrike" noProof="0" dirty="0">
                        <a:solidFill>
                          <a:srgbClr val="000000"/>
                        </a:solidFill>
                      </a:endParaRPr>
                    </a:p>
                  </a:txBody>
                  <a:tcPr/>
                </a:tc>
                <a:tc>
                  <a:txBody>
                    <a:bodyPr/>
                    <a:lstStyle/>
                    <a:p>
                      <a:pPr lvl="0">
                        <a:buNone/>
                      </a:pPr>
                      <a:r>
                        <a:rPr lang="en-GB" sz="1200" u="none" strike="noStrike" noProof="0">
                          <a:solidFill>
                            <a:srgbClr val="000000"/>
                          </a:solidFill>
                        </a:rPr>
                        <a:t>a relationship that instructs how to get from an input </a:t>
                      </a:r>
                      <a:r>
                        <a:rPr lang="en-GB" sz="1200" u="none" strike="noStrike" noProof="0" dirty="0">
                          <a:solidFill>
                            <a:srgbClr val="000000"/>
                          </a:solidFill>
                        </a:rPr>
                        <a:t>to an output. </a:t>
                      </a:r>
                      <a:endParaRPr lang="en-US" sz="1200" dirty="0"/>
                    </a:p>
                  </a:txBody>
                  <a:tcPr/>
                </a:tc>
                <a:extLst>
                  <a:ext uri="{0D108BD9-81ED-4DB2-BD59-A6C34878D82A}">
                    <a16:rowId xmlns:a16="http://schemas.microsoft.com/office/drawing/2014/main" val="1223355027"/>
                  </a:ext>
                </a:extLst>
              </a:tr>
              <a:tr h="168829">
                <a:tc>
                  <a:txBody>
                    <a:bodyPr/>
                    <a:lstStyle/>
                    <a:p>
                      <a:pPr lvl="0">
                        <a:buNone/>
                      </a:pPr>
                      <a:r>
                        <a:rPr lang="en-GB" sz="1200" u="none" strike="noStrike" noProof="0">
                          <a:solidFill>
                            <a:srgbClr val="000000"/>
                          </a:solidFill>
                        </a:rPr>
                        <a:t>Input</a:t>
                      </a:r>
                      <a:endParaRPr lang="en-GB" sz="1200" u="none" strike="noStrike" noProof="0" dirty="0">
                        <a:solidFill>
                          <a:srgbClr val="000000"/>
                        </a:solidFill>
                      </a:endParaRPr>
                    </a:p>
                  </a:txBody>
                  <a:tcPr/>
                </a:tc>
                <a:tc>
                  <a:txBody>
                    <a:bodyPr/>
                    <a:lstStyle/>
                    <a:p>
                      <a:pPr lvl="0">
                        <a:buNone/>
                      </a:pPr>
                      <a:r>
                        <a:rPr lang="en-GB" sz="1200" u="none" strike="noStrike" noProof="0">
                          <a:solidFill>
                            <a:srgbClr val="000000"/>
                          </a:solidFill>
                        </a:rPr>
                        <a:t>the number/ symbol put into a function. </a:t>
                      </a:r>
                      <a:endParaRPr lang="en-US" sz="1200" dirty="0"/>
                    </a:p>
                  </a:txBody>
                  <a:tcPr/>
                </a:tc>
                <a:extLst>
                  <a:ext uri="{0D108BD9-81ED-4DB2-BD59-A6C34878D82A}">
                    <a16:rowId xmlns:a16="http://schemas.microsoft.com/office/drawing/2014/main" val="29519837"/>
                  </a:ext>
                </a:extLst>
              </a:tr>
              <a:tr h="168829">
                <a:tc>
                  <a:txBody>
                    <a:bodyPr/>
                    <a:lstStyle/>
                    <a:p>
                      <a:pPr lvl="0">
                        <a:buNone/>
                      </a:pPr>
                      <a:r>
                        <a:rPr lang="en-GB" sz="1200" u="none" strike="noStrike" noProof="0">
                          <a:solidFill>
                            <a:srgbClr val="000000"/>
                          </a:solidFill>
                        </a:rPr>
                        <a:t>Output</a:t>
                      </a:r>
                      <a:endParaRPr lang="en-GB" sz="1200" u="none" strike="noStrike" noProof="0" dirty="0">
                        <a:solidFill>
                          <a:srgbClr val="000000"/>
                        </a:solidFill>
                      </a:endParaRPr>
                    </a:p>
                  </a:txBody>
                  <a:tcPr/>
                </a:tc>
                <a:tc>
                  <a:txBody>
                    <a:bodyPr/>
                    <a:lstStyle/>
                    <a:p>
                      <a:pPr lvl="0">
                        <a:buNone/>
                      </a:pPr>
                      <a:r>
                        <a:rPr lang="en-GB" sz="1200" u="none" strike="noStrike" noProof="0">
                          <a:solidFill>
                            <a:srgbClr val="000000"/>
                          </a:solidFill>
                        </a:rPr>
                        <a:t>the number/ expression that comes out of a </a:t>
                      </a:r>
                      <a:r>
                        <a:rPr lang="en-GB" sz="1200" u="none" strike="noStrike" noProof="0" dirty="0">
                          <a:solidFill>
                            <a:srgbClr val="000000"/>
                          </a:solidFill>
                        </a:rPr>
                        <a:t>function. </a:t>
                      </a:r>
                      <a:endParaRPr lang="en-US" sz="1200" dirty="0"/>
                    </a:p>
                  </a:txBody>
                  <a:tcPr/>
                </a:tc>
                <a:extLst>
                  <a:ext uri="{0D108BD9-81ED-4DB2-BD59-A6C34878D82A}">
                    <a16:rowId xmlns:a16="http://schemas.microsoft.com/office/drawing/2014/main" val="1355760890"/>
                  </a:ext>
                </a:extLst>
              </a:tr>
              <a:tr h="168829">
                <a:tc>
                  <a:txBody>
                    <a:bodyPr/>
                    <a:lstStyle/>
                    <a:p>
                      <a:pPr lvl="0">
                        <a:buNone/>
                      </a:pPr>
                      <a:r>
                        <a:rPr lang="en-GB" sz="1200" u="none" strike="noStrike" noProof="0">
                          <a:solidFill>
                            <a:srgbClr val="000000"/>
                          </a:solidFill>
                        </a:rPr>
                        <a:t>Operation</a:t>
                      </a:r>
                      <a:endParaRPr lang="en-GB" sz="1200" u="none" strike="noStrike" noProof="0" dirty="0">
                        <a:solidFill>
                          <a:srgbClr val="000000"/>
                        </a:solidFill>
                      </a:endParaRPr>
                    </a:p>
                  </a:txBody>
                  <a:tcPr/>
                </a:tc>
                <a:tc>
                  <a:txBody>
                    <a:bodyPr/>
                    <a:lstStyle/>
                    <a:p>
                      <a:pPr lvl="0">
                        <a:buNone/>
                      </a:pPr>
                      <a:r>
                        <a:rPr lang="en-GB" sz="1200" u="none" strike="noStrike" noProof="0">
                          <a:solidFill>
                            <a:srgbClr val="000000"/>
                          </a:solidFill>
                        </a:rPr>
                        <a:t>a mathematical process </a:t>
                      </a:r>
                      <a:endParaRPr lang="en-US" sz="1200" dirty="0"/>
                    </a:p>
                  </a:txBody>
                  <a:tcPr/>
                </a:tc>
                <a:extLst>
                  <a:ext uri="{0D108BD9-81ED-4DB2-BD59-A6C34878D82A}">
                    <a16:rowId xmlns:a16="http://schemas.microsoft.com/office/drawing/2014/main" val="669133985"/>
                  </a:ext>
                </a:extLst>
              </a:tr>
              <a:tr h="253242">
                <a:tc>
                  <a:txBody>
                    <a:bodyPr/>
                    <a:lstStyle/>
                    <a:p>
                      <a:pPr lvl="0">
                        <a:buNone/>
                      </a:pPr>
                      <a:r>
                        <a:rPr lang="en-GB" sz="1200" u="none" strike="noStrike" noProof="0">
                          <a:solidFill>
                            <a:srgbClr val="000000"/>
                          </a:solidFill>
                        </a:rPr>
                        <a:t>Inverse</a:t>
                      </a:r>
                      <a:endParaRPr lang="en-GB" sz="1200" u="none" strike="noStrike" noProof="0" dirty="0">
                        <a:solidFill>
                          <a:srgbClr val="000000"/>
                        </a:solidFill>
                      </a:endParaRPr>
                    </a:p>
                  </a:txBody>
                  <a:tcPr/>
                </a:tc>
                <a:tc>
                  <a:txBody>
                    <a:bodyPr/>
                    <a:lstStyle/>
                    <a:p>
                      <a:pPr lvl="0">
                        <a:buNone/>
                      </a:pPr>
                      <a:r>
                        <a:rPr lang="en-GB" sz="1200" u="none" strike="noStrike" noProof="0">
                          <a:solidFill>
                            <a:srgbClr val="000000"/>
                          </a:solidFill>
                        </a:rPr>
                        <a:t>the operation that undoes what was done by the </a:t>
                      </a:r>
                      <a:r>
                        <a:rPr lang="en-GB" sz="1200" u="none" strike="noStrike" noProof="0" dirty="0">
                          <a:solidFill>
                            <a:srgbClr val="000000"/>
                          </a:solidFill>
                        </a:rPr>
                        <a:t>previous operation. (The opposite operation) </a:t>
                      </a:r>
                      <a:endParaRPr lang="en-US" sz="1200" dirty="0"/>
                    </a:p>
                  </a:txBody>
                  <a:tcPr/>
                </a:tc>
                <a:extLst>
                  <a:ext uri="{0D108BD9-81ED-4DB2-BD59-A6C34878D82A}">
                    <a16:rowId xmlns:a16="http://schemas.microsoft.com/office/drawing/2014/main" val="2401759064"/>
                  </a:ext>
                </a:extLst>
              </a:tr>
              <a:tr h="168829">
                <a:tc>
                  <a:txBody>
                    <a:bodyPr/>
                    <a:lstStyle/>
                    <a:p>
                      <a:pPr lvl="0">
                        <a:buNone/>
                      </a:pPr>
                      <a:r>
                        <a:rPr lang="en-GB" sz="1200" u="none" strike="noStrike" noProof="0">
                          <a:solidFill>
                            <a:srgbClr val="000000"/>
                          </a:solidFill>
                        </a:rPr>
                        <a:t>Commutative</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the order of the operations do not matter. </a:t>
                      </a:r>
                      <a:endParaRPr lang="en-US" sz="1200" u="none" strike="noStrike" noProof="0">
                        <a:solidFill>
                          <a:srgbClr val="000000"/>
                        </a:solidFill>
                      </a:endParaRPr>
                    </a:p>
                  </a:txBody>
                  <a:tcPr/>
                </a:tc>
                <a:extLst>
                  <a:ext uri="{0D108BD9-81ED-4DB2-BD59-A6C34878D82A}">
                    <a16:rowId xmlns:a16="http://schemas.microsoft.com/office/drawing/2014/main" val="7971714"/>
                  </a:ext>
                </a:extLst>
              </a:tr>
              <a:tr h="227919">
                <a:tc>
                  <a:txBody>
                    <a:bodyPr/>
                    <a:lstStyle/>
                    <a:p>
                      <a:pPr lvl="0">
                        <a:buNone/>
                      </a:pPr>
                      <a:r>
                        <a:rPr lang="en-GB" sz="1200" u="none" strike="noStrike" noProof="0">
                          <a:solidFill>
                            <a:srgbClr val="000000"/>
                          </a:solidFill>
                        </a:rPr>
                        <a:t>Substitute</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replace one variable with a number or new variable. </a:t>
                      </a:r>
                      <a:endParaRPr lang="en-US" sz="1200" u="none" strike="noStrike" noProof="0">
                        <a:solidFill>
                          <a:srgbClr val="000000"/>
                        </a:solidFill>
                      </a:endParaRPr>
                    </a:p>
                  </a:txBody>
                  <a:tcPr/>
                </a:tc>
                <a:extLst>
                  <a:ext uri="{0D108BD9-81ED-4DB2-BD59-A6C34878D82A}">
                    <a16:rowId xmlns:a16="http://schemas.microsoft.com/office/drawing/2014/main" val="1277669220"/>
                  </a:ext>
                </a:extLst>
              </a:tr>
              <a:tr h="253242">
                <a:tc>
                  <a:txBody>
                    <a:bodyPr/>
                    <a:lstStyle/>
                    <a:p>
                      <a:pPr lvl="0">
                        <a:buNone/>
                      </a:pPr>
                      <a:r>
                        <a:rPr lang="en-GB" sz="1200" u="none" strike="noStrike" noProof="0">
                          <a:solidFill>
                            <a:srgbClr val="000000"/>
                          </a:solidFill>
                        </a:rPr>
                        <a:t>Expression</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a maths sentence with a minimum of two numbers and at least one math operation (no equals sign) </a:t>
                      </a:r>
                      <a:endParaRPr lang="en-US" sz="1200" u="none" strike="noStrike" noProof="0">
                        <a:solidFill>
                          <a:srgbClr val="000000"/>
                        </a:solidFill>
                      </a:endParaRPr>
                    </a:p>
                  </a:txBody>
                  <a:tcPr/>
                </a:tc>
                <a:extLst>
                  <a:ext uri="{0D108BD9-81ED-4DB2-BD59-A6C34878D82A}">
                    <a16:rowId xmlns:a16="http://schemas.microsoft.com/office/drawing/2014/main" val="2719717343"/>
                  </a:ext>
                </a:extLst>
              </a:tr>
              <a:tr h="202594">
                <a:tc>
                  <a:txBody>
                    <a:bodyPr/>
                    <a:lstStyle/>
                    <a:p>
                      <a:pPr marL="0" marR="0" lvl="0" indent="0" algn="l">
                        <a:lnSpc>
                          <a:spcPct val="100000"/>
                        </a:lnSpc>
                        <a:spcBef>
                          <a:spcPts val="0"/>
                        </a:spcBef>
                        <a:spcAft>
                          <a:spcPts val="0"/>
                        </a:spcAft>
                        <a:buNone/>
                      </a:pPr>
                      <a:r>
                        <a:rPr lang="en-GB" sz="1200" u="none" strike="noStrike" noProof="0">
                          <a:solidFill>
                            <a:srgbClr val="000000"/>
                          </a:solidFill>
                        </a:rPr>
                        <a:t>Evaluate</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work out </a:t>
                      </a:r>
                      <a:endParaRPr lang="en-US" sz="1200" dirty="0"/>
                    </a:p>
                  </a:txBody>
                  <a:tcPr/>
                </a:tc>
                <a:extLst>
                  <a:ext uri="{0D108BD9-81ED-4DB2-BD59-A6C34878D82A}">
                    <a16:rowId xmlns:a16="http://schemas.microsoft.com/office/drawing/2014/main" val="1209305284"/>
                  </a:ext>
                </a:extLst>
              </a:tr>
              <a:tr h="287009">
                <a:tc>
                  <a:txBody>
                    <a:bodyPr/>
                    <a:lstStyle/>
                    <a:p>
                      <a:pPr marL="0" marR="0" lvl="0" indent="0" algn="l">
                        <a:lnSpc>
                          <a:spcPct val="100000"/>
                        </a:lnSpc>
                        <a:spcBef>
                          <a:spcPts val="0"/>
                        </a:spcBef>
                        <a:spcAft>
                          <a:spcPts val="0"/>
                        </a:spcAft>
                        <a:buNone/>
                      </a:pPr>
                      <a:r>
                        <a:rPr lang="en-GB" sz="1200" u="none" strike="noStrike" noProof="0">
                          <a:solidFill>
                            <a:srgbClr val="000000"/>
                          </a:solidFill>
                        </a:rPr>
                        <a:t>Linear</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the difference between terms increases or </a:t>
                      </a:r>
                      <a:r>
                        <a:rPr lang="en-GB" sz="1200" u="none" strike="noStrike" noProof="0" dirty="0">
                          <a:solidFill>
                            <a:srgbClr val="000000"/>
                          </a:solidFill>
                        </a:rPr>
                        <a:t>decreases by the same value </a:t>
                      </a:r>
                      <a:r>
                        <a:rPr lang="en-GB" sz="1200" u="none" strike="noStrike" noProof="0">
                          <a:solidFill>
                            <a:srgbClr val="000000"/>
                          </a:solidFill>
                        </a:rPr>
                        <a:t>each time </a:t>
                      </a:r>
                    </a:p>
                  </a:txBody>
                  <a:tcPr/>
                </a:tc>
                <a:extLst>
                  <a:ext uri="{0D108BD9-81ED-4DB2-BD59-A6C34878D82A}">
                    <a16:rowId xmlns:a16="http://schemas.microsoft.com/office/drawing/2014/main" val="2280423909"/>
                  </a:ext>
                </a:extLst>
              </a:tr>
              <a:tr h="168829">
                <a:tc>
                  <a:txBody>
                    <a:bodyPr/>
                    <a:lstStyle/>
                    <a:p>
                      <a:pPr marL="0" marR="0" lvl="0" indent="0" algn="l">
                        <a:lnSpc>
                          <a:spcPct val="100000"/>
                        </a:lnSpc>
                        <a:spcBef>
                          <a:spcPts val="0"/>
                        </a:spcBef>
                        <a:spcAft>
                          <a:spcPts val="0"/>
                        </a:spcAft>
                        <a:buNone/>
                      </a:pPr>
                      <a:r>
                        <a:rPr lang="en-GB" sz="1200" u="none" strike="noStrike" noProof="0">
                          <a:solidFill>
                            <a:srgbClr val="000000"/>
                          </a:solidFill>
                        </a:rPr>
                        <a:t>Sequence</a:t>
                      </a:r>
                      <a:endParaRPr lang="en-GB" sz="1200" u="none" strike="noStrike" noProof="0" dirty="0">
                        <a:solidFill>
                          <a:srgbClr val="000000"/>
                        </a:solidFill>
                      </a:endParaRPr>
                    </a:p>
                  </a:txBody>
                  <a:tcPr/>
                </a:tc>
                <a:tc>
                  <a:txBody>
                    <a:bodyPr/>
                    <a:lstStyle/>
                    <a:p>
                      <a:pPr lvl="0" algn="l">
                        <a:lnSpc>
                          <a:spcPct val="100000"/>
                        </a:lnSpc>
                        <a:spcBef>
                          <a:spcPts val="0"/>
                        </a:spcBef>
                        <a:spcAft>
                          <a:spcPts val="0"/>
                        </a:spcAft>
                        <a:buNone/>
                      </a:pPr>
                      <a:r>
                        <a:rPr lang="en-GB" sz="1200" u="none" strike="noStrike" noProof="0">
                          <a:solidFill>
                            <a:srgbClr val="000000"/>
                          </a:solidFill>
                        </a:rPr>
                        <a:t>items or numbers put in a pre-decided order </a:t>
                      </a:r>
                      <a:endParaRPr lang="en-US" sz="1200" dirty="0"/>
                    </a:p>
                  </a:txBody>
                  <a:tcPr/>
                </a:tc>
                <a:extLst>
                  <a:ext uri="{0D108BD9-81ED-4DB2-BD59-A6C34878D82A}">
                    <a16:rowId xmlns:a16="http://schemas.microsoft.com/office/drawing/2014/main" val="3903972248"/>
                  </a:ext>
                </a:extLst>
              </a:tr>
            </a:tbl>
          </a:graphicData>
        </a:graphic>
      </p:graphicFrame>
      <p:sp>
        <p:nvSpPr>
          <p:cNvPr id="29" name="Rectangle 28">
            <a:extLst>
              <a:ext uri="{FF2B5EF4-FFF2-40B4-BE49-F238E27FC236}">
                <a16:creationId xmlns:a16="http://schemas.microsoft.com/office/drawing/2014/main" id="{2E4283C7-0877-9E43-9A7F-FE0FC3B8FD99}"/>
              </a:ext>
            </a:extLst>
          </p:cNvPr>
          <p:cNvSpPr/>
          <p:nvPr/>
        </p:nvSpPr>
        <p:spPr>
          <a:xfrm>
            <a:off x="2018830" y="1428402"/>
            <a:ext cx="4922237" cy="261610"/>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sz="1100" b="1">
              <a:latin typeface="A little sunshine" panose="02000603000000000000" pitchFamily="2" charset="0"/>
              <a:ea typeface="A little sunshine" panose="02000603000000000000" pitchFamily="2" charset="0"/>
            </a:endParaRPr>
          </a:p>
        </p:txBody>
      </p:sp>
      <p:sp>
        <p:nvSpPr>
          <p:cNvPr id="31" name="Rectangle 30">
            <a:extLst>
              <a:ext uri="{FF2B5EF4-FFF2-40B4-BE49-F238E27FC236}">
                <a16:creationId xmlns:a16="http://schemas.microsoft.com/office/drawing/2014/main" id="{CC9A103E-C9E4-3846-9E51-27F4DBBF9300}"/>
              </a:ext>
            </a:extLst>
          </p:cNvPr>
          <p:cNvSpPr/>
          <p:nvPr/>
        </p:nvSpPr>
        <p:spPr>
          <a:xfrm>
            <a:off x="294927" y="4734866"/>
            <a:ext cx="2947990" cy="1484444"/>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32" name="TextBox 141">
            <a:extLst>
              <a:ext uri="{FF2B5EF4-FFF2-40B4-BE49-F238E27FC236}">
                <a16:creationId xmlns:a16="http://schemas.microsoft.com/office/drawing/2014/main" id="{609D0759-1A12-564F-96B6-3C247E6FE1C4}"/>
              </a:ext>
            </a:extLst>
          </p:cNvPr>
          <p:cNvSpPr txBox="1"/>
          <p:nvPr/>
        </p:nvSpPr>
        <p:spPr>
          <a:xfrm>
            <a:off x="248309" y="4725326"/>
            <a:ext cx="2953816"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Single function</a:t>
            </a:r>
            <a:r>
              <a:rPr lang="en-GB" sz="1200" b="1" u="sng" dirty="0">
                <a:latin typeface="Arial"/>
                <a:ea typeface="A little sunshine" panose="02000603000000000000" pitchFamily="2" charset="0"/>
                <a:cs typeface="Arial"/>
              </a:rPr>
              <a:t> </a:t>
            </a:r>
            <a:r>
              <a:rPr lang="en-GB" sz="1200" b="1" u="sng">
                <a:latin typeface="Arial"/>
                <a:ea typeface="A little sunshine" panose="02000603000000000000" pitchFamily="2" charset="0"/>
                <a:cs typeface="Arial"/>
              </a:rPr>
              <a:t>machines</a:t>
            </a:r>
          </a:p>
        </p:txBody>
      </p:sp>
      <p:sp>
        <p:nvSpPr>
          <p:cNvPr id="33" name="Rounded Rectangle 1">
            <a:extLst>
              <a:ext uri="{FF2B5EF4-FFF2-40B4-BE49-F238E27FC236}">
                <a16:creationId xmlns:a16="http://schemas.microsoft.com/office/drawing/2014/main" id="{01FA3770-43FD-2403-3D86-9FBE37B10D73}"/>
              </a:ext>
            </a:extLst>
          </p:cNvPr>
          <p:cNvSpPr/>
          <p:nvPr/>
        </p:nvSpPr>
        <p:spPr>
          <a:xfrm>
            <a:off x="1400251" y="5087163"/>
            <a:ext cx="323017"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34" name="Straight Arrow Connector 33">
            <a:extLst>
              <a:ext uri="{FF2B5EF4-FFF2-40B4-BE49-F238E27FC236}">
                <a16:creationId xmlns:a16="http://schemas.microsoft.com/office/drawing/2014/main" id="{C68C3FCE-B8BB-533F-5ACD-DB8454428886}"/>
              </a:ext>
            </a:extLst>
          </p:cNvPr>
          <p:cNvCxnSpPr/>
          <p:nvPr/>
        </p:nvCxnSpPr>
        <p:spPr>
          <a:xfrm>
            <a:off x="1057691" y="5224240"/>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a:extLst>
              <a:ext uri="{FF2B5EF4-FFF2-40B4-BE49-F238E27FC236}">
                <a16:creationId xmlns:a16="http://schemas.microsoft.com/office/drawing/2014/main" id="{01E27A52-79EB-43F9-BB0A-9A47839AAD49}"/>
              </a:ext>
            </a:extLst>
          </p:cNvPr>
          <p:cNvCxnSpPr/>
          <p:nvPr/>
        </p:nvCxnSpPr>
        <p:spPr>
          <a:xfrm>
            <a:off x="1857631" y="5229432"/>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Box 151">
            <a:extLst>
              <a:ext uri="{FF2B5EF4-FFF2-40B4-BE49-F238E27FC236}">
                <a16:creationId xmlns:a16="http://schemas.microsoft.com/office/drawing/2014/main" id="{609D0759-1A12-564F-96B6-3C247E6FE1C4}"/>
              </a:ext>
            </a:extLst>
          </p:cNvPr>
          <p:cNvSpPr txBox="1"/>
          <p:nvPr/>
        </p:nvSpPr>
        <p:spPr>
          <a:xfrm>
            <a:off x="685744" y="5458075"/>
            <a:ext cx="202136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A little sunshine" panose="02000603000000000000" pitchFamily="2" charset="0"/>
                <a:ea typeface="A little sunshine" panose="02000603000000000000" pitchFamily="2" charset="0"/>
              </a:rPr>
              <a:t>This box gives the calculation instruction</a:t>
            </a:r>
          </a:p>
        </p:txBody>
      </p:sp>
      <p:sp>
        <p:nvSpPr>
          <p:cNvPr id="37" name="Right Brace 36">
            <a:extLst>
              <a:ext uri="{FF2B5EF4-FFF2-40B4-BE49-F238E27FC236}">
                <a16:creationId xmlns:a16="http://schemas.microsoft.com/office/drawing/2014/main" id="{320A331C-AF38-AC07-405D-CEB86589A4F7}"/>
              </a:ext>
            </a:extLst>
          </p:cNvPr>
          <p:cNvSpPr/>
          <p:nvPr/>
        </p:nvSpPr>
        <p:spPr>
          <a:xfrm rot="16200000">
            <a:off x="1538147" y="5125530"/>
            <a:ext cx="47225" cy="62578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38" name="TextBox 152">
            <a:extLst>
              <a:ext uri="{FF2B5EF4-FFF2-40B4-BE49-F238E27FC236}">
                <a16:creationId xmlns:a16="http://schemas.microsoft.com/office/drawing/2014/main" id="{609D0759-1A12-564F-96B6-3C247E6FE1C4}"/>
              </a:ext>
            </a:extLst>
          </p:cNvPr>
          <p:cNvSpPr txBox="1"/>
          <p:nvPr/>
        </p:nvSpPr>
        <p:spPr>
          <a:xfrm>
            <a:off x="186350" y="5057885"/>
            <a:ext cx="992777"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a:p>
            <a:pPr algn="ctr"/>
            <a:r>
              <a:rPr lang="en-GB" sz="800">
                <a:latin typeface="A little sunshine" panose="02000603000000000000" pitchFamily="2" charset="0"/>
                <a:ea typeface="A little sunshine" panose="02000603000000000000" pitchFamily="2" charset="0"/>
              </a:rPr>
              <a:t>The number that goes IN</a:t>
            </a:r>
          </a:p>
        </p:txBody>
      </p:sp>
      <p:sp>
        <p:nvSpPr>
          <p:cNvPr id="39" name="TextBox 153">
            <a:extLst>
              <a:ext uri="{FF2B5EF4-FFF2-40B4-BE49-F238E27FC236}">
                <a16:creationId xmlns:a16="http://schemas.microsoft.com/office/drawing/2014/main" id="{609D0759-1A12-564F-96B6-3C247E6FE1C4}"/>
              </a:ext>
            </a:extLst>
          </p:cNvPr>
          <p:cNvSpPr txBox="1"/>
          <p:nvPr/>
        </p:nvSpPr>
        <p:spPr>
          <a:xfrm>
            <a:off x="1994010" y="5102727"/>
            <a:ext cx="1054064"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a:p>
            <a:pPr algn="ctr"/>
            <a:r>
              <a:rPr lang="en-GB" sz="800">
                <a:latin typeface="A little sunshine" panose="02000603000000000000" pitchFamily="2" charset="0"/>
                <a:ea typeface="A little sunshine" panose="02000603000000000000" pitchFamily="2" charset="0"/>
              </a:rPr>
              <a:t>The number that comes out</a:t>
            </a:r>
          </a:p>
        </p:txBody>
      </p:sp>
      <p:cxnSp>
        <p:nvCxnSpPr>
          <p:cNvPr id="40" name="Curved Connector 154">
            <a:extLst>
              <a:ext uri="{FF2B5EF4-FFF2-40B4-BE49-F238E27FC236}">
                <a16:creationId xmlns:a16="http://schemas.microsoft.com/office/drawing/2014/main" id="{2440E2F0-C23D-404B-A947-430D0E3A6FA1}"/>
              </a:ext>
            </a:extLst>
          </p:cNvPr>
          <p:cNvCxnSpPr/>
          <p:nvPr/>
        </p:nvCxnSpPr>
        <p:spPr>
          <a:xfrm rot="5400000">
            <a:off x="1582449" y="5318944"/>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155">
            <a:extLst>
              <a:ext uri="{FF2B5EF4-FFF2-40B4-BE49-F238E27FC236}">
                <a16:creationId xmlns:a16="http://schemas.microsoft.com/office/drawing/2014/main" id="{609D0759-1A12-564F-96B6-3C247E6FE1C4}"/>
              </a:ext>
            </a:extLst>
          </p:cNvPr>
          <p:cNvSpPr txBox="1"/>
          <p:nvPr/>
        </p:nvSpPr>
        <p:spPr>
          <a:xfrm>
            <a:off x="470549" y="5824189"/>
            <a:ext cx="2498229" cy="40011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b="1" dirty="0">
                <a:latin typeface="A little sunshine"/>
                <a:ea typeface="A little sunshine" panose="02000603000000000000" pitchFamily="2" charset="0"/>
              </a:rPr>
              <a:t>To find the input from the output </a:t>
            </a:r>
          </a:p>
          <a:p>
            <a:pPr algn="ctr"/>
            <a:r>
              <a:rPr lang="en-GB" sz="1000" dirty="0">
                <a:latin typeface="A little sunshine"/>
                <a:ea typeface="A little sunshine" panose="02000603000000000000" pitchFamily="2" charset="0"/>
              </a:rPr>
              <a:t>Use the </a:t>
            </a:r>
            <a:r>
              <a:rPr lang="en-GB" sz="1000" b="1" dirty="0">
                <a:latin typeface="A little sunshine"/>
                <a:ea typeface="A little sunshine" panose="02000603000000000000" pitchFamily="2" charset="0"/>
              </a:rPr>
              <a:t>INVERSE </a:t>
            </a:r>
            <a:r>
              <a:rPr lang="en-GB" sz="1000" dirty="0">
                <a:latin typeface="A little sunshine"/>
                <a:ea typeface="A little sunshine" panose="02000603000000000000" pitchFamily="2" charset="0"/>
              </a:rPr>
              <a:t>operation</a:t>
            </a:r>
          </a:p>
        </p:txBody>
      </p:sp>
      <p:sp>
        <p:nvSpPr>
          <p:cNvPr id="42" name="Rectangle 41">
            <a:extLst>
              <a:ext uri="{FF2B5EF4-FFF2-40B4-BE49-F238E27FC236}">
                <a16:creationId xmlns:a16="http://schemas.microsoft.com/office/drawing/2014/main" id="{CC9A103E-C9E4-3846-9E51-27F4DBBF9300}"/>
              </a:ext>
            </a:extLst>
          </p:cNvPr>
          <p:cNvSpPr/>
          <p:nvPr/>
        </p:nvSpPr>
        <p:spPr>
          <a:xfrm>
            <a:off x="3404980" y="4728046"/>
            <a:ext cx="3153131" cy="1734610"/>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3" name="TextBox 157">
            <a:extLst>
              <a:ext uri="{FF2B5EF4-FFF2-40B4-BE49-F238E27FC236}">
                <a16:creationId xmlns:a16="http://schemas.microsoft.com/office/drawing/2014/main" id="{609D0759-1A12-564F-96B6-3C247E6FE1C4}"/>
              </a:ext>
            </a:extLst>
          </p:cNvPr>
          <p:cNvSpPr txBox="1"/>
          <p:nvPr/>
        </p:nvSpPr>
        <p:spPr>
          <a:xfrm>
            <a:off x="3623513" y="4676477"/>
            <a:ext cx="2763905"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Using letters to represent numbers</a:t>
            </a:r>
          </a:p>
        </p:txBody>
      </p:sp>
      <p:sp>
        <p:nvSpPr>
          <p:cNvPr id="44" name="TextBox 158">
            <a:extLst>
              <a:ext uri="{FF2B5EF4-FFF2-40B4-BE49-F238E27FC236}">
                <a16:creationId xmlns:a16="http://schemas.microsoft.com/office/drawing/2014/main" id="{609D0759-1A12-564F-96B6-3C247E6FE1C4}"/>
              </a:ext>
            </a:extLst>
          </p:cNvPr>
          <p:cNvSpPr txBox="1"/>
          <p:nvPr/>
        </p:nvSpPr>
        <p:spPr>
          <a:xfrm>
            <a:off x="3814681" y="5012777"/>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5 + 5 + 5</a:t>
            </a:r>
          </a:p>
        </p:txBody>
      </p:sp>
      <p:sp>
        <p:nvSpPr>
          <p:cNvPr id="45" name="TextBox 159">
            <a:extLst>
              <a:ext uri="{FF2B5EF4-FFF2-40B4-BE49-F238E27FC236}">
                <a16:creationId xmlns:a16="http://schemas.microsoft.com/office/drawing/2014/main" id="{609D0759-1A12-564F-96B6-3C247E6FE1C4}"/>
              </a:ext>
            </a:extLst>
          </p:cNvPr>
          <p:cNvSpPr txBox="1"/>
          <p:nvPr/>
        </p:nvSpPr>
        <p:spPr>
          <a:xfrm>
            <a:off x="3794386" y="5162986"/>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3 x 5</a:t>
            </a:r>
          </a:p>
        </p:txBody>
      </p:sp>
      <p:sp>
        <p:nvSpPr>
          <p:cNvPr id="46" name="TextBox 160">
            <a:extLst>
              <a:ext uri="{FF2B5EF4-FFF2-40B4-BE49-F238E27FC236}">
                <a16:creationId xmlns:a16="http://schemas.microsoft.com/office/drawing/2014/main" id="{609D0759-1A12-564F-96B6-3C247E6FE1C4}"/>
              </a:ext>
            </a:extLst>
          </p:cNvPr>
          <p:cNvSpPr txBox="1"/>
          <p:nvPr/>
        </p:nvSpPr>
        <p:spPr>
          <a:xfrm>
            <a:off x="3804533" y="5325126"/>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5 x 3</a:t>
            </a:r>
          </a:p>
        </p:txBody>
      </p:sp>
      <p:sp>
        <p:nvSpPr>
          <p:cNvPr id="47" name="TextBox 161">
            <a:extLst>
              <a:ext uri="{FF2B5EF4-FFF2-40B4-BE49-F238E27FC236}">
                <a16:creationId xmlns:a16="http://schemas.microsoft.com/office/drawing/2014/main" id="{609D0759-1A12-564F-96B6-3C247E6FE1C4}"/>
              </a:ext>
            </a:extLst>
          </p:cNvPr>
          <p:cNvSpPr txBox="1"/>
          <p:nvPr/>
        </p:nvSpPr>
        <p:spPr>
          <a:xfrm>
            <a:off x="4518930" y="5007597"/>
            <a:ext cx="745402"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y + y + y + y </a:t>
            </a:r>
          </a:p>
        </p:txBody>
      </p:sp>
      <p:sp>
        <p:nvSpPr>
          <p:cNvPr id="48" name="TextBox 162">
            <a:extLst>
              <a:ext uri="{FF2B5EF4-FFF2-40B4-BE49-F238E27FC236}">
                <a16:creationId xmlns:a16="http://schemas.microsoft.com/office/drawing/2014/main" id="{609D0759-1A12-564F-96B6-3C247E6FE1C4}"/>
              </a:ext>
            </a:extLst>
          </p:cNvPr>
          <p:cNvSpPr txBox="1"/>
          <p:nvPr/>
        </p:nvSpPr>
        <p:spPr>
          <a:xfrm>
            <a:off x="4531903" y="5168342"/>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y x 4</a:t>
            </a:r>
          </a:p>
        </p:txBody>
      </p:sp>
      <p:sp>
        <p:nvSpPr>
          <p:cNvPr id="49" name="TextBox 163">
            <a:extLst>
              <a:ext uri="{FF2B5EF4-FFF2-40B4-BE49-F238E27FC236}">
                <a16:creationId xmlns:a16="http://schemas.microsoft.com/office/drawing/2014/main" id="{609D0759-1A12-564F-96B6-3C247E6FE1C4}"/>
              </a:ext>
            </a:extLst>
          </p:cNvPr>
          <p:cNvSpPr txBox="1"/>
          <p:nvPr/>
        </p:nvSpPr>
        <p:spPr>
          <a:xfrm>
            <a:off x="4518507" y="5325126"/>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4 x y</a:t>
            </a:r>
          </a:p>
        </p:txBody>
      </p:sp>
      <p:cxnSp>
        <p:nvCxnSpPr>
          <p:cNvPr id="50" name="Straight Connector 49">
            <a:extLst>
              <a:ext uri="{FF2B5EF4-FFF2-40B4-BE49-F238E27FC236}">
                <a16:creationId xmlns:a16="http://schemas.microsoft.com/office/drawing/2014/main" id="{625A271B-7E40-A4E2-76BF-9A9C527CBAF9}"/>
              </a:ext>
            </a:extLst>
          </p:cNvPr>
          <p:cNvCxnSpPr/>
          <p:nvPr/>
        </p:nvCxnSpPr>
        <p:spPr>
          <a:xfrm>
            <a:off x="4493760" y="5095029"/>
            <a:ext cx="6564" cy="460193"/>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51" name="TextBox 165">
            <a:extLst>
              <a:ext uri="{FF2B5EF4-FFF2-40B4-BE49-F238E27FC236}">
                <a16:creationId xmlns:a16="http://schemas.microsoft.com/office/drawing/2014/main" id="{609D0759-1A12-564F-96B6-3C247E6FE1C4}"/>
              </a:ext>
            </a:extLst>
          </p:cNvPr>
          <p:cNvSpPr txBox="1"/>
          <p:nvPr/>
        </p:nvSpPr>
        <p:spPr>
          <a:xfrm>
            <a:off x="4510472" y="5494794"/>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4y</a:t>
            </a:r>
          </a:p>
        </p:txBody>
      </p:sp>
      <p:cxnSp>
        <p:nvCxnSpPr>
          <p:cNvPr id="52" name="Straight Connector 51">
            <a:extLst>
              <a:ext uri="{FF2B5EF4-FFF2-40B4-BE49-F238E27FC236}">
                <a16:creationId xmlns:a16="http://schemas.microsoft.com/office/drawing/2014/main" id="{8F9D06B3-3DA6-2F45-0E9D-9019A24D139A}"/>
              </a:ext>
            </a:extLst>
          </p:cNvPr>
          <p:cNvCxnSpPr/>
          <p:nvPr/>
        </p:nvCxnSpPr>
        <p:spPr>
          <a:xfrm>
            <a:off x="5238317" y="5080377"/>
            <a:ext cx="6564" cy="460193"/>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53" name="TextBox 167">
            <a:extLst>
              <a:ext uri="{FF2B5EF4-FFF2-40B4-BE49-F238E27FC236}">
                <a16:creationId xmlns:a16="http://schemas.microsoft.com/office/drawing/2014/main" id="{609D0759-1A12-564F-96B6-3C247E6FE1C4}"/>
              </a:ext>
            </a:extLst>
          </p:cNvPr>
          <p:cNvSpPr txBox="1"/>
          <p:nvPr/>
        </p:nvSpPr>
        <p:spPr>
          <a:xfrm>
            <a:off x="5264030" y="5018896"/>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20 ÷ h</a:t>
            </a:r>
          </a:p>
        </p:txBody>
      </p:sp>
      <p:sp>
        <p:nvSpPr>
          <p:cNvPr id="54" name="TextBox 169">
            <a:extLst>
              <a:ext uri="{FF2B5EF4-FFF2-40B4-BE49-F238E27FC236}">
                <a16:creationId xmlns:a16="http://schemas.microsoft.com/office/drawing/2014/main" id="{609D0759-1A12-564F-96B6-3C247E6FE1C4}"/>
              </a:ext>
            </a:extLst>
          </p:cNvPr>
          <p:cNvSpPr txBox="1"/>
          <p:nvPr/>
        </p:nvSpPr>
        <p:spPr>
          <a:xfrm>
            <a:off x="4613173" y="5867224"/>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4 lots of ‘y’</a:t>
            </a:r>
          </a:p>
        </p:txBody>
      </p:sp>
      <p:cxnSp>
        <p:nvCxnSpPr>
          <p:cNvPr id="55" name="Straight Arrow Connector 54">
            <a:extLst>
              <a:ext uri="{FF2B5EF4-FFF2-40B4-BE49-F238E27FC236}">
                <a16:creationId xmlns:a16="http://schemas.microsoft.com/office/drawing/2014/main" id="{67588759-17EA-C1EA-482F-82121E3A10EB}"/>
              </a:ext>
            </a:extLst>
          </p:cNvPr>
          <p:cNvCxnSpPr>
            <a:cxnSpLocks/>
          </p:cNvCxnSpPr>
          <p:nvPr/>
        </p:nvCxnSpPr>
        <p:spPr>
          <a:xfrm flipV="1">
            <a:off x="4859858" y="5710238"/>
            <a:ext cx="3420" cy="15698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6" name="TextBox 170">
            <a:extLst>
              <a:ext uri="{FF2B5EF4-FFF2-40B4-BE49-F238E27FC236}">
                <a16:creationId xmlns:a16="http://schemas.microsoft.com/office/drawing/2014/main" id="{609D0759-1A12-564F-96B6-3C247E6FE1C4}"/>
              </a:ext>
            </a:extLst>
          </p:cNvPr>
          <p:cNvSpPr txBox="1"/>
          <p:nvPr/>
        </p:nvSpPr>
        <p:spPr>
          <a:xfrm>
            <a:off x="5260610" y="5699886"/>
            <a:ext cx="679079"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20 shared into ‘h’ number of groups</a:t>
            </a:r>
          </a:p>
        </p:txBody>
      </p:sp>
      <p:cxnSp>
        <p:nvCxnSpPr>
          <p:cNvPr id="57" name="Straight Arrow Connector 56">
            <a:extLst>
              <a:ext uri="{FF2B5EF4-FFF2-40B4-BE49-F238E27FC236}">
                <a16:creationId xmlns:a16="http://schemas.microsoft.com/office/drawing/2014/main" id="{8BD18403-0DB8-409E-005D-A6D204FEF94A}"/>
              </a:ext>
            </a:extLst>
          </p:cNvPr>
          <p:cNvCxnSpPr/>
          <p:nvPr/>
        </p:nvCxnSpPr>
        <p:spPr>
          <a:xfrm flipV="1">
            <a:off x="5600149" y="5540570"/>
            <a:ext cx="3420" cy="15698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8" name="TextBox 172">
            <a:extLst>
              <a:ext uri="{FF2B5EF4-FFF2-40B4-BE49-F238E27FC236}">
                <a16:creationId xmlns:a16="http://schemas.microsoft.com/office/drawing/2014/main" id="{609D0759-1A12-564F-96B6-3C247E6FE1C4}"/>
              </a:ext>
            </a:extLst>
          </p:cNvPr>
          <p:cNvSpPr txBox="1"/>
          <p:nvPr/>
        </p:nvSpPr>
        <p:spPr>
          <a:xfrm>
            <a:off x="3610246" y="5662230"/>
            <a:ext cx="1009070" cy="83099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Addition and multiplication can be done in any order</a:t>
            </a:r>
          </a:p>
          <a:p>
            <a:pPr algn="ctr"/>
            <a:r>
              <a:rPr lang="en-GB" sz="800" b="1">
                <a:latin typeface="A little sunshine" panose="02000603000000000000" pitchFamily="2" charset="0"/>
                <a:ea typeface="A little sunshine" panose="02000603000000000000" pitchFamily="2" charset="0"/>
              </a:rPr>
              <a:t>Commutative calculations</a:t>
            </a:r>
          </a:p>
        </p:txBody>
      </p:sp>
      <p:sp>
        <p:nvSpPr>
          <p:cNvPr id="3" name="Rectangle 2">
            <a:extLst>
              <a:ext uri="{FF2B5EF4-FFF2-40B4-BE49-F238E27FC236}">
                <a16:creationId xmlns:a16="http://schemas.microsoft.com/office/drawing/2014/main" id="{CC9A103E-C9E4-3846-9E51-27F4DBBF9300}"/>
              </a:ext>
            </a:extLst>
          </p:cNvPr>
          <p:cNvSpPr/>
          <p:nvPr/>
        </p:nvSpPr>
        <p:spPr>
          <a:xfrm>
            <a:off x="304239" y="6448829"/>
            <a:ext cx="2929048" cy="1641784"/>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4" name="TextBox 174">
            <a:extLst>
              <a:ext uri="{FF2B5EF4-FFF2-40B4-BE49-F238E27FC236}">
                <a16:creationId xmlns:a16="http://schemas.microsoft.com/office/drawing/2014/main" id="{609D0759-1A12-564F-96B6-3C247E6FE1C4}"/>
              </a:ext>
            </a:extLst>
          </p:cNvPr>
          <p:cNvSpPr txBox="1"/>
          <p:nvPr/>
        </p:nvSpPr>
        <p:spPr>
          <a:xfrm>
            <a:off x="296933" y="6447545"/>
            <a:ext cx="2763908" cy="27699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Single function machines (algebra)</a:t>
            </a:r>
          </a:p>
        </p:txBody>
      </p:sp>
      <p:sp>
        <p:nvSpPr>
          <p:cNvPr id="5" name="Rounded Rectangle 175">
            <a:extLst>
              <a:ext uri="{FF2B5EF4-FFF2-40B4-BE49-F238E27FC236}">
                <a16:creationId xmlns:a16="http://schemas.microsoft.com/office/drawing/2014/main" id="{017C84E9-9670-40EA-6A0D-8DFD6C1C5600}"/>
              </a:ext>
            </a:extLst>
          </p:cNvPr>
          <p:cNvSpPr/>
          <p:nvPr/>
        </p:nvSpPr>
        <p:spPr>
          <a:xfrm>
            <a:off x="1175046" y="6763547"/>
            <a:ext cx="323017" cy="528142"/>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176">
            <a:extLst>
              <a:ext uri="{FF2B5EF4-FFF2-40B4-BE49-F238E27FC236}">
                <a16:creationId xmlns:a16="http://schemas.microsoft.com/office/drawing/2014/main" id="{609D0759-1A12-564F-96B6-3C247E6FE1C4}"/>
              </a:ext>
            </a:extLst>
          </p:cNvPr>
          <p:cNvSpPr txBox="1"/>
          <p:nvPr/>
        </p:nvSpPr>
        <p:spPr>
          <a:xfrm>
            <a:off x="263462" y="6652798"/>
            <a:ext cx="992777"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p:txBody>
      </p:sp>
      <p:sp>
        <p:nvSpPr>
          <p:cNvPr id="7" name="TextBox 177">
            <a:extLst>
              <a:ext uri="{FF2B5EF4-FFF2-40B4-BE49-F238E27FC236}">
                <a16:creationId xmlns:a16="http://schemas.microsoft.com/office/drawing/2014/main" id="{609D0759-1A12-564F-96B6-3C247E6FE1C4}"/>
              </a:ext>
            </a:extLst>
          </p:cNvPr>
          <p:cNvSpPr txBox="1"/>
          <p:nvPr/>
        </p:nvSpPr>
        <p:spPr>
          <a:xfrm>
            <a:off x="1487875" y="6656045"/>
            <a:ext cx="992777"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p:txBody>
      </p:sp>
      <p:sp>
        <p:nvSpPr>
          <p:cNvPr id="8" name="TextBox 178">
            <a:extLst>
              <a:ext uri="{FF2B5EF4-FFF2-40B4-BE49-F238E27FC236}">
                <a16:creationId xmlns:a16="http://schemas.microsoft.com/office/drawing/2014/main" id="{609D0759-1A12-564F-96B6-3C247E6FE1C4}"/>
              </a:ext>
            </a:extLst>
          </p:cNvPr>
          <p:cNvSpPr txBox="1"/>
          <p:nvPr/>
        </p:nvSpPr>
        <p:spPr>
          <a:xfrm>
            <a:off x="547856" y="6866374"/>
            <a:ext cx="342699"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a</a:t>
            </a:r>
          </a:p>
        </p:txBody>
      </p:sp>
      <p:sp>
        <p:nvSpPr>
          <p:cNvPr id="9" name="TextBox 179">
            <a:extLst>
              <a:ext uri="{FF2B5EF4-FFF2-40B4-BE49-F238E27FC236}">
                <a16:creationId xmlns:a16="http://schemas.microsoft.com/office/drawing/2014/main" id="{609D0759-1A12-564F-96B6-3C247E6FE1C4}"/>
              </a:ext>
            </a:extLst>
          </p:cNvPr>
          <p:cNvSpPr txBox="1"/>
          <p:nvPr/>
        </p:nvSpPr>
        <p:spPr>
          <a:xfrm>
            <a:off x="1148517" y="6950189"/>
            <a:ext cx="409024"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10</a:t>
            </a:r>
          </a:p>
        </p:txBody>
      </p:sp>
      <p:sp>
        <p:nvSpPr>
          <p:cNvPr id="10" name="TextBox 180">
            <a:extLst>
              <a:ext uri="{FF2B5EF4-FFF2-40B4-BE49-F238E27FC236}">
                <a16:creationId xmlns:a16="http://schemas.microsoft.com/office/drawing/2014/main" id="{609D0759-1A12-564F-96B6-3C247E6FE1C4}"/>
              </a:ext>
            </a:extLst>
          </p:cNvPr>
          <p:cNvSpPr txBox="1"/>
          <p:nvPr/>
        </p:nvSpPr>
        <p:spPr>
          <a:xfrm>
            <a:off x="1798013" y="6862333"/>
            <a:ext cx="342699"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10a</a:t>
            </a:r>
          </a:p>
        </p:txBody>
      </p:sp>
      <p:sp>
        <p:nvSpPr>
          <p:cNvPr id="11" name="TextBox 182">
            <a:extLst>
              <a:ext uri="{FF2B5EF4-FFF2-40B4-BE49-F238E27FC236}">
                <a16:creationId xmlns:a16="http://schemas.microsoft.com/office/drawing/2014/main" id="{609D0759-1A12-564F-96B6-3C247E6FE1C4}"/>
              </a:ext>
            </a:extLst>
          </p:cNvPr>
          <p:cNvSpPr txBox="1"/>
          <p:nvPr/>
        </p:nvSpPr>
        <p:spPr>
          <a:xfrm>
            <a:off x="547856" y="7080914"/>
            <a:ext cx="342699"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3c</a:t>
            </a:r>
          </a:p>
        </p:txBody>
      </p:sp>
      <p:sp>
        <p:nvSpPr>
          <p:cNvPr id="12" name="TextBox 183">
            <a:extLst>
              <a:ext uri="{FF2B5EF4-FFF2-40B4-BE49-F238E27FC236}">
                <a16:creationId xmlns:a16="http://schemas.microsoft.com/office/drawing/2014/main" id="{609D0759-1A12-564F-96B6-3C247E6FE1C4}"/>
              </a:ext>
            </a:extLst>
          </p:cNvPr>
          <p:cNvSpPr txBox="1"/>
          <p:nvPr/>
        </p:nvSpPr>
        <p:spPr>
          <a:xfrm>
            <a:off x="1805532" y="7074629"/>
            <a:ext cx="342699"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30c</a:t>
            </a:r>
          </a:p>
        </p:txBody>
      </p:sp>
      <p:cxnSp>
        <p:nvCxnSpPr>
          <p:cNvPr id="13" name="Straight Arrow Connector 12">
            <a:extLst>
              <a:ext uri="{FF2B5EF4-FFF2-40B4-BE49-F238E27FC236}">
                <a16:creationId xmlns:a16="http://schemas.microsoft.com/office/drawing/2014/main" id="{36B33D74-63FA-94DC-DC3D-F974DAD80871}"/>
              </a:ext>
            </a:extLst>
          </p:cNvPr>
          <p:cNvCxnSpPr/>
          <p:nvPr/>
        </p:nvCxnSpPr>
        <p:spPr>
          <a:xfrm flipV="1">
            <a:off x="813936" y="6974096"/>
            <a:ext cx="264067" cy="91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C23716B9-500D-0E1A-BEDC-E00222AD6C60}"/>
              </a:ext>
            </a:extLst>
          </p:cNvPr>
          <p:cNvCxnSpPr/>
          <p:nvPr/>
        </p:nvCxnSpPr>
        <p:spPr>
          <a:xfrm flipV="1">
            <a:off x="825087" y="7168306"/>
            <a:ext cx="264067" cy="91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B221CD3C-3650-E106-DC8D-0B0633B0B017}"/>
              </a:ext>
            </a:extLst>
          </p:cNvPr>
          <p:cNvCxnSpPr/>
          <p:nvPr/>
        </p:nvCxnSpPr>
        <p:spPr>
          <a:xfrm flipV="1">
            <a:off x="1562172" y="6960947"/>
            <a:ext cx="264067" cy="91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304FF74F-802C-BF21-539E-070D13257AC9}"/>
              </a:ext>
            </a:extLst>
          </p:cNvPr>
          <p:cNvCxnSpPr/>
          <p:nvPr/>
        </p:nvCxnSpPr>
        <p:spPr>
          <a:xfrm flipV="1">
            <a:off x="1583955" y="7161155"/>
            <a:ext cx="264067" cy="91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Curved Connector 187">
            <a:extLst>
              <a:ext uri="{FF2B5EF4-FFF2-40B4-BE49-F238E27FC236}">
                <a16:creationId xmlns:a16="http://schemas.microsoft.com/office/drawing/2014/main" id="{AF148F84-B6DA-ECF6-3865-5BD17FEDED81}"/>
              </a:ext>
            </a:extLst>
          </p:cNvPr>
          <p:cNvCxnSpPr/>
          <p:nvPr/>
        </p:nvCxnSpPr>
        <p:spPr>
          <a:xfrm rot="5400000">
            <a:off x="1319145" y="6926577"/>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88">
            <a:extLst>
              <a:ext uri="{FF2B5EF4-FFF2-40B4-BE49-F238E27FC236}">
                <a16:creationId xmlns:a16="http://schemas.microsoft.com/office/drawing/2014/main" id="{609D0759-1A12-564F-96B6-3C247E6FE1C4}"/>
              </a:ext>
            </a:extLst>
          </p:cNvPr>
          <p:cNvSpPr txBox="1"/>
          <p:nvPr/>
        </p:nvSpPr>
        <p:spPr>
          <a:xfrm>
            <a:off x="1145176" y="7437342"/>
            <a:ext cx="342699"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10</a:t>
            </a:r>
          </a:p>
        </p:txBody>
      </p:sp>
      <p:sp>
        <p:nvSpPr>
          <p:cNvPr id="19" name="TextBox 189">
            <a:extLst>
              <a:ext uri="{FF2B5EF4-FFF2-40B4-BE49-F238E27FC236}">
                <a16:creationId xmlns:a16="http://schemas.microsoft.com/office/drawing/2014/main" id="{609D0759-1A12-564F-96B6-3C247E6FE1C4}"/>
              </a:ext>
            </a:extLst>
          </p:cNvPr>
          <p:cNvSpPr txBox="1"/>
          <p:nvPr/>
        </p:nvSpPr>
        <p:spPr>
          <a:xfrm>
            <a:off x="265092" y="7755534"/>
            <a:ext cx="2365581"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To find the input from the output </a:t>
            </a:r>
          </a:p>
          <a:p>
            <a:pPr algn="ctr"/>
            <a:r>
              <a:rPr lang="en-GB" sz="800" dirty="0">
                <a:latin typeface="A little sunshine" panose="02000603000000000000" pitchFamily="2" charset="0"/>
                <a:ea typeface="A little sunshine" panose="02000603000000000000" pitchFamily="2" charset="0"/>
              </a:rPr>
              <a:t>Use the </a:t>
            </a:r>
            <a:r>
              <a:rPr lang="en-GB" sz="800" b="1" dirty="0">
                <a:latin typeface="A little sunshine" panose="02000603000000000000" pitchFamily="2" charset="0"/>
                <a:ea typeface="A little sunshine" panose="02000603000000000000" pitchFamily="2" charset="0"/>
              </a:rPr>
              <a:t>INVERSE </a:t>
            </a:r>
            <a:r>
              <a:rPr lang="en-GB" sz="800" dirty="0">
                <a:latin typeface="A little sunshine" panose="02000603000000000000" pitchFamily="2" charset="0"/>
                <a:ea typeface="A little sunshine" panose="02000603000000000000" pitchFamily="2" charset="0"/>
              </a:rPr>
              <a:t>operation</a:t>
            </a:r>
          </a:p>
        </p:txBody>
      </p:sp>
      <p:pic>
        <p:nvPicPr>
          <p:cNvPr id="111" name="Picture 110">
            <a:extLst>
              <a:ext uri="{FF2B5EF4-FFF2-40B4-BE49-F238E27FC236}">
                <a16:creationId xmlns:a16="http://schemas.microsoft.com/office/drawing/2014/main" id="{D2460AD0-6B60-E271-785A-CE392B0F9872}"/>
              </a:ext>
            </a:extLst>
          </p:cNvPr>
          <p:cNvPicPr>
            <a:picLocks noChangeAspect="1"/>
          </p:cNvPicPr>
          <p:nvPr/>
        </p:nvPicPr>
        <p:blipFill>
          <a:blip r:embed="rId2"/>
          <a:stretch>
            <a:fillRect/>
          </a:stretch>
        </p:blipFill>
        <p:spPr>
          <a:xfrm rot="20625925">
            <a:off x="3898617" y="8967750"/>
            <a:ext cx="383064" cy="330228"/>
          </a:xfrm>
          <a:prstGeom prst="rect">
            <a:avLst/>
          </a:prstGeom>
        </p:spPr>
      </p:pic>
      <p:pic>
        <p:nvPicPr>
          <p:cNvPr id="112" name="Picture 111">
            <a:extLst>
              <a:ext uri="{FF2B5EF4-FFF2-40B4-BE49-F238E27FC236}">
                <a16:creationId xmlns:a16="http://schemas.microsoft.com/office/drawing/2014/main" id="{25257F64-7FB0-8F23-A84A-5680D57C8BD8}"/>
              </a:ext>
            </a:extLst>
          </p:cNvPr>
          <p:cNvPicPr>
            <a:picLocks noChangeAspect="1"/>
          </p:cNvPicPr>
          <p:nvPr/>
        </p:nvPicPr>
        <p:blipFill>
          <a:blip r:embed="rId2"/>
          <a:stretch>
            <a:fillRect/>
          </a:stretch>
        </p:blipFill>
        <p:spPr>
          <a:xfrm rot="20625925">
            <a:off x="4545223" y="8959339"/>
            <a:ext cx="383064" cy="330228"/>
          </a:xfrm>
          <a:prstGeom prst="rect">
            <a:avLst/>
          </a:prstGeom>
        </p:spPr>
      </p:pic>
      <p:sp>
        <p:nvSpPr>
          <p:cNvPr id="113" name="Rectangle 112">
            <a:extLst>
              <a:ext uri="{FF2B5EF4-FFF2-40B4-BE49-F238E27FC236}">
                <a16:creationId xmlns:a16="http://schemas.microsoft.com/office/drawing/2014/main" id="{CC9A103E-C9E4-3846-9E51-27F4DBBF9300}"/>
              </a:ext>
            </a:extLst>
          </p:cNvPr>
          <p:cNvSpPr/>
          <p:nvPr/>
        </p:nvSpPr>
        <p:spPr>
          <a:xfrm>
            <a:off x="3400624" y="6547389"/>
            <a:ext cx="3139557" cy="1535695"/>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4" name="TextBox 191">
            <a:extLst>
              <a:ext uri="{FF2B5EF4-FFF2-40B4-BE49-F238E27FC236}">
                <a16:creationId xmlns:a16="http://schemas.microsoft.com/office/drawing/2014/main" id="{609D0759-1A12-564F-96B6-3C247E6FE1C4}"/>
              </a:ext>
            </a:extLst>
          </p:cNvPr>
          <p:cNvSpPr txBox="1"/>
          <p:nvPr/>
        </p:nvSpPr>
        <p:spPr>
          <a:xfrm>
            <a:off x="3536068" y="6552034"/>
            <a:ext cx="3016244"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Find functions from expressions</a:t>
            </a:r>
          </a:p>
        </p:txBody>
      </p:sp>
      <p:sp>
        <p:nvSpPr>
          <p:cNvPr id="115" name="Rounded Rectangle 192">
            <a:extLst>
              <a:ext uri="{FF2B5EF4-FFF2-40B4-BE49-F238E27FC236}">
                <a16:creationId xmlns:a16="http://schemas.microsoft.com/office/drawing/2014/main" id="{1A677B90-81D9-02F3-B212-57F2E2F368C4}"/>
              </a:ext>
            </a:extLst>
          </p:cNvPr>
          <p:cNvSpPr/>
          <p:nvPr/>
        </p:nvSpPr>
        <p:spPr>
          <a:xfrm>
            <a:off x="4451389" y="6932258"/>
            <a:ext cx="323017"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116" name="Straight Arrow Connector 115">
            <a:extLst>
              <a:ext uri="{FF2B5EF4-FFF2-40B4-BE49-F238E27FC236}">
                <a16:creationId xmlns:a16="http://schemas.microsoft.com/office/drawing/2014/main" id="{F5175C28-08CC-9514-EE33-4AA75066F810}"/>
              </a:ext>
            </a:extLst>
          </p:cNvPr>
          <p:cNvCxnSpPr/>
          <p:nvPr/>
        </p:nvCxnSpPr>
        <p:spPr>
          <a:xfrm>
            <a:off x="4124241" y="7091124"/>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7" name="Straight Arrow Connector 116">
            <a:extLst>
              <a:ext uri="{FF2B5EF4-FFF2-40B4-BE49-F238E27FC236}">
                <a16:creationId xmlns:a16="http://schemas.microsoft.com/office/drawing/2014/main" id="{F052A204-538F-0248-266A-5288ADB46239}"/>
              </a:ext>
            </a:extLst>
          </p:cNvPr>
          <p:cNvCxnSpPr/>
          <p:nvPr/>
        </p:nvCxnSpPr>
        <p:spPr>
          <a:xfrm>
            <a:off x="4856129" y="7073622"/>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8" name="TextBox 195">
            <a:extLst>
              <a:ext uri="{FF2B5EF4-FFF2-40B4-BE49-F238E27FC236}">
                <a16:creationId xmlns:a16="http://schemas.microsoft.com/office/drawing/2014/main" id="{609D0759-1A12-564F-96B6-3C247E6FE1C4}"/>
              </a:ext>
            </a:extLst>
          </p:cNvPr>
          <p:cNvSpPr txBox="1"/>
          <p:nvPr/>
        </p:nvSpPr>
        <p:spPr>
          <a:xfrm>
            <a:off x="3655833" y="6851616"/>
            <a:ext cx="626754"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INPUT</a:t>
            </a:r>
          </a:p>
        </p:txBody>
      </p:sp>
      <p:sp>
        <p:nvSpPr>
          <p:cNvPr id="119" name="TextBox 196">
            <a:extLst>
              <a:ext uri="{FF2B5EF4-FFF2-40B4-BE49-F238E27FC236}">
                <a16:creationId xmlns:a16="http://schemas.microsoft.com/office/drawing/2014/main" id="{609D0759-1A12-564F-96B6-3C247E6FE1C4}"/>
              </a:ext>
            </a:extLst>
          </p:cNvPr>
          <p:cNvSpPr txBox="1"/>
          <p:nvPr/>
        </p:nvSpPr>
        <p:spPr>
          <a:xfrm>
            <a:off x="4939558" y="6824536"/>
            <a:ext cx="827680"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OUTPUT</a:t>
            </a:r>
          </a:p>
        </p:txBody>
      </p:sp>
      <p:sp>
        <p:nvSpPr>
          <p:cNvPr id="120" name="TextBox 197">
            <a:extLst>
              <a:ext uri="{FF2B5EF4-FFF2-40B4-BE49-F238E27FC236}">
                <a16:creationId xmlns:a16="http://schemas.microsoft.com/office/drawing/2014/main" id="{609D0759-1A12-564F-96B6-3C247E6FE1C4}"/>
              </a:ext>
            </a:extLst>
          </p:cNvPr>
          <p:cNvSpPr txBox="1"/>
          <p:nvPr/>
        </p:nvSpPr>
        <p:spPr>
          <a:xfrm>
            <a:off x="4441547" y="6990088"/>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a:t>
            </a:r>
          </a:p>
        </p:txBody>
      </p:sp>
      <p:sp>
        <p:nvSpPr>
          <p:cNvPr id="121" name="TextBox 198">
            <a:extLst>
              <a:ext uri="{FF2B5EF4-FFF2-40B4-BE49-F238E27FC236}">
                <a16:creationId xmlns:a16="http://schemas.microsoft.com/office/drawing/2014/main" id="{609D0759-1A12-564F-96B6-3C247E6FE1C4}"/>
              </a:ext>
            </a:extLst>
          </p:cNvPr>
          <p:cNvSpPr txBox="1"/>
          <p:nvPr/>
        </p:nvSpPr>
        <p:spPr>
          <a:xfrm>
            <a:off x="3791354" y="6994476"/>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7x</a:t>
            </a:r>
          </a:p>
        </p:txBody>
      </p:sp>
      <p:sp>
        <p:nvSpPr>
          <p:cNvPr id="122" name="TextBox 199">
            <a:extLst>
              <a:ext uri="{FF2B5EF4-FFF2-40B4-BE49-F238E27FC236}">
                <a16:creationId xmlns:a16="http://schemas.microsoft.com/office/drawing/2014/main" id="{609D0759-1A12-564F-96B6-3C247E6FE1C4}"/>
              </a:ext>
            </a:extLst>
          </p:cNvPr>
          <p:cNvSpPr txBox="1"/>
          <p:nvPr/>
        </p:nvSpPr>
        <p:spPr>
          <a:xfrm>
            <a:off x="5157601" y="6984898"/>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14x</a:t>
            </a:r>
          </a:p>
        </p:txBody>
      </p:sp>
      <p:sp>
        <p:nvSpPr>
          <p:cNvPr id="123" name="TextBox 200">
            <a:extLst>
              <a:ext uri="{FF2B5EF4-FFF2-40B4-BE49-F238E27FC236}">
                <a16:creationId xmlns:a16="http://schemas.microsoft.com/office/drawing/2014/main" id="{609D0759-1A12-564F-96B6-3C247E6FE1C4}"/>
              </a:ext>
            </a:extLst>
          </p:cNvPr>
          <p:cNvSpPr txBox="1"/>
          <p:nvPr/>
        </p:nvSpPr>
        <p:spPr>
          <a:xfrm>
            <a:off x="3669289" y="7258805"/>
            <a:ext cx="1904120"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Find the relationship between the input and the output</a:t>
            </a:r>
          </a:p>
        </p:txBody>
      </p:sp>
      <p:sp>
        <p:nvSpPr>
          <p:cNvPr id="124" name="TextBox 202">
            <a:extLst>
              <a:ext uri="{FF2B5EF4-FFF2-40B4-BE49-F238E27FC236}">
                <a16:creationId xmlns:a16="http://schemas.microsoft.com/office/drawing/2014/main" id="{609D0759-1A12-564F-96B6-3C247E6FE1C4}"/>
              </a:ext>
            </a:extLst>
          </p:cNvPr>
          <p:cNvSpPr txBox="1"/>
          <p:nvPr/>
        </p:nvSpPr>
        <p:spPr>
          <a:xfrm>
            <a:off x="3403899" y="7545621"/>
            <a:ext cx="3155397" cy="55399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dirty="0">
                <a:latin typeface="A little sunshine" panose="02000603000000000000" pitchFamily="2" charset="0"/>
                <a:ea typeface="A little sunshine" panose="02000603000000000000" pitchFamily="2" charset="0"/>
              </a:rPr>
              <a:t>Sometimes there can be a number of possible functions.</a:t>
            </a:r>
          </a:p>
          <a:p>
            <a:pPr algn="ctr"/>
            <a:r>
              <a:rPr lang="en-GB" sz="1000" dirty="0">
                <a:latin typeface="A little sunshine" panose="02000603000000000000" pitchFamily="2" charset="0"/>
                <a:ea typeface="A little sunshine" panose="02000603000000000000" pitchFamily="2" charset="0"/>
              </a:rPr>
              <a:t>e.g. </a:t>
            </a:r>
            <a:r>
              <a:rPr lang="en-GB" sz="1000" b="1" dirty="0">
                <a:latin typeface="A little sunshine" panose="02000603000000000000" pitchFamily="2" charset="0"/>
                <a:ea typeface="A little sunshine" panose="02000603000000000000" pitchFamily="2" charset="0"/>
              </a:rPr>
              <a:t>+7x </a:t>
            </a:r>
            <a:r>
              <a:rPr lang="en-GB" sz="1000" dirty="0">
                <a:latin typeface="A little sunshine" panose="02000603000000000000" pitchFamily="2" charset="0"/>
                <a:ea typeface="A little sunshine" panose="02000603000000000000" pitchFamily="2" charset="0"/>
              </a:rPr>
              <a:t>or </a:t>
            </a:r>
            <a:r>
              <a:rPr lang="en-GB" sz="1000" b="1" dirty="0">
                <a:latin typeface="A little sunshine" panose="02000603000000000000" pitchFamily="2" charset="0"/>
                <a:ea typeface="A little sunshine" panose="02000603000000000000" pitchFamily="2" charset="0"/>
              </a:rPr>
              <a:t>x 2 </a:t>
            </a:r>
            <a:r>
              <a:rPr lang="en-GB" sz="1000" dirty="0">
                <a:latin typeface="A little sunshine" panose="02000603000000000000" pitchFamily="2" charset="0"/>
                <a:ea typeface="A little sunshine" panose="02000603000000000000" pitchFamily="2" charset="0"/>
              </a:rPr>
              <a:t>could both be solutions to the above  function machine</a:t>
            </a:r>
          </a:p>
        </p:txBody>
      </p:sp>
      <p:sp>
        <p:nvSpPr>
          <p:cNvPr id="125" name="Rectangle 124">
            <a:extLst>
              <a:ext uri="{FF2B5EF4-FFF2-40B4-BE49-F238E27FC236}">
                <a16:creationId xmlns:a16="http://schemas.microsoft.com/office/drawing/2014/main" id="{CC9A103E-C9E4-3846-9E51-27F4DBBF9300}"/>
              </a:ext>
            </a:extLst>
          </p:cNvPr>
          <p:cNvSpPr/>
          <p:nvPr/>
        </p:nvSpPr>
        <p:spPr>
          <a:xfrm>
            <a:off x="316690" y="8187041"/>
            <a:ext cx="2932781" cy="1588739"/>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26" name="TextBox 204">
            <a:extLst>
              <a:ext uri="{FF2B5EF4-FFF2-40B4-BE49-F238E27FC236}">
                <a16:creationId xmlns:a16="http://schemas.microsoft.com/office/drawing/2014/main" id="{609D0759-1A12-564F-96B6-3C247E6FE1C4}"/>
              </a:ext>
            </a:extLst>
          </p:cNvPr>
          <p:cNvSpPr txBox="1"/>
          <p:nvPr/>
        </p:nvSpPr>
        <p:spPr>
          <a:xfrm>
            <a:off x="295896" y="8174390"/>
            <a:ext cx="2923389"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Substitution into expressions</a:t>
            </a:r>
          </a:p>
        </p:txBody>
      </p:sp>
      <p:sp>
        <p:nvSpPr>
          <p:cNvPr id="127" name="TextBox 205">
            <a:extLst>
              <a:ext uri="{FF2B5EF4-FFF2-40B4-BE49-F238E27FC236}">
                <a16:creationId xmlns:a16="http://schemas.microsoft.com/office/drawing/2014/main" id="{609D0759-1A12-564F-96B6-3C247E6FE1C4}"/>
              </a:ext>
            </a:extLst>
          </p:cNvPr>
          <p:cNvSpPr txBox="1"/>
          <p:nvPr/>
        </p:nvSpPr>
        <p:spPr>
          <a:xfrm>
            <a:off x="583252" y="8455628"/>
            <a:ext cx="67907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dirty="0">
                <a:latin typeface="A little sunshine" panose="02000603000000000000" pitchFamily="2" charset="0"/>
                <a:ea typeface="A little sunshine" panose="02000603000000000000" pitchFamily="2" charset="0"/>
              </a:rPr>
              <a:t>4y</a:t>
            </a:r>
          </a:p>
        </p:txBody>
      </p:sp>
      <p:sp>
        <p:nvSpPr>
          <p:cNvPr id="128" name="TextBox 206">
            <a:extLst>
              <a:ext uri="{FF2B5EF4-FFF2-40B4-BE49-F238E27FC236}">
                <a16:creationId xmlns:a16="http://schemas.microsoft.com/office/drawing/2014/main" id="{609D0759-1A12-564F-96B6-3C247E6FE1C4}"/>
              </a:ext>
            </a:extLst>
          </p:cNvPr>
          <p:cNvSpPr txBox="1"/>
          <p:nvPr/>
        </p:nvSpPr>
        <p:spPr>
          <a:xfrm>
            <a:off x="1356272" y="8471002"/>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4 lots of ‘y’</a:t>
            </a:r>
          </a:p>
        </p:txBody>
      </p:sp>
      <p:cxnSp>
        <p:nvCxnSpPr>
          <p:cNvPr id="129" name="Straight Arrow Connector 128">
            <a:extLst>
              <a:ext uri="{FF2B5EF4-FFF2-40B4-BE49-F238E27FC236}">
                <a16:creationId xmlns:a16="http://schemas.microsoft.com/office/drawing/2014/main" id="{EE3F8BC4-51E6-4551-C9C0-D143097242FF}"/>
              </a:ext>
            </a:extLst>
          </p:cNvPr>
          <p:cNvCxnSpPr/>
          <p:nvPr/>
        </p:nvCxnSpPr>
        <p:spPr>
          <a:xfrm flipH="1">
            <a:off x="1044466" y="8583395"/>
            <a:ext cx="40289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0" name="TextBox 208">
            <a:extLst>
              <a:ext uri="{FF2B5EF4-FFF2-40B4-BE49-F238E27FC236}">
                <a16:creationId xmlns:a16="http://schemas.microsoft.com/office/drawing/2014/main" id="{609D0759-1A12-564F-96B6-3C247E6FE1C4}"/>
              </a:ext>
            </a:extLst>
          </p:cNvPr>
          <p:cNvSpPr txBox="1"/>
          <p:nvPr/>
        </p:nvSpPr>
        <p:spPr>
          <a:xfrm>
            <a:off x="315577" y="8649091"/>
            <a:ext cx="2940218"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b="1" dirty="0">
                <a:latin typeface="A little sunshine" panose="02000603000000000000" pitchFamily="2" charset="0"/>
                <a:ea typeface="A little sunshine" panose="02000603000000000000" pitchFamily="2" charset="0"/>
              </a:rPr>
              <a:t>If y = 7 this means the expression is asking for 4 ‘lots of’ 7  </a:t>
            </a:r>
          </a:p>
        </p:txBody>
      </p:sp>
      <p:sp>
        <p:nvSpPr>
          <p:cNvPr id="131" name="TextBox 209">
            <a:extLst>
              <a:ext uri="{FF2B5EF4-FFF2-40B4-BE49-F238E27FC236}">
                <a16:creationId xmlns:a16="http://schemas.microsoft.com/office/drawing/2014/main" id="{609D0759-1A12-564F-96B6-3C247E6FE1C4}"/>
              </a:ext>
            </a:extLst>
          </p:cNvPr>
          <p:cNvSpPr txBox="1"/>
          <p:nvPr/>
        </p:nvSpPr>
        <p:spPr>
          <a:xfrm>
            <a:off x="1865275" y="9044419"/>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7 x 4</a:t>
            </a:r>
          </a:p>
        </p:txBody>
      </p:sp>
      <p:sp>
        <p:nvSpPr>
          <p:cNvPr id="132" name="TextBox 210">
            <a:extLst>
              <a:ext uri="{FF2B5EF4-FFF2-40B4-BE49-F238E27FC236}">
                <a16:creationId xmlns:a16="http://schemas.microsoft.com/office/drawing/2014/main" id="{609D0759-1A12-564F-96B6-3C247E6FE1C4}"/>
              </a:ext>
            </a:extLst>
          </p:cNvPr>
          <p:cNvSpPr txBox="1"/>
          <p:nvPr/>
        </p:nvSpPr>
        <p:spPr>
          <a:xfrm>
            <a:off x="814936" y="9045450"/>
            <a:ext cx="931114"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7 + 7 + 7 +7</a:t>
            </a:r>
          </a:p>
        </p:txBody>
      </p:sp>
      <p:sp>
        <p:nvSpPr>
          <p:cNvPr id="133" name="TextBox 211">
            <a:extLst>
              <a:ext uri="{FF2B5EF4-FFF2-40B4-BE49-F238E27FC236}">
                <a16:creationId xmlns:a16="http://schemas.microsoft.com/office/drawing/2014/main" id="{609D0759-1A12-564F-96B6-3C247E6FE1C4}"/>
              </a:ext>
            </a:extLst>
          </p:cNvPr>
          <p:cNvSpPr txBox="1"/>
          <p:nvPr/>
        </p:nvSpPr>
        <p:spPr>
          <a:xfrm>
            <a:off x="210408" y="9051438"/>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4 x 7</a:t>
            </a:r>
          </a:p>
        </p:txBody>
      </p:sp>
      <p:sp>
        <p:nvSpPr>
          <p:cNvPr id="134" name="TextBox 212">
            <a:extLst>
              <a:ext uri="{FF2B5EF4-FFF2-40B4-BE49-F238E27FC236}">
                <a16:creationId xmlns:a16="http://schemas.microsoft.com/office/drawing/2014/main" id="{609D0759-1A12-564F-96B6-3C247E6FE1C4}"/>
              </a:ext>
            </a:extLst>
          </p:cNvPr>
          <p:cNvSpPr txBox="1"/>
          <p:nvPr/>
        </p:nvSpPr>
        <p:spPr>
          <a:xfrm>
            <a:off x="512782" y="9050680"/>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OR</a:t>
            </a:r>
          </a:p>
        </p:txBody>
      </p:sp>
      <p:sp>
        <p:nvSpPr>
          <p:cNvPr id="135" name="TextBox 213">
            <a:extLst>
              <a:ext uri="{FF2B5EF4-FFF2-40B4-BE49-F238E27FC236}">
                <a16:creationId xmlns:a16="http://schemas.microsoft.com/office/drawing/2014/main" id="{609D0759-1A12-564F-96B6-3C247E6FE1C4}"/>
              </a:ext>
            </a:extLst>
          </p:cNvPr>
          <p:cNvSpPr txBox="1"/>
          <p:nvPr/>
        </p:nvSpPr>
        <p:spPr>
          <a:xfrm>
            <a:off x="1437251" y="9045450"/>
            <a:ext cx="67907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OR</a:t>
            </a:r>
          </a:p>
        </p:txBody>
      </p:sp>
      <p:sp>
        <p:nvSpPr>
          <p:cNvPr id="136" name="TextBox 214">
            <a:extLst>
              <a:ext uri="{FF2B5EF4-FFF2-40B4-BE49-F238E27FC236}">
                <a16:creationId xmlns:a16="http://schemas.microsoft.com/office/drawing/2014/main" id="{609D0759-1A12-564F-96B6-3C247E6FE1C4}"/>
              </a:ext>
            </a:extLst>
          </p:cNvPr>
          <p:cNvSpPr txBox="1"/>
          <p:nvPr/>
        </p:nvSpPr>
        <p:spPr>
          <a:xfrm>
            <a:off x="2626803" y="9002252"/>
            <a:ext cx="565951" cy="255764"/>
          </a:xfrm>
          <a:prstGeom prst="rect">
            <a:avLst/>
          </a:prstGeom>
          <a:ln w="3175"/>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050" b="1" dirty="0">
                <a:latin typeface="A little sunshine" panose="02000603000000000000" pitchFamily="2" charset="0"/>
                <a:ea typeface="A little sunshine" panose="02000603000000000000" pitchFamily="2" charset="0"/>
              </a:rPr>
              <a:t>= 28</a:t>
            </a:r>
          </a:p>
        </p:txBody>
      </p:sp>
      <p:sp>
        <p:nvSpPr>
          <p:cNvPr id="137" name="TextBox 215">
            <a:extLst>
              <a:ext uri="{FF2B5EF4-FFF2-40B4-BE49-F238E27FC236}">
                <a16:creationId xmlns:a16="http://schemas.microsoft.com/office/drawing/2014/main" id="{609D0759-1A12-564F-96B6-3C247E6FE1C4}"/>
              </a:ext>
            </a:extLst>
          </p:cNvPr>
          <p:cNvSpPr txBox="1"/>
          <p:nvPr/>
        </p:nvSpPr>
        <p:spPr>
          <a:xfrm>
            <a:off x="465731" y="9358194"/>
            <a:ext cx="1398563" cy="55399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00" dirty="0">
                <a:latin typeface="A little sunshine" panose="02000603000000000000" pitchFamily="2" charset="0"/>
                <a:ea typeface="A little sunshine" panose="02000603000000000000" pitchFamily="2" charset="0"/>
              </a:rPr>
              <a:t>e.g. :   y – 2</a:t>
            </a:r>
          </a:p>
          <a:p>
            <a:r>
              <a:rPr lang="en-GB" sz="1000" dirty="0">
                <a:latin typeface="A little sunshine" panose="02000603000000000000" pitchFamily="2" charset="0"/>
                <a:ea typeface="A little sunshine" panose="02000603000000000000" pitchFamily="2" charset="0"/>
              </a:rPr>
              <a:t>     = 7 – 2 = </a:t>
            </a:r>
            <a:r>
              <a:rPr lang="en-GB" sz="1000" b="1" dirty="0">
                <a:latin typeface="A little sunshine" panose="02000603000000000000" pitchFamily="2" charset="0"/>
                <a:ea typeface="A little sunshine" panose="02000603000000000000" pitchFamily="2" charset="0"/>
              </a:rPr>
              <a:t>5</a:t>
            </a:r>
            <a:r>
              <a:rPr lang="en-GB" sz="1000" dirty="0">
                <a:latin typeface="A little sunshine" panose="02000603000000000000" pitchFamily="2" charset="0"/>
                <a:ea typeface="A little sunshine" panose="02000603000000000000" pitchFamily="2" charset="0"/>
              </a:rPr>
              <a:t> </a:t>
            </a:r>
          </a:p>
          <a:p>
            <a:r>
              <a:rPr lang="en-GB" sz="1000">
                <a:latin typeface="A little sunshine" panose="02000603000000000000" pitchFamily="2" charset="0"/>
                <a:ea typeface="A little sunshine" panose="02000603000000000000" pitchFamily="2" charset="0"/>
              </a:rPr>
              <a:t>     </a:t>
            </a:r>
          </a:p>
        </p:txBody>
      </p:sp>
      <p:sp>
        <p:nvSpPr>
          <p:cNvPr id="138" name="Rectangle 137">
            <a:extLst>
              <a:ext uri="{FF2B5EF4-FFF2-40B4-BE49-F238E27FC236}">
                <a16:creationId xmlns:a16="http://schemas.microsoft.com/office/drawing/2014/main" id="{CC9A103E-C9E4-3846-9E51-27F4DBBF9300}"/>
              </a:ext>
            </a:extLst>
          </p:cNvPr>
          <p:cNvSpPr/>
          <p:nvPr/>
        </p:nvSpPr>
        <p:spPr>
          <a:xfrm>
            <a:off x="3402914" y="8181771"/>
            <a:ext cx="3154330" cy="1588739"/>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9" name="TextBox 217">
            <a:extLst>
              <a:ext uri="{FF2B5EF4-FFF2-40B4-BE49-F238E27FC236}">
                <a16:creationId xmlns:a16="http://schemas.microsoft.com/office/drawing/2014/main" id="{609D0759-1A12-564F-96B6-3C247E6FE1C4}"/>
              </a:ext>
            </a:extLst>
          </p:cNvPr>
          <p:cNvSpPr txBox="1"/>
          <p:nvPr/>
        </p:nvSpPr>
        <p:spPr>
          <a:xfrm>
            <a:off x="3395385" y="8166296"/>
            <a:ext cx="3148894"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Two step function machines</a:t>
            </a:r>
          </a:p>
        </p:txBody>
      </p:sp>
      <p:sp>
        <p:nvSpPr>
          <p:cNvPr id="140" name="Rounded Rectangle 218">
            <a:extLst>
              <a:ext uri="{FF2B5EF4-FFF2-40B4-BE49-F238E27FC236}">
                <a16:creationId xmlns:a16="http://schemas.microsoft.com/office/drawing/2014/main" id="{6D8C1102-AE1D-B551-38BC-4C215259CF5B}"/>
              </a:ext>
            </a:extLst>
          </p:cNvPr>
          <p:cNvSpPr/>
          <p:nvPr/>
        </p:nvSpPr>
        <p:spPr>
          <a:xfrm>
            <a:off x="3964265" y="8643509"/>
            <a:ext cx="269958"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41" name="Rounded Rectangle 219">
            <a:extLst>
              <a:ext uri="{FF2B5EF4-FFF2-40B4-BE49-F238E27FC236}">
                <a16:creationId xmlns:a16="http://schemas.microsoft.com/office/drawing/2014/main" id="{18FB5AAB-B6F4-5665-0901-9A0464D48D6A}"/>
              </a:ext>
            </a:extLst>
          </p:cNvPr>
          <p:cNvSpPr/>
          <p:nvPr/>
        </p:nvSpPr>
        <p:spPr>
          <a:xfrm>
            <a:off x="4595861" y="8623473"/>
            <a:ext cx="269958"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142" name="Straight Arrow Connector 141">
            <a:extLst>
              <a:ext uri="{FF2B5EF4-FFF2-40B4-BE49-F238E27FC236}">
                <a16:creationId xmlns:a16="http://schemas.microsoft.com/office/drawing/2014/main" id="{FFE3A02A-36A1-A0C4-82ED-BA1894593AA4}"/>
              </a:ext>
            </a:extLst>
          </p:cNvPr>
          <p:cNvCxnSpPr/>
          <p:nvPr/>
        </p:nvCxnSpPr>
        <p:spPr>
          <a:xfrm>
            <a:off x="4310943" y="8767924"/>
            <a:ext cx="221463"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3" name="Straight Arrow Connector 142">
            <a:extLst>
              <a:ext uri="{FF2B5EF4-FFF2-40B4-BE49-F238E27FC236}">
                <a16:creationId xmlns:a16="http://schemas.microsoft.com/office/drawing/2014/main" id="{5F6F0B3B-8F3F-2CD0-78C0-E54E8DAD7AFA}"/>
              </a:ext>
            </a:extLst>
          </p:cNvPr>
          <p:cNvCxnSpPr/>
          <p:nvPr/>
        </p:nvCxnSpPr>
        <p:spPr>
          <a:xfrm>
            <a:off x="3668487" y="8769420"/>
            <a:ext cx="221463"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4" name="Straight Arrow Connector 143">
            <a:extLst>
              <a:ext uri="{FF2B5EF4-FFF2-40B4-BE49-F238E27FC236}">
                <a16:creationId xmlns:a16="http://schemas.microsoft.com/office/drawing/2014/main" id="{A20FA545-CDA2-0D9C-C979-F1ACB33EBD48}"/>
              </a:ext>
            </a:extLst>
          </p:cNvPr>
          <p:cNvCxnSpPr/>
          <p:nvPr/>
        </p:nvCxnSpPr>
        <p:spPr>
          <a:xfrm>
            <a:off x="4959269" y="8764344"/>
            <a:ext cx="221463"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5" name="TextBox 223">
            <a:extLst>
              <a:ext uri="{FF2B5EF4-FFF2-40B4-BE49-F238E27FC236}">
                <a16:creationId xmlns:a16="http://schemas.microsoft.com/office/drawing/2014/main" id="{609D0759-1A12-564F-96B6-3C247E6FE1C4}"/>
              </a:ext>
            </a:extLst>
          </p:cNvPr>
          <p:cNvSpPr txBox="1"/>
          <p:nvPr/>
        </p:nvSpPr>
        <p:spPr>
          <a:xfrm>
            <a:off x="3434067" y="9337685"/>
            <a:ext cx="2445850" cy="230832"/>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dirty="0">
                <a:latin typeface="A little sunshine"/>
                <a:ea typeface="A little sunshine" panose="02000603000000000000" pitchFamily="2" charset="0"/>
              </a:rPr>
              <a:t>Calculate the value at the </a:t>
            </a:r>
            <a:r>
              <a:rPr lang="en-GB" sz="900" u="sng" dirty="0">
                <a:latin typeface="A little sunshine"/>
                <a:ea typeface="A little sunshine" panose="02000603000000000000" pitchFamily="2" charset="0"/>
              </a:rPr>
              <a:t>end of each operation</a:t>
            </a:r>
          </a:p>
        </p:txBody>
      </p:sp>
      <p:sp>
        <p:nvSpPr>
          <p:cNvPr id="146" name="TextBox 224">
            <a:extLst>
              <a:ext uri="{FF2B5EF4-FFF2-40B4-BE49-F238E27FC236}">
                <a16:creationId xmlns:a16="http://schemas.microsoft.com/office/drawing/2014/main" id="{609D0759-1A12-564F-96B6-3C247E6FE1C4}"/>
              </a:ext>
            </a:extLst>
          </p:cNvPr>
          <p:cNvSpPr txBox="1"/>
          <p:nvPr/>
        </p:nvSpPr>
        <p:spPr>
          <a:xfrm rot="16200000">
            <a:off x="3099206" y="8655892"/>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INPUT</a:t>
            </a:r>
          </a:p>
        </p:txBody>
      </p:sp>
      <p:sp>
        <p:nvSpPr>
          <p:cNvPr id="147" name="TextBox 225">
            <a:extLst>
              <a:ext uri="{FF2B5EF4-FFF2-40B4-BE49-F238E27FC236}">
                <a16:creationId xmlns:a16="http://schemas.microsoft.com/office/drawing/2014/main" id="{609D0759-1A12-564F-96B6-3C247E6FE1C4}"/>
              </a:ext>
            </a:extLst>
          </p:cNvPr>
          <p:cNvSpPr txBox="1"/>
          <p:nvPr/>
        </p:nvSpPr>
        <p:spPr>
          <a:xfrm rot="16200000">
            <a:off x="4831860" y="8647814"/>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dirty="0">
                <a:latin typeface="A little sunshine" panose="02000603000000000000" pitchFamily="2" charset="0"/>
                <a:ea typeface="A little sunshine" panose="02000603000000000000" pitchFamily="2" charset="0"/>
              </a:rPr>
              <a:t>OUTPUT</a:t>
            </a:r>
          </a:p>
        </p:txBody>
      </p:sp>
      <p:sp>
        <p:nvSpPr>
          <p:cNvPr id="148" name="TextBox 228">
            <a:extLst>
              <a:ext uri="{FF2B5EF4-FFF2-40B4-BE49-F238E27FC236}">
                <a16:creationId xmlns:a16="http://schemas.microsoft.com/office/drawing/2014/main" id="{609D0759-1A12-564F-96B6-3C247E6FE1C4}"/>
              </a:ext>
            </a:extLst>
          </p:cNvPr>
          <p:cNvSpPr txBox="1"/>
          <p:nvPr/>
        </p:nvSpPr>
        <p:spPr>
          <a:xfrm>
            <a:off x="3448227" y="9523649"/>
            <a:ext cx="2803913" cy="25391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dirty="0">
                <a:latin typeface="Arial"/>
                <a:ea typeface="A little sunshine" panose="02000603000000000000" pitchFamily="2" charset="0"/>
                <a:cs typeface="Arial"/>
              </a:rPr>
              <a:t>For the input use the </a:t>
            </a:r>
            <a:r>
              <a:rPr lang="en-GB" sz="1050" b="1" dirty="0">
                <a:latin typeface="Arial"/>
                <a:ea typeface="A little sunshine" panose="02000603000000000000" pitchFamily="2" charset="0"/>
                <a:cs typeface="Arial"/>
              </a:rPr>
              <a:t>INVERSE </a:t>
            </a:r>
            <a:r>
              <a:rPr lang="en-GB" sz="1050" dirty="0">
                <a:latin typeface="Arial"/>
                <a:ea typeface="A little sunshine" panose="02000603000000000000" pitchFamily="2" charset="0"/>
                <a:cs typeface="Arial"/>
              </a:rPr>
              <a:t>operations</a:t>
            </a:r>
          </a:p>
        </p:txBody>
      </p:sp>
      <p:sp>
        <p:nvSpPr>
          <p:cNvPr id="20" name="TextBox 19">
            <a:extLst>
              <a:ext uri="{FF2B5EF4-FFF2-40B4-BE49-F238E27FC236}">
                <a16:creationId xmlns:a16="http://schemas.microsoft.com/office/drawing/2014/main" id="{C155FFBA-86C7-B224-080D-850D766180BD}"/>
              </a:ext>
            </a:extLst>
          </p:cNvPr>
          <p:cNvSpPr txBox="1"/>
          <p:nvPr/>
        </p:nvSpPr>
        <p:spPr>
          <a:xfrm>
            <a:off x="230898" y="-18641"/>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1085672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Picture 68">
            <a:extLst>
              <a:ext uri="{FF2B5EF4-FFF2-40B4-BE49-F238E27FC236}">
                <a16:creationId xmlns:a16="http://schemas.microsoft.com/office/drawing/2014/main" id="{A9BA11F1-B042-141A-E471-2BAE353E2207}"/>
              </a:ext>
            </a:extLst>
          </p:cNvPr>
          <p:cNvPicPr>
            <a:picLocks noChangeAspect="1"/>
          </p:cNvPicPr>
          <p:nvPr/>
        </p:nvPicPr>
        <p:blipFill>
          <a:blip r:embed="rId2"/>
          <a:stretch>
            <a:fillRect/>
          </a:stretch>
        </p:blipFill>
        <p:spPr>
          <a:xfrm rot="20625925">
            <a:off x="631707" y="1556754"/>
            <a:ext cx="383064" cy="365622"/>
          </a:xfrm>
          <a:prstGeom prst="rect">
            <a:avLst/>
          </a:prstGeom>
        </p:spPr>
      </p:pic>
      <p:pic>
        <p:nvPicPr>
          <p:cNvPr id="67" name="Picture 66">
            <a:extLst>
              <a:ext uri="{FF2B5EF4-FFF2-40B4-BE49-F238E27FC236}">
                <a16:creationId xmlns:a16="http://schemas.microsoft.com/office/drawing/2014/main" id="{A9BA11F1-B042-141A-E471-2BAE353E2207}"/>
              </a:ext>
            </a:extLst>
          </p:cNvPr>
          <p:cNvPicPr>
            <a:picLocks noChangeAspect="1"/>
          </p:cNvPicPr>
          <p:nvPr/>
        </p:nvPicPr>
        <p:blipFill>
          <a:blip r:embed="rId2"/>
          <a:stretch>
            <a:fillRect/>
          </a:stretch>
        </p:blipFill>
        <p:spPr>
          <a:xfrm rot="20625925">
            <a:off x="684767" y="893702"/>
            <a:ext cx="383064" cy="365622"/>
          </a:xfrm>
          <a:prstGeom prst="rect">
            <a:avLst/>
          </a:prstGeom>
        </p:spPr>
      </p:pic>
      <p:pic>
        <p:nvPicPr>
          <p:cNvPr id="68" name="Picture 67">
            <a:extLst>
              <a:ext uri="{FF2B5EF4-FFF2-40B4-BE49-F238E27FC236}">
                <a16:creationId xmlns:a16="http://schemas.microsoft.com/office/drawing/2014/main" id="{A9BA11F1-B042-141A-E471-2BAE353E2207}"/>
              </a:ext>
            </a:extLst>
          </p:cNvPr>
          <p:cNvPicPr>
            <a:picLocks noChangeAspect="1"/>
          </p:cNvPicPr>
          <p:nvPr/>
        </p:nvPicPr>
        <p:blipFill>
          <a:blip r:embed="rId2"/>
          <a:stretch>
            <a:fillRect/>
          </a:stretch>
        </p:blipFill>
        <p:spPr>
          <a:xfrm rot="20625925">
            <a:off x="1255162" y="1503710"/>
            <a:ext cx="383064" cy="365622"/>
          </a:xfrm>
          <a:prstGeom prst="rect">
            <a:avLst/>
          </a:prstGeom>
        </p:spPr>
      </p:pic>
      <p:sp>
        <p:nvSpPr>
          <p:cNvPr id="4" name="TextBox 275">
            <a:extLst>
              <a:ext uri="{FF2B5EF4-FFF2-40B4-BE49-F238E27FC236}">
                <a16:creationId xmlns:a16="http://schemas.microsoft.com/office/drawing/2014/main" id="{609D0759-1A12-564F-96B6-3C247E6FE1C4}"/>
              </a:ext>
            </a:extLst>
          </p:cNvPr>
          <p:cNvSpPr txBox="1"/>
          <p:nvPr/>
        </p:nvSpPr>
        <p:spPr>
          <a:xfrm>
            <a:off x="978992" y="2494187"/>
            <a:ext cx="490176" cy="338554"/>
          </a:xfrm>
          <a:prstGeom prst="rect">
            <a:avLst/>
          </a:prstGeom>
          <a:noFill/>
          <a:ln>
            <a:solidFill>
              <a:schemeClr val="tx1"/>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u="sng">
                <a:latin typeface="A little sunshine" panose="02000603000000000000" pitchFamily="2" charset="0"/>
                <a:ea typeface="A little sunshine" panose="02000603000000000000" pitchFamily="2" charset="0"/>
              </a:rPr>
              <a:t>f + 5</a:t>
            </a:r>
          </a:p>
          <a:p>
            <a:pPr algn="ctr"/>
            <a:r>
              <a:rPr lang="en-GB" sz="800">
                <a:latin typeface="A little sunshine" panose="02000603000000000000" pitchFamily="2" charset="0"/>
                <a:ea typeface="A little sunshine" panose="02000603000000000000" pitchFamily="2" charset="0"/>
              </a:rPr>
              <a:t>3</a:t>
            </a:r>
          </a:p>
        </p:txBody>
      </p:sp>
      <p:sp>
        <p:nvSpPr>
          <p:cNvPr id="5" name="Oval Callout 73">
            <a:extLst>
              <a:ext uri="{FF2B5EF4-FFF2-40B4-BE49-F238E27FC236}">
                <a16:creationId xmlns:a16="http://schemas.microsoft.com/office/drawing/2014/main" id="{3366BCC2-7887-CC67-9316-56F771981EA7}"/>
              </a:ext>
            </a:extLst>
          </p:cNvPr>
          <p:cNvSpPr/>
          <p:nvPr/>
        </p:nvSpPr>
        <p:spPr>
          <a:xfrm>
            <a:off x="175799" y="2696807"/>
            <a:ext cx="714775" cy="545825"/>
          </a:xfrm>
          <a:prstGeom prst="wedgeEllipseCallout">
            <a:avLst>
              <a:gd name="adj1" fmla="val 42686"/>
              <a:gd name="adj2" fmla="val -54078"/>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pic>
        <p:nvPicPr>
          <p:cNvPr id="8" name="Picture 7">
            <a:extLst>
              <a:ext uri="{FF2B5EF4-FFF2-40B4-BE49-F238E27FC236}">
                <a16:creationId xmlns:a16="http://schemas.microsoft.com/office/drawing/2014/main" id="{F1F9F6D2-8C05-792A-D1DC-1BBDF8DAE3F7}"/>
              </a:ext>
            </a:extLst>
          </p:cNvPr>
          <p:cNvPicPr>
            <a:picLocks noChangeAspect="1"/>
          </p:cNvPicPr>
          <p:nvPr/>
        </p:nvPicPr>
        <p:blipFill>
          <a:blip r:embed="rId2"/>
          <a:stretch>
            <a:fillRect/>
          </a:stretch>
        </p:blipFill>
        <p:spPr>
          <a:xfrm rot="20625925">
            <a:off x="1330492" y="876249"/>
            <a:ext cx="383064" cy="330228"/>
          </a:xfrm>
          <a:prstGeom prst="rect">
            <a:avLst/>
          </a:prstGeom>
        </p:spPr>
      </p:pic>
      <p:sp>
        <p:nvSpPr>
          <p:cNvPr id="10" name="Rectangle 9">
            <a:extLst>
              <a:ext uri="{FF2B5EF4-FFF2-40B4-BE49-F238E27FC236}">
                <a16:creationId xmlns:a16="http://schemas.microsoft.com/office/drawing/2014/main" id="{CC9A103E-C9E4-3846-9E51-27F4DBBF9300}"/>
              </a:ext>
            </a:extLst>
          </p:cNvPr>
          <p:cNvSpPr/>
          <p:nvPr/>
        </p:nvSpPr>
        <p:spPr>
          <a:xfrm>
            <a:off x="150755" y="343802"/>
            <a:ext cx="6519180" cy="1742799"/>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 name="TextBox 240">
            <a:extLst>
              <a:ext uri="{FF2B5EF4-FFF2-40B4-BE49-F238E27FC236}">
                <a16:creationId xmlns:a16="http://schemas.microsoft.com/office/drawing/2014/main" id="{609D0759-1A12-564F-96B6-3C247E6FE1C4}"/>
              </a:ext>
            </a:extLst>
          </p:cNvPr>
          <p:cNvSpPr txBox="1"/>
          <p:nvPr/>
        </p:nvSpPr>
        <p:spPr>
          <a:xfrm>
            <a:off x="144906" y="346780"/>
            <a:ext cx="2450479"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Two step function machines (algebra)</a:t>
            </a:r>
          </a:p>
        </p:txBody>
      </p:sp>
      <p:sp>
        <p:nvSpPr>
          <p:cNvPr id="12" name="Rounded Rectangle 241">
            <a:extLst>
              <a:ext uri="{FF2B5EF4-FFF2-40B4-BE49-F238E27FC236}">
                <a16:creationId xmlns:a16="http://schemas.microsoft.com/office/drawing/2014/main" id="{8B36A94D-B47B-F5F4-1CBD-61F558FCE13F}"/>
              </a:ext>
            </a:extLst>
          </p:cNvPr>
          <p:cNvSpPr/>
          <p:nvPr/>
        </p:nvSpPr>
        <p:spPr>
          <a:xfrm>
            <a:off x="754093" y="743956"/>
            <a:ext cx="323017"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 name="Rounded Rectangle 242">
            <a:extLst>
              <a:ext uri="{FF2B5EF4-FFF2-40B4-BE49-F238E27FC236}">
                <a16:creationId xmlns:a16="http://schemas.microsoft.com/office/drawing/2014/main" id="{33C5FE16-3F50-2F2D-440E-50F8959E1F42}"/>
              </a:ext>
            </a:extLst>
          </p:cNvPr>
          <p:cNvSpPr/>
          <p:nvPr/>
        </p:nvSpPr>
        <p:spPr>
          <a:xfrm>
            <a:off x="1385689" y="723920"/>
            <a:ext cx="323017" cy="28890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14" name="Straight Arrow Connector 13">
            <a:extLst>
              <a:ext uri="{FF2B5EF4-FFF2-40B4-BE49-F238E27FC236}">
                <a16:creationId xmlns:a16="http://schemas.microsoft.com/office/drawing/2014/main" id="{C8E7C37D-3292-E209-FDD4-9A8545823F6C}"/>
              </a:ext>
            </a:extLst>
          </p:cNvPr>
          <p:cNvCxnSpPr/>
          <p:nvPr/>
        </p:nvCxnSpPr>
        <p:spPr>
          <a:xfrm>
            <a:off x="1100771" y="868371"/>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9DF70614-5953-4CF0-7D09-05A3DD1D6245}"/>
              </a:ext>
            </a:extLst>
          </p:cNvPr>
          <p:cNvCxnSpPr/>
          <p:nvPr/>
        </p:nvCxnSpPr>
        <p:spPr>
          <a:xfrm>
            <a:off x="405255" y="896389"/>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BF6D005E-F3EB-3365-75F1-ACA912CB2EF9}"/>
              </a:ext>
            </a:extLst>
          </p:cNvPr>
          <p:cNvCxnSpPr/>
          <p:nvPr/>
        </p:nvCxnSpPr>
        <p:spPr>
          <a:xfrm>
            <a:off x="1749097" y="864791"/>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246">
            <a:extLst>
              <a:ext uri="{FF2B5EF4-FFF2-40B4-BE49-F238E27FC236}">
                <a16:creationId xmlns:a16="http://schemas.microsoft.com/office/drawing/2014/main" id="{609D0759-1A12-564F-96B6-3C247E6FE1C4}"/>
              </a:ext>
            </a:extLst>
          </p:cNvPr>
          <p:cNvSpPr txBox="1"/>
          <p:nvPr/>
        </p:nvSpPr>
        <p:spPr>
          <a:xfrm>
            <a:off x="736679" y="770636"/>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5</a:t>
            </a:r>
          </a:p>
        </p:txBody>
      </p:sp>
      <p:sp>
        <p:nvSpPr>
          <p:cNvPr id="18" name="TextBox 247">
            <a:extLst>
              <a:ext uri="{FF2B5EF4-FFF2-40B4-BE49-F238E27FC236}">
                <a16:creationId xmlns:a16="http://schemas.microsoft.com/office/drawing/2014/main" id="{609D0759-1A12-564F-96B6-3C247E6FE1C4}"/>
              </a:ext>
            </a:extLst>
          </p:cNvPr>
          <p:cNvSpPr txBox="1"/>
          <p:nvPr/>
        </p:nvSpPr>
        <p:spPr>
          <a:xfrm>
            <a:off x="1379761" y="763641"/>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+ 4</a:t>
            </a:r>
          </a:p>
        </p:txBody>
      </p:sp>
      <p:sp>
        <p:nvSpPr>
          <p:cNvPr id="19" name="TextBox 248">
            <a:extLst>
              <a:ext uri="{FF2B5EF4-FFF2-40B4-BE49-F238E27FC236}">
                <a16:creationId xmlns:a16="http://schemas.microsoft.com/office/drawing/2014/main" id="{609D0759-1A12-564F-96B6-3C247E6FE1C4}"/>
              </a:ext>
            </a:extLst>
          </p:cNvPr>
          <p:cNvSpPr txBox="1"/>
          <p:nvPr/>
        </p:nvSpPr>
        <p:spPr>
          <a:xfrm>
            <a:off x="177458" y="747044"/>
            <a:ext cx="3426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b</a:t>
            </a:r>
          </a:p>
        </p:txBody>
      </p:sp>
      <p:sp>
        <p:nvSpPr>
          <p:cNvPr id="20" name="TextBox 249">
            <a:extLst>
              <a:ext uri="{FF2B5EF4-FFF2-40B4-BE49-F238E27FC236}">
                <a16:creationId xmlns:a16="http://schemas.microsoft.com/office/drawing/2014/main" id="{609D0759-1A12-564F-96B6-3C247E6FE1C4}"/>
              </a:ext>
            </a:extLst>
          </p:cNvPr>
          <p:cNvSpPr txBox="1"/>
          <p:nvPr/>
        </p:nvSpPr>
        <p:spPr>
          <a:xfrm>
            <a:off x="1055877" y="606324"/>
            <a:ext cx="3426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5b</a:t>
            </a:r>
          </a:p>
        </p:txBody>
      </p:sp>
      <p:sp>
        <p:nvSpPr>
          <p:cNvPr id="21" name="TextBox 250">
            <a:extLst>
              <a:ext uri="{FF2B5EF4-FFF2-40B4-BE49-F238E27FC236}">
                <a16:creationId xmlns:a16="http://schemas.microsoft.com/office/drawing/2014/main" id="{609D0759-1A12-564F-96B6-3C247E6FE1C4}"/>
              </a:ext>
            </a:extLst>
          </p:cNvPr>
          <p:cNvSpPr txBox="1"/>
          <p:nvPr/>
        </p:nvSpPr>
        <p:spPr>
          <a:xfrm>
            <a:off x="1973196" y="732864"/>
            <a:ext cx="622088"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5b + 4</a:t>
            </a:r>
          </a:p>
        </p:txBody>
      </p:sp>
      <p:sp>
        <p:nvSpPr>
          <p:cNvPr id="22" name="TextBox 251">
            <a:extLst>
              <a:ext uri="{FF2B5EF4-FFF2-40B4-BE49-F238E27FC236}">
                <a16:creationId xmlns:a16="http://schemas.microsoft.com/office/drawing/2014/main" id="{609D0759-1A12-564F-96B6-3C247E6FE1C4}"/>
              </a:ext>
            </a:extLst>
          </p:cNvPr>
          <p:cNvSpPr txBox="1"/>
          <p:nvPr/>
        </p:nvSpPr>
        <p:spPr>
          <a:xfrm>
            <a:off x="2976093" y="579528"/>
            <a:ext cx="3713019"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rial"/>
                <a:ea typeface="A little sunshine" panose="02000603000000000000" pitchFamily="2" charset="0"/>
                <a:cs typeface="Arial"/>
              </a:rPr>
              <a:t>IMPORTANT</a:t>
            </a:r>
          </a:p>
          <a:p>
            <a:pPr algn="ctr"/>
            <a:r>
              <a:rPr lang="en-GB" sz="1050">
                <a:latin typeface="Arial"/>
                <a:ea typeface="A little sunshine" panose="02000603000000000000" pitchFamily="2" charset="0"/>
                <a:cs typeface="Arial"/>
              </a:rPr>
              <a:t>Calculate the value at the </a:t>
            </a:r>
            <a:r>
              <a:rPr lang="en-GB" sz="1050" u="sng">
                <a:latin typeface="Arial"/>
                <a:ea typeface="A little sunshine" panose="02000603000000000000" pitchFamily="2" charset="0"/>
                <a:cs typeface="Arial"/>
              </a:rPr>
              <a:t>end of each operation</a:t>
            </a:r>
          </a:p>
        </p:txBody>
      </p:sp>
      <p:sp>
        <p:nvSpPr>
          <p:cNvPr id="23" name="TextBox 254">
            <a:extLst>
              <a:ext uri="{FF2B5EF4-FFF2-40B4-BE49-F238E27FC236}">
                <a16:creationId xmlns:a16="http://schemas.microsoft.com/office/drawing/2014/main" id="{609D0759-1A12-564F-96B6-3C247E6FE1C4}"/>
              </a:ext>
            </a:extLst>
          </p:cNvPr>
          <p:cNvSpPr txBox="1"/>
          <p:nvPr/>
        </p:nvSpPr>
        <p:spPr>
          <a:xfrm>
            <a:off x="1355171" y="1078468"/>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- 4</a:t>
            </a:r>
          </a:p>
        </p:txBody>
      </p:sp>
      <p:sp>
        <p:nvSpPr>
          <p:cNvPr id="24" name="TextBox 255">
            <a:extLst>
              <a:ext uri="{FF2B5EF4-FFF2-40B4-BE49-F238E27FC236}">
                <a16:creationId xmlns:a16="http://schemas.microsoft.com/office/drawing/2014/main" id="{609D0759-1A12-564F-96B6-3C247E6FE1C4}"/>
              </a:ext>
            </a:extLst>
          </p:cNvPr>
          <p:cNvSpPr txBox="1"/>
          <p:nvPr/>
        </p:nvSpPr>
        <p:spPr>
          <a:xfrm>
            <a:off x="734411" y="1058411"/>
            <a:ext cx="342699"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b="1">
                <a:latin typeface="A little sunshine" panose="02000603000000000000" pitchFamily="2" charset="0"/>
                <a:ea typeface="A little sunshine" panose="02000603000000000000" pitchFamily="2" charset="0"/>
              </a:rPr>
              <a:t>÷</a:t>
            </a:r>
            <a:r>
              <a:rPr lang="en-GB" sz="800" b="1">
                <a:latin typeface="A little sunshine" panose="02000603000000000000" pitchFamily="2" charset="0"/>
                <a:ea typeface="A little sunshine" panose="02000603000000000000" pitchFamily="2" charset="0"/>
              </a:rPr>
              <a:t> 5</a:t>
            </a:r>
          </a:p>
        </p:txBody>
      </p:sp>
      <p:pic>
        <p:nvPicPr>
          <p:cNvPr id="25" name="Picture 24">
            <a:extLst>
              <a:ext uri="{FF2B5EF4-FFF2-40B4-BE49-F238E27FC236}">
                <a16:creationId xmlns:a16="http://schemas.microsoft.com/office/drawing/2014/main" id="{254887B6-9ED0-A6C9-EDA1-796D48258EA4}"/>
              </a:ext>
            </a:extLst>
          </p:cNvPr>
          <p:cNvPicPr>
            <a:picLocks noChangeAspect="1"/>
          </p:cNvPicPr>
          <p:nvPr/>
        </p:nvPicPr>
        <p:blipFill>
          <a:blip r:embed="rId3"/>
          <a:stretch>
            <a:fillRect/>
          </a:stretch>
        </p:blipFill>
        <p:spPr>
          <a:xfrm rot="20625925">
            <a:off x="8728592" y="4393236"/>
            <a:ext cx="383064" cy="365622"/>
          </a:xfrm>
          <a:prstGeom prst="rect">
            <a:avLst/>
          </a:prstGeom>
        </p:spPr>
      </p:pic>
      <p:pic>
        <p:nvPicPr>
          <p:cNvPr id="26" name="Picture 25">
            <a:extLst>
              <a:ext uri="{FF2B5EF4-FFF2-40B4-BE49-F238E27FC236}">
                <a16:creationId xmlns:a16="http://schemas.microsoft.com/office/drawing/2014/main" id="{317789C9-C510-78FF-32BC-B8F8244CD779}"/>
              </a:ext>
            </a:extLst>
          </p:cNvPr>
          <p:cNvPicPr>
            <a:picLocks noChangeAspect="1"/>
          </p:cNvPicPr>
          <p:nvPr/>
        </p:nvPicPr>
        <p:blipFill>
          <a:blip r:embed="rId3"/>
          <a:stretch>
            <a:fillRect/>
          </a:stretch>
        </p:blipFill>
        <p:spPr>
          <a:xfrm rot="20625925">
            <a:off x="8180468" y="4176866"/>
            <a:ext cx="383064" cy="330228"/>
          </a:xfrm>
          <a:prstGeom prst="rect">
            <a:avLst/>
          </a:prstGeom>
        </p:spPr>
      </p:pic>
      <p:sp>
        <p:nvSpPr>
          <p:cNvPr id="27" name="Rounded Rectangle 258">
            <a:extLst>
              <a:ext uri="{FF2B5EF4-FFF2-40B4-BE49-F238E27FC236}">
                <a16:creationId xmlns:a16="http://schemas.microsoft.com/office/drawing/2014/main" id="{F17F703D-A473-2414-0DBB-A44F413B3870}"/>
              </a:ext>
            </a:extLst>
          </p:cNvPr>
          <p:cNvSpPr/>
          <p:nvPr/>
        </p:nvSpPr>
        <p:spPr>
          <a:xfrm>
            <a:off x="706274" y="1392365"/>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8" name="Rounded Rectangle 259">
            <a:extLst>
              <a:ext uri="{FF2B5EF4-FFF2-40B4-BE49-F238E27FC236}">
                <a16:creationId xmlns:a16="http://schemas.microsoft.com/office/drawing/2014/main" id="{DA98EFBA-241B-6C90-436A-C57FB070B8C8}"/>
              </a:ext>
            </a:extLst>
          </p:cNvPr>
          <p:cNvSpPr/>
          <p:nvPr/>
        </p:nvSpPr>
        <p:spPr>
          <a:xfrm>
            <a:off x="1337870" y="1372329"/>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29" name="Straight Arrow Connector 28">
            <a:extLst>
              <a:ext uri="{FF2B5EF4-FFF2-40B4-BE49-F238E27FC236}">
                <a16:creationId xmlns:a16="http://schemas.microsoft.com/office/drawing/2014/main" id="{0A85B0FB-313C-BC64-3314-4B33A2173C6D}"/>
              </a:ext>
            </a:extLst>
          </p:cNvPr>
          <p:cNvCxnSpPr/>
          <p:nvPr/>
        </p:nvCxnSpPr>
        <p:spPr>
          <a:xfrm>
            <a:off x="1052952" y="1516780"/>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a:extLst>
              <a:ext uri="{FF2B5EF4-FFF2-40B4-BE49-F238E27FC236}">
                <a16:creationId xmlns:a16="http://schemas.microsoft.com/office/drawing/2014/main" id="{180F5CED-EEAD-77CF-E644-E2B5AC151252}"/>
              </a:ext>
            </a:extLst>
          </p:cNvPr>
          <p:cNvCxnSpPr/>
          <p:nvPr/>
        </p:nvCxnSpPr>
        <p:spPr>
          <a:xfrm>
            <a:off x="410496" y="1518276"/>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1" name="Straight Arrow Connector 30">
            <a:extLst>
              <a:ext uri="{FF2B5EF4-FFF2-40B4-BE49-F238E27FC236}">
                <a16:creationId xmlns:a16="http://schemas.microsoft.com/office/drawing/2014/main" id="{28C60C3E-96DB-D601-F3F4-3DF69B907E31}"/>
              </a:ext>
            </a:extLst>
          </p:cNvPr>
          <p:cNvCxnSpPr/>
          <p:nvPr/>
        </p:nvCxnSpPr>
        <p:spPr>
          <a:xfrm>
            <a:off x="1701278" y="1513200"/>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2" name="TextBox 263">
            <a:extLst>
              <a:ext uri="{FF2B5EF4-FFF2-40B4-BE49-F238E27FC236}">
                <a16:creationId xmlns:a16="http://schemas.microsoft.com/office/drawing/2014/main" id="{609D0759-1A12-564F-96B6-3C247E6FE1C4}"/>
              </a:ext>
            </a:extLst>
          </p:cNvPr>
          <p:cNvSpPr txBox="1"/>
          <p:nvPr/>
        </p:nvSpPr>
        <p:spPr>
          <a:xfrm>
            <a:off x="688860" y="1419045"/>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+ 4</a:t>
            </a:r>
          </a:p>
        </p:txBody>
      </p:sp>
      <p:sp>
        <p:nvSpPr>
          <p:cNvPr id="33" name="TextBox 264">
            <a:extLst>
              <a:ext uri="{FF2B5EF4-FFF2-40B4-BE49-F238E27FC236}">
                <a16:creationId xmlns:a16="http://schemas.microsoft.com/office/drawing/2014/main" id="{609D0759-1A12-564F-96B6-3C247E6FE1C4}"/>
              </a:ext>
            </a:extLst>
          </p:cNvPr>
          <p:cNvSpPr txBox="1"/>
          <p:nvPr/>
        </p:nvSpPr>
        <p:spPr>
          <a:xfrm>
            <a:off x="1331942" y="1412050"/>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5</a:t>
            </a:r>
          </a:p>
        </p:txBody>
      </p:sp>
      <p:sp>
        <p:nvSpPr>
          <p:cNvPr id="34" name="TextBox 265">
            <a:extLst>
              <a:ext uri="{FF2B5EF4-FFF2-40B4-BE49-F238E27FC236}">
                <a16:creationId xmlns:a16="http://schemas.microsoft.com/office/drawing/2014/main" id="{609D0759-1A12-564F-96B6-3C247E6FE1C4}"/>
              </a:ext>
            </a:extLst>
          </p:cNvPr>
          <p:cNvSpPr txBox="1"/>
          <p:nvPr/>
        </p:nvSpPr>
        <p:spPr>
          <a:xfrm>
            <a:off x="129639" y="1395453"/>
            <a:ext cx="3426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c</a:t>
            </a:r>
          </a:p>
        </p:txBody>
      </p:sp>
      <p:sp>
        <p:nvSpPr>
          <p:cNvPr id="35" name="TextBox 266">
            <a:extLst>
              <a:ext uri="{FF2B5EF4-FFF2-40B4-BE49-F238E27FC236}">
                <a16:creationId xmlns:a16="http://schemas.microsoft.com/office/drawing/2014/main" id="{609D0759-1A12-564F-96B6-3C247E6FE1C4}"/>
              </a:ext>
            </a:extLst>
          </p:cNvPr>
          <p:cNvSpPr txBox="1"/>
          <p:nvPr/>
        </p:nvSpPr>
        <p:spPr>
          <a:xfrm>
            <a:off x="941732" y="1267994"/>
            <a:ext cx="462084"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c+4</a:t>
            </a:r>
          </a:p>
        </p:txBody>
      </p:sp>
      <p:sp>
        <p:nvSpPr>
          <p:cNvPr id="36" name="TextBox 267">
            <a:extLst>
              <a:ext uri="{FF2B5EF4-FFF2-40B4-BE49-F238E27FC236}">
                <a16:creationId xmlns:a16="http://schemas.microsoft.com/office/drawing/2014/main" id="{609D0759-1A12-564F-96B6-3C247E6FE1C4}"/>
              </a:ext>
            </a:extLst>
          </p:cNvPr>
          <p:cNvSpPr txBox="1"/>
          <p:nvPr/>
        </p:nvSpPr>
        <p:spPr>
          <a:xfrm>
            <a:off x="1832521" y="1381273"/>
            <a:ext cx="752480"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5(c + 4)</a:t>
            </a:r>
          </a:p>
        </p:txBody>
      </p:sp>
      <p:sp>
        <p:nvSpPr>
          <p:cNvPr id="37" name="TextBox 268">
            <a:extLst>
              <a:ext uri="{FF2B5EF4-FFF2-40B4-BE49-F238E27FC236}">
                <a16:creationId xmlns:a16="http://schemas.microsoft.com/office/drawing/2014/main" id="{609D0759-1A12-564F-96B6-3C247E6FE1C4}"/>
              </a:ext>
            </a:extLst>
          </p:cNvPr>
          <p:cNvSpPr txBox="1"/>
          <p:nvPr/>
        </p:nvSpPr>
        <p:spPr>
          <a:xfrm>
            <a:off x="690569" y="1761936"/>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- 4</a:t>
            </a:r>
          </a:p>
        </p:txBody>
      </p:sp>
      <p:sp>
        <p:nvSpPr>
          <p:cNvPr id="38" name="TextBox 269">
            <a:extLst>
              <a:ext uri="{FF2B5EF4-FFF2-40B4-BE49-F238E27FC236}">
                <a16:creationId xmlns:a16="http://schemas.microsoft.com/office/drawing/2014/main" id="{609D0759-1A12-564F-96B6-3C247E6FE1C4}"/>
              </a:ext>
            </a:extLst>
          </p:cNvPr>
          <p:cNvSpPr txBox="1"/>
          <p:nvPr/>
        </p:nvSpPr>
        <p:spPr>
          <a:xfrm>
            <a:off x="1326549" y="1711259"/>
            <a:ext cx="342699"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b="1">
                <a:latin typeface="A little sunshine" panose="02000603000000000000" pitchFamily="2" charset="0"/>
                <a:ea typeface="A little sunshine" panose="02000603000000000000" pitchFamily="2" charset="0"/>
              </a:rPr>
              <a:t>÷</a:t>
            </a:r>
            <a:r>
              <a:rPr lang="en-GB" sz="800" b="1">
                <a:latin typeface="A little sunshine" panose="02000603000000000000" pitchFamily="2" charset="0"/>
                <a:ea typeface="A little sunshine" panose="02000603000000000000" pitchFamily="2" charset="0"/>
              </a:rPr>
              <a:t> 5</a:t>
            </a:r>
          </a:p>
        </p:txBody>
      </p:sp>
      <p:sp>
        <p:nvSpPr>
          <p:cNvPr id="39" name="TextBox 270">
            <a:extLst>
              <a:ext uri="{FF2B5EF4-FFF2-40B4-BE49-F238E27FC236}">
                <a16:creationId xmlns:a16="http://schemas.microsoft.com/office/drawing/2014/main" id="{609D0759-1A12-564F-96B6-3C247E6FE1C4}"/>
              </a:ext>
            </a:extLst>
          </p:cNvPr>
          <p:cNvSpPr txBox="1"/>
          <p:nvPr/>
        </p:nvSpPr>
        <p:spPr>
          <a:xfrm>
            <a:off x="2185228" y="1404330"/>
            <a:ext cx="1036558"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 = 5c + 20</a:t>
            </a:r>
          </a:p>
        </p:txBody>
      </p:sp>
      <p:sp>
        <p:nvSpPr>
          <p:cNvPr id="40" name="TextBox 271">
            <a:extLst>
              <a:ext uri="{FF2B5EF4-FFF2-40B4-BE49-F238E27FC236}">
                <a16:creationId xmlns:a16="http://schemas.microsoft.com/office/drawing/2014/main" id="{609D0759-1A12-564F-96B6-3C247E6FE1C4}"/>
              </a:ext>
            </a:extLst>
          </p:cNvPr>
          <p:cNvSpPr txBox="1"/>
          <p:nvPr/>
        </p:nvSpPr>
        <p:spPr>
          <a:xfrm>
            <a:off x="3261356" y="1294516"/>
            <a:ext cx="3407923"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rial"/>
                <a:ea typeface="A little sunshine" panose="02000603000000000000" pitchFamily="2" charset="0"/>
                <a:cs typeface="Arial"/>
              </a:rPr>
              <a:t>NOTE: </a:t>
            </a:r>
          </a:p>
          <a:p>
            <a:pPr algn="ctr"/>
            <a:r>
              <a:rPr lang="en-GB" sz="1050">
                <a:latin typeface="Arial"/>
                <a:ea typeface="A little sunshine" panose="02000603000000000000" pitchFamily="2" charset="0"/>
                <a:cs typeface="Arial"/>
              </a:rPr>
              <a:t>The whole first output is multiplied by 5</a:t>
            </a:r>
          </a:p>
        </p:txBody>
      </p:sp>
      <p:sp>
        <p:nvSpPr>
          <p:cNvPr id="41" name="Rectangle 40">
            <a:extLst>
              <a:ext uri="{FF2B5EF4-FFF2-40B4-BE49-F238E27FC236}">
                <a16:creationId xmlns:a16="http://schemas.microsoft.com/office/drawing/2014/main" id="{CC9A103E-C9E4-3846-9E51-27F4DBBF9300}"/>
              </a:ext>
            </a:extLst>
          </p:cNvPr>
          <p:cNvSpPr/>
          <p:nvPr/>
        </p:nvSpPr>
        <p:spPr>
          <a:xfrm>
            <a:off x="154396" y="2210551"/>
            <a:ext cx="6522231" cy="192845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2" name="TextBox 274">
            <a:extLst>
              <a:ext uri="{FF2B5EF4-FFF2-40B4-BE49-F238E27FC236}">
                <a16:creationId xmlns:a16="http://schemas.microsoft.com/office/drawing/2014/main" id="{609D0759-1A12-564F-96B6-3C247E6FE1C4}"/>
              </a:ext>
            </a:extLst>
          </p:cNvPr>
          <p:cNvSpPr txBox="1"/>
          <p:nvPr/>
        </p:nvSpPr>
        <p:spPr>
          <a:xfrm>
            <a:off x="151073" y="2221494"/>
            <a:ext cx="4661102"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Find functions from expressions</a:t>
            </a:r>
          </a:p>
        </p:txBody>
      </p:sp>
      <p:sp>
        <p:nvSpPr>
          <p:cNvPr id="43" name="TextBox 276">
            <a:extLst>
              <a:ext uri="{FF2B5EF4-FFF2-40B4-BE49-F238E27FC236}">
                <a16:creationId xmlns:a16="http://schemas.microsoft.com/office/drawing/2014/main" id="{609D0759-1A12-564F-96B6-3C247E6FE1C4}"/>
              </a:ext>
            </a:extLst>
          </p:cNvPr>
          <p:cNvSpPr txBox="1"/>
          <p:nvPr/>
        </p:nvSpPr>
        <p:spPr>
          <a:xfrm>
            <a:off x="5134370" y="2640058"/>
            <a:ext cx="490176" cy="338554"/>
          </a:xfrm>
          <a:prstGeom prst="rect">
            <a:avLst/>
          </a:prstGeom>
          <a:noFill/>
          <a:ln>
            <a:solidFill>
              <a:schemeClr val="tx1"/>
            </a:solidFill>
          </a:ln>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u="sng">
                <a:latin typeface="A little sunshine" panose="02000603000000000000" pitchFamily="2" charset="0"/>
                <a:ea typeface="A little sunshine" panose="02000603000000000000" pitchFamily="2" charset="0"/>
              </a:rPr>
              <a:t> f  </a:t>
            </a:r>
            <a:r>
              <a:rPr lang="en-GB" sz="800">
                <a:latin typeface="A little sunshine" panose="02000603000000000000" pitchFamily="2" charset="0"/>
                <a:ea typeface="A little sunshine" panose="02000603000000000000" pitchFamily="2" charset="0"/>
              </a:rPr>
              <a:t>+ 5</a:t>
            </a:r>
            <a:endParaRPr lang="en-GB" sz="800" u="sng">
              <a:latin typeface="A little sunshine" panose="02000603000000000000" pitchFamily="2" charset="0"/>
              <a:ea typeface="A little sunshine" panose="02000603000000000000" pitchFamily="2" charset="0"/>
            </a:endParaRPr>
          </a:p>
          <a:p>
            <a:r>
              <a:rPr lang="en-GB" sz="800" dirty="0">
                <a:latin typeface="A little sunshine"/>
                <a:ea typeface="A little sunshine" panose="02000603000000000000" pitchFamily="2" charset="0"/>
              </a:rPr>
              <a:t> 3</a:t>
            </a:r>
          </a:p>
        </p:txBody>
      </p:sp>
      <p:sp>
        <p:nvSpPr>
          <p:cNvPr id="44" name="TextBox 278">
            <a:extLst>
              <a:ext uri="{FF2B5EF4-FFF2-40B4-BE49-F238E27FC236}">
                <a16:creationId xmlns:a16="http://schemas.microsoft.com/office/drawing/2014/main" id="{609D0759-1A12-564F-96B6-3C247E6FE1C4}"/>
              </a:ext>
            </a:extLst>
          </p:cNvPr>
          <p:cNvSpPr txBox="1"/>
          <p:nvPr/>
        </p:nvSpPr>
        <p:spPr>
          <a:xfrm>
            <a:off x="2237794" y="2489488"/>
            <a:ext cx="1850469"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rial"/>
                <a:ea typeface="A little sunshine" panose="02000603000000000000" pitchFamily="2" charset="0"/>
                <a:cs typeface="Arial"/>
              </a:rPr>
              <a:t>NOTE: </a:t>
            </a:r>
            <a:r>
              <a:rPr lang="en-GB" sz="1050">
                <a:latin typeface="Arial"/>
                <a:ea typeface="A little sunshine" panose="02000603000000000000" pitchFamily="2" charset="0"/>
                <a:cs typeface="Arial"/>
              </a:rPr>
              <a:t>the difference in the two expressions</a:t>
            </a:r>
            <a:endParaRPr lang="en-GB" sz="1050" u="sng">
              <a:latin typeface="Arial"/>
              <a:ea typeface="A little sunshine" panose="02000603000000000000" pitchFamily="2" charset="0"/>
              <a:cs typeface="Arial"/>
            </a:endParaRPr>
          </a:p>
        </p:txBody>
      </p:sp>
      <p:sp>
        <p:nvSpPr>
          <p:cNvPr id="45" name="TextBox 279">
            <a:extLst>
              <a:ext uri="{FF2B5EF4-FFF2-40B4-BE49-F238E27FC236}">
                <a16:creationId xmlns:a16="http://schemas.microsoft.com/office/drawing/2014/main" id="{609D0759-1A12-564F-96B6-3C247E6FE1C4}"/>
              </a:ext>
            </a:extLst>
          </p:cNvPr>
          <p:cNvSpPr txBox="1"/>
          <p:nvPr/>
        </p:nvSpPr>
        <p:spPr>
          <a:xfrm>
            <a:off x="-259404" y="2805704"/>
            <a:ext cx="162496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f add 5 then </a:t>
            </a:r>
          </a:p>
          <a:p>
            <a:pPr algn="ctr"/>
            <a:r>
              <a:rPr lang="en-GB" sz="800">
                <a:latin typeface="A little sunshine" panose="02000603000000000000" pitchFamily="2" charset="0"/>
                <a:ea typeface="A little sunshine" panose="02000603000000000000" pitchFamily="2" charset="0"/>
              </a:rPr>
              <a:t>divide by 3</a:t>
            </a:r>
            <a:endParaRPr lang="en-GB" sz="800" u="sng">
              <a:latin typeface="A little sunshine" panose="02000603000000000000" pitchFamily="2" charset="0"/>
              <a:ea typeface="A little sunshine" panose="02000603000000000000" pitchFamily="2" charset="0"/>
            </a:endParaRPr>
          </a:p>
        </p:txBody>
      </p:sp>
      <p:sp>
        <p:nvSpPr>
          <p:cNvPr id="46" name="Oval Callout 280">
            <a:extLst>
              <a:ext uri="{FF2B5EF4-FFF2-40B4-BE49-F238E27FC236}">
                <a16:creationId xmlns:a16="http://schemas.microsoft.com/office/drawing/2014/main" id="{C31E8AFE-3330-348A-69C4-660292FE3151}"/>
              </a:ext>
            </a:extLst>
          </p:cNvPr>
          <p:cNvSpPr/>
          <p:nvPr/>
        </p:nvSpPr>
        <p:spPr>
          <a:xfrm>
            <a:off x="3898843" y="2838275"/>
            <a:ext cx="966810" cy="492781"/>
          </a:xfrm>
          <a:prstGeom prst="wedgeEllipseCallout">
            <a:avLst>
              <a:gd name="adj1" fmla="val 67317"/>
              <a:gd name="adj2" fmla="val -48249"/>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7" name="TextBox 281">
            <a:extLst>
              <a:ext uri="{FF2B5EF4-FFF2-40B4-BE49-F238E27FC236}">
                <a16:creationId xmlns:a16="http://schemas.microsoft.com/office/drawing/2014/main" id="{609D0759-1A12-564F-96B6-3C247E6FE1C4}"/>
              </a:ext>
            </a:extLst>
          </p:cNvPr>
          <p:cNvSpPr txBox="1"/>
          <p:nvPr/>
        </p:nvSpPr>
        <p:spPr>
          <a:xfrm>
            <a:off x="3577059" y="2923654"/>
            <a:ext cx="162496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f divided by </a:t>
            </a:r>
          </a:p>
          <a:p>
            <a:pPr algn="ctr"/>
            <a:r>
              <a:rPr lang="en-GB" sz="800">
                <a:latin typeface="A little sunshine" panose="02000603000000000000" pitchFamily="2" charset="0"/>
                <a:ea typeface="A little sunshine" panose="02000603000000000000" pitchFamily="2" charset="0"/>
              </a:rPr>
              <a:t> then add 5</a:t>
            </a:r>
            <a:endParaRPr lang="en-GB" sz="800" u="sng">
              <a:latin typeface="A little sunshine" panose="02000603000000000000" pitchFamily="2" charset="0"/>
              <a:ea typeface="A little sunshine" panose="02000603000000000000" pitchFamily="2" charset="0"/>
            </a:endParaRPr>
          </a:p>
        </p:txBody>
      </p:sp>
      <p:sp>
        <p:nvSpPr>
          <p:cNvPr id="48" name="Rounded Rectangle 282">
            <a:extLst>
              <a:ext uri="{FF2B5EF4-FFF2-40B4-BE49-F238E27FC236}">
                <a16:creationId xmlns:a16="http://schemas.microsoft.com/office/drawing/2014/main" id="{4ABD66EA-73C3-4E15-42B1-D44549B766AE}"/>
              </a:ext>
            </a:extLst>
          </p:cNvPr>
          <p:cNvSpPr/>
          <p:nvPr/>
        </p:nvSpPr>
        <p:spPr>
          <a:xfrm>
            <a:off x="533223" y="3281867"/>
            <a:ext cx="299483" cy="282469"/>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9" name="Rounded Rectangle 283">
            <a:extLst>
              <a:ext uri="{FF2B5EF4-FFF2-40B4-BE49-F238E27FC236}">
                <a16:creationId xmlns:a16="http://schemas.microsoft.com/office/drawing/2014/main" id="{25AB6E82-0493-61BB-C641-BDB8614BA980}"/>
              </a:ext>
            </a:extLst>
          </p:cNvPr>
          <p:cNvSpPr/>
          <p:nvPr/>
        </p:nvSpPr>
        <p:spPr>
          <a:xfrm>
            <a:off x="1266594" y="3289681"/>
            <a:ext cx="352543" cy="269208"/>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50" name="Straight Arrow Connector 49">
            <a:extLst>
              <a:ext uri="{FF2B5EF4-FFF2-40B4-BE49-F238E27FC236}">
                <a16:creationId xmlns:a16="http://schemas.microsoft.com/office/drawing/2014/main" id="{1EB6718C-A841-F538-2FA0-7EA5A3F2AEF1}"/>
              </a:ext>
            </a:extLst>
          </p:cNvPr>
          <p:cNvCxnSpPr/>
          <p:nvPr/>
        </p:nvCxnSpPr>
        <p:spPr>
          <a:xfrm>
            <a:off x="910019" y="3372962"/>
            <a:ext cx="242223" cy="14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Straight Arrow Connector 50">
            <a:extLst>
              <a:ext uri="{FF2B5EF4-FFF2-40B4-BE49-F238E27FC236}">
                <a16:creationId xmlns:a16="http://schemas.microsoft.com/office/drawing/2014/main" id="{367D2451-A8A4-9524-C27B-819FCD800878}"/>
              </a:ext>
            </a:extLst>
          </p:cNvPr>
          <p:cNvCxnSpPr/>
          <p:nvPr/>
        </p:nvCxnSpPr>
        <p:spPr>
          <a:xfrm>
            <a:off x="353531" y="3400980"/>
            <a:ext cx="154289" cy="1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Box 287">
            <a:extLst>
              <a:ext uri="{FF2B5EF4-FFF2-40B4-BE49-F238E27FC236}">
                <a16:creationId xmlns:a16="http://schemas.microsoft.com/office/drawing/2014/main" id="{609D0759-1A12-564F-96B6-3C247E6FE1C4}"/>
              </a:ext>
            </a:extLst>
          </p:cNvPr>
          <p:cNvSpPr txBox="1"/>
          <p:nvPr/>
        </p:nvSpPr>
        <p:spPr>
          <a:xfrm>
            <a:off x="501710" y="3341532"/>
            <a:ext cx="397320"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5</a:t>
            </a:r>
          </a:p>
        </p:txBody>
      </p:sp>
      <p:sp>
        <p:nvSpPr>
          <p:cNvPr id="53" name="TextBox 288">
            <a:extLst>
              <a:ext uri="{FF2B5EF4-FFF2-40B4-BE49-F238E27FC236}">
                <a16:creationId xmlns:a16="http://schemas.microsoft.com/office/drawing/2014/main" id="{609D0759-1A12-564F-96B6-3C247E6FE1C4}"/>
              </a:ext>
            </a:extLst>
          </p:cNvPr>
          <p:cNvSpPr txBox="1"/>
          <p:nvPr/>
        </p:nvSpPr>
        <p:spPr>
          <a:xfrm>
            <a:off x="1272834" y="3329098"/>
            <a:ext cx="384054"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+ 3</a:t>
            </a:r>
          </a:p>
        </p:txBody>
      </p:sp>
      <p:sp>
        <p:nvSpPr>
          <p:cNvPr id="54" name="Curved Up Arrow 300">
            <a:extLst>
              <a:ext uri="{FF2B5EF4-FFF2-40B4-BE49-F238E27FC236}">
                <a16:creationId xmlns:a16="http://schemas.microsoft.com/office/drawing/2014/main" id="{1BE0BA7A-88B5-1E24-B3DE-4452CB596D2F}"/>
              </a:ext>
            </a:extLst>
          </p:cNvPr>
          <p:cNvSpPr/>
          <p:nvPr/>
        </p:nvSpPr>
        <p:spPr>
          <a:xfrm rot="15232820">
            <a:off x="1480662" y="2913662"/>
            <a:ext cx="639565" cy="258148"/>
          </a:xfrm>
          <a:prstGeom prst="curvedUpArrow">
            <a:avLst>
              <a:gd name="adj1" fmla="val 0"/>
              <a:gd name="adj2" fmla="val 18209"/>
              <a:gd name="adj3" fmla="val 2500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55" name="TextBox 301">
            <a:extLst>
              <a:ext uri="{FF2B5EF4-FFF2-40B4-BE49-F238E27FC236}">
                <a16:creationId xmlns:a16="http://schemas.microsoft.com/office/drawing/2014/main" id="{609D0759-1A12-564F-96B6-3C247E6FE1C4}"/>
              </a:ext>
            </a:extLst>
          </p:cNvPr>
          <p:cNvSpPr txBox="1"/>
          <p:nvPr/>
        </p:nvSpPr>
        <p:spPr>
          <a:xfrm>
            <a:off x="128797" y="3261463"/>
            <a:ext cx="3426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f</a:t>
            </a:r>
          </a:p>
        </p:txBody>
      </p:sp>
      <p:sp>
        <p:nvSpPr>
          <p:cNvPr id="56" name="Rounded Rectangle 302">
            <a:extLst>
              <a:ext uri="{FF2B5EF4-FFF2-40B4-BE49-F238E27FC236}">
                <a16:creationId xmlns:a16="http://schemas.microsoft.com/office/drawing/2014/main" id="{ACC27102-9C22-C51C-CE7D-B00A7BE23CA6}"/>
              </a:ext>
            </a:extLst>
          </p:cNvPr>
          <p:cNvSpPr/>
          <p:nvPr/>
        </p:nvSpPr>
        <p:spPr>
          <a:xfrm>
            <a:off x="4861728" y="3411864"/>
            <a:ext cx="299483" cy="282469"/>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57" name="Rounded Rectangle 303">
            <a:extLst>
              <a:ext uri="{FF2B5EF4-FFF2-40B4-BE49-F238E27FC236}">
                <a16:creationId xmlns:a16="http://schemas.microsoft.com/office/drawing/2014/main" id="{A185E697-6BC4-0824-C4BA-F44AD1F6FE87}"/>
              </a:ext>
            </a:extLst>
          </p:cNvPr>
          <p:cNvSpPr/>
          <p:nvPr/>
        </p:nvSpPr>
        <p:spPr>
          <a:xfrm>
            <a:off x="5462449" y="3406417"/>
            <a:ext cx="299483" cy="282469"/>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58" name="Straight Arrow Connector 57">
            <a:extLst>
              <a:ext uri="{FF2B5EF4-FFF2-40B4-BE49-F238E27FC236}">
                <a16:creationId xmlns:a16="http://schemas.microsoft.com/office/drawing/2014/main" id="{AD77A86A-A18F-0631-838E-A5F3FB5168C2}"/>
              </a:ext>
            </a:extLst>
          </p:cNvPr>
          <p:cNvCxnSpPr/>
          <p:nvPr/>
        </p:nvCxnSpPr>
        <p:spPr>
          <a:xfrm>
            <a:off x="5185464" y="3529481"/>
            <a:ext cx="242223" cy="14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Straight Arrow Connector 58">
            <a:extLst>
              <a:ext uri="{FF2B5EF4-FFF2-40B4-BE49-F238E27FC236}">
                <a16:creationId xmlns:a16="http://schemas.microsoft.com/office/drawing/2014/main" id="{52969B3C-F0C7-124D-C3AC-DFA15A0BF723}"/>
              </a:ext>
            </a:extLst>
          </p:cNvPr>
          <p:cNvCxnSpPr/>
          <p:nvPr/>
        </p:nvCxnSpPr>
        <p:spPr>
          <a:xfrm>
            <a:off x="4682036" y="3530977"/>
            <a:ext cx="154289" cy="1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0" name="TextBox 306">
            <a:extLst>
              <a:ext uri="{FF2B5EF4-FFF2-40B4-BE49-F238E27FC236}">
                <a16:creationId xmlns:a16="http://schemas.microsoft.com/office/drawing/2014/main" id="{609D0759-1A12-564F-96B6-3C247E6FE1C4}"/>
              </a:ext>
            </a:extLst>
          </p:cNvPr>
          <p:cNvSpPr txBox="1"/>
          <p:nvPr/>
        </p:nvSpPr>
        <p:spPr>
          <a:xfrm>
            <a:off x="4830216" y="3484790"/>
            <a:ext cx="37078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3</a:t>
            </a:r>
          </a:p>
        </p:txBody>
      </p:sp>
      <p:sp>
        <p:nvSpPr>
          <p:cNvPr id="61" name="TextBox 307">
            <a:extLst>
              <a:ext uri="{FF2B5EF4-FFF2-40B4-BE49-F238E27FC236}">
                <a16:creationId xmlns:a16="http://schemas.microsoft.com/office/drawing/2014/main" id="{609D0759-1A12-564F-96B6-3C247E6FE1C4}"/>
              </a:ext>
            </a:extLst>
          </p:cNvPr>
          <p:cNvSpPr txBox="1"/>
          <p:nvPr/>
        </p:nvSpPr>
        <p:spPr>
          <a:xfrm>
            <a:off x="5428893" y="3459095"/>
            <a:ext cx="344260"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+ 5</a:t>
            </a:r>
          </a:p>
        </p:txBody>
      </p:sp>
      <p:sp>
        <p:nvSpPr>
          <p:cNvPr id="62" name="TextBox 308">
            <a:extLst>
              <a:ext uri="{FF2B5EF4-FFF2-40B4-BE49-F238E27FC236}">
                <a16:creationId xmlns:a16="http://schemas.microsoft.com/office/drawing/2014/main" id="{609D0759-1A12-564F-96B6-3C247E6FE1C4}"/>
              </a:ext>
            </a:extLst>
          </p:cNvPr>
          <p:cNvSpPr txBox="1"/>
          <p:nvPr/>
        </p:nvSpPr>
        <p:spPr>
          <a:xfrm>
            <a:off x="4457302" y="3391460"/>
            <a:ext cx="3426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f</a:t>
            </a:r>
          </a:p>
        </p:txBody>
      </p:sp>
      <p:sp>
        <p:nvSpPr>
          <p:cNvPr id="63" name="Curved Up Arrow 309">
            <a:extLst>
              <a:ext uri="{FF2B5EF4-FFF2-40B4-BE49-F238E27FC236}">
                <a16:creationId xmlns:a16="http://schemas.microsoft.com/office/drawing/2014/main" id="{BF82F03A-B8E1-F4DA-9367-FB48AB635449}"/>
              </a:ext>
            </a:extLst>
          </p:cNvPr>
          <p:cNvSpPr/>
          <p:nvPr/>
        </p:nvSpPr>
        <p:spPr>
          <a:xfrm rot="15232820">
            <a:off x="5650271" y="2966953"/>
            <a:ext cx="614173" cy="258148"/>
          </a:xfrm>
          <a:prstGeom prst="curvedUpArrow">
            <a:avLst>
              <a:gd name="adj1" fmla="val 0"/>
              <a:gd name="adj2" fmla="val 18209"/>
              <a:gd name="adj3" fmla="val 2500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64" name="TextBox 310">
            <a:extLst>
              <a:ext uri="{FF2B5EF4-FFF2-40B4-BE49-F238E27FC236}">
                <a16:creationId xmlns:a16="http://schemas.microsoft.com/office/drawing/2014/main" id="{609D0759-1A12-564F-96B6-3C247E6FE1C4}"/>
              </a:ext>
            </a:extLst>
          </p:cNvPr>
          <p:cNvSpPr txBox="1"/>
          <p:nvPr/>
        </p:nvSpPr>
        <p:spPr>
          <a:xfrm>
            <a:off x="297297" y="3897708"/>
            <a:ext cx="6175251" cy="24622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rial"/>
                <a:ea typeface="A little sunshine" panose="02000603000000000000" pitchFamily="2" charset="0"/>
                <a:cs typeface="Arial"/>
              </a:rPr>
              <a:t>Sometimes it helps to try to explain the expression in word – and consider what has happened to the input</a:t>
            </a:r>
            <a:endParaRPr lang="en-GB" sz="800" u="sng">
              <a:latin typeface="Arial"/>
              <a:ea typeface="A little sunshine" panose="02000603000000000000" pitchFamily="2" charset="0"/>
              <a:cs typeface="Arial"/>
            </a:endParaRPr>
          </a:p>
        </p:txBody>
      </p:sp>
      <p:sp>
        <p:nvSpPr>
          <p:cNvPr id="65" name="TextBox 313">
            <a:extLst>
              <a:ext uri="{FF2B5EF4-FFF2-40B4-BE49-F238E27FC236}">
                <a16:creationId xmlns:a16="http://schemas.microsoft.com/office/drawing/2014/main" id="{609D0759-1A12-564F-96B6-3C247E6FE1C4}"/>
              </a:ext>
            </a:extLst>
          </p:cNvPr>
          <p:cNvSpPr txBox="1"/>
          <p:nvPr/>
        </p:nvSpPr>
        <p:spPr>
          <a:xfrm>
            <a:off x="159027" y="4327158"/>
            <a:ext cx="2808633"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Substitution into an expression</a:t>
            </a:r>
          </a:p>
        </p:txBody>
      </p:sp>
      <p:sp>
        <p:nvSpPr>
          <p:cNvPr id="66" name="TextBox 355">
            <a:extLst>
              <a:ext uri="{FF2B5EF4-FFF2-40B4-BE49-F238E27FC236}">
                <a16:creationId xmlns:a16="http://schemas.microsoft.com/office/drawing/2014/main" id="{609D0759-1A12-564F-96B6-3C247E6FE1C4}"/>
              </a:ext>
            </a:extLst>
          </p:cNvPr>
          <p:cNvSpPr txBox="1"/>
          <p:nvPr/>
        </p:nvSpPr>
        <p:spPr>
          <a:xfrm>
            <a:off x="120912" y="6963913"/>
            <a:ext cx="3445353"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Representing functions graphically</a:t>
            </a:r>
          </a:p>
        </p:txBody>
      </p:sp>
      <p:sp>
        <p:nvSpPr>
          <p:cNvPr id="70" name="Rectangle 69">
            <a:extLst>
              <a:ext uri="{FF2B5EF4-FFF2-40B4-BE49-F238E27FC236}">
                <a16:creationId xmlns:a16="http://schemas.microsoft.com/office/drawing/2014/main" id="{CC9A103E-C9E4-3846-9E51-27F4DBBF9300}"/>
              </a:ext>
            </a:extLst>
          </p:cNvPr>
          <p:cNvSpPr/>
          <p:nvPr/>
        </p:nvSpPr>
        <p:spPr>
          <a:xfrm>
            <a:off x="134801" y="4335323"/>
            <a:ext cx="2769149" cy="1835841"/>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1" name="TextBox 314">
            <a:extLst>
              <a:ext uri="{FF2B5EF4-FFF2-40B4-BE49-F238E27FC236}">
                <a16:creationId xmlns:a16="http://schemas.microsoft.com/office/drawing/2014/main" id="{609D0759-1A12-564F-96B6-3C247E6FE1C4}"/>
              </a:ext>
            </a:extLst>
          </p:cNvPr>
          <p:cNvSpPr txBox="1"/>
          <p:nvPr/>
        </p:nvSpPr>
        <p:spPr>
          <a:xfrm>
            <a:off x="217945" y="4629850"/>
            <a:ext cx="672888" cy="261610"/>
          </a:xfrm>
          <a:prstGeom prst="rect">
            <a:avLst/>
          </a:prstGeom>
          <a:noFill/>
          <a:ln>
            <a:solidFill>
              <a:schemeClr val="tx1"/>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a:latin typeface="A little sunshine" panose="02000603000000000000" pitchFamily="2" charset="0"/>
                <a:ea typeface="A little sunshine" panose="02000603000000000000" pitchFamily="2" charset="0"/>
              </a:rPr>
              <a:t>2(x + 3)</a:t>
            </a:r>
          </a:p>
        </p:txBody>
      </p:sp>
      <p:sp>
        <p:nvSpPr>
          <p:cNvPr id="72" name="Oval Callout 315">
            <a:extLst>
              <a:ext uri="{FF2B5EF4-FFF2-40B4-BE49-F238E27FC236}">
                <a16:creationId xmlns:a16="http://schemas.microsoft.com/office/drawing/2014/main" id="{F968655E-C4F6-A3FD-68C2-2C4BC24F5C5F}"/>
              </a:ext>
            </a:extLst>
          </p:cNvPr>
          <p:cNvSpPr/>
          <p:nvPr/>
        </p:nvSpPr>
        <p:spPr>
          <a:xfrm>
            <a:off x="178150" y="4948262"/>
            <a:ext cx="668281" cy="706620"/>
          </a:xfrm>
          <a:prstGeom prst="wedgeEllipseCallout">
            <a:avLst>
              <a:gd name="adj1" fmla="val 25799"/>
              <a:gd name="adj2" fmla="val -69365"/>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3" name="TextBox 316">
            <a:extLst>
              <a:ext uri="{FF2B5EF4-FFF2-40B4-BE49-F238E27FC236}">
                <a16:creationId xmlns:a16="http://schemas.microsoft.com/office/drawing/2014/main" id="{609D0759-1A12-564F-96B6-3C247E6FE1C4}"/>
              </a:ext>
            </a:extLst>
          </p:cNvPr>
          <p:cNvSpPr txBox="1"/>
          <p:nvPr/>
        </p:nvSpPr>
        <p:spPr>
          <a:xfrm>
            <a:off x="145016" y="5108396"/>
            <a:ext cx="776008"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Add 3 to the input</a:t>
            </a:r>
          </a:p>
          <a:p>
            <a:pPr algn="ctr"/>
            <a:r>
              <a:rPr lang="en-GB" sz="800">
                <a:latin typeface="A little sunshine" panose="02000603000000000000" pitchFamily="2" charset="0"/>
                <a:ea typeface="A little sunshine" panose="02000603000000000000" pitchFamily="2" charset="0"/>
              </a:rPr>
              <a:t>then times 2</a:t>
            </a:r>
          </a:p>
        </p:txBody>
      </p:sp>
      <p:sp>
        <p:nvSpPr>
          <p:cNvPr id="74" name="Rounded Rectangle 317">
            <a:extLst>
              <a:ext uri="{FF2B5EF4-FFF2-40B4-BE49-F238E27FC236}">
                <a16:creationId xmlns:a16="http://schemas.microsoft.com/office/drawing/2014/main" id="{DAA109ED-BF12-3C85-EEDE-32FEC64107BF}"/>
              </a:ext>
            </a:extLst>
          </p:cNvPr>
          <p:cNvSpPr/>
          <p:nvPr/>
        </p:nvSpPr>
        <p:spPr>
          <a:xfrm>
            <a:off x="1395627" y="4856279"/>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5" name="Rounded Rectangle 318">
            <a:extLst>
              <a:ext uri="{FF2B5EF4-FFF2-40B4-BE49-F238E27FC236}">
                <a16:creationId xmlns:a16="http://schemas.microsoft.com/office/drawing/2014/main" id="{A89BFB48-B273-795E-7122-841CF0AC5176}"/>
              </a:ext>
            </a:extLst>
          </p:cNvPr>
          <p:cNvSpPr/>
          <p:nvPr/>
        </p:nvSpPr>
        <p:spPr>
          <a:xfrm>
            <a:off x="2027223" y="4836243"/>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76" name="Straight Arrow Connector 75">
            <a:extLst>
              <a:ext uri="{FF2B5EF4-FFF2-40B4-BE49-F238E27FC236}">
                <a16:creationId xmlns:a16="http://schemas.microsoft.com/office/drawing/2014/main" id="{8A2CEE01-55D7-3B0B-1C05-81A6BDD462FB}"/>
              </a:ext>
            </a:extLst>
          </p:cNvPr>
          <p:cNvCxnSpPr/>
          <p:nvPr/>
        </p:nvCxnSpPr>
        <p:spPr>
          <a:xfrm>
            <a:off x="1742305" y="4980694"/>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7" name="Straight Arrow Connector 76">
            <a:extLst>
              <a:ext uri="{FF2B5EF4-FFF2-40B4-BE49-F238E27FC236}">
                <a16:creationId xmlns:a16="http://schemas.microsoft.com/office/drawing/2014/main" id="{50039269-8B1B-98A1-03D7-9142CFC8A10D}"/>
              </a:ext>
            </a:extLst>
          </p:cNvPr>
          <p:cNvCxnSpPr/>
          <p:nvPr/>
        </p:nvCxnSpPr>
        <p:spPr>
          <a:xfrm>
            <a:off x="1099849" y="4982190"/>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8" name="Straight Arrow Connector 77">
            <a:extLst>
              <a:ext uri="{FF2B5EF4-FFF2-40B4-BE49-F238E27FC236}">
                <a16:creationId xmlns:a16="http://schemas.microsoft.com/office/drawing/2014/main" id="{52C702BA-CBAE-0A30-7368-FA30D4FFB705}"/>
              </a:ext>
            </a:extLst>
          </p:cNvPr>
          <p:cNvCxnSpPr/>
          <p:nvPr/>
        </p:nvCxnSpPr>
        <p:spPr>
          <a:xfrm>
            <a:off x="2390631" y="4977114"/>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9" name="TextBox 322">
            <a:extLst>
              <a:ext uri="{FF2B5EF4-FFF2-40B4-BE49-F238E27FC236}">
                <a16:creationId xmlns:a16="http://schemas.microsoft.com/office/drawing/2014/main" id="{609D0759-1A12-564F-96B6-3C247E6FE1C4}"/>
              </a:ext>
            </a:extLst>
          </p:cNvPr>
          <p:cNvSpPr txBox="1"/>
          <p:nvPr/>
        </p:nvSpPr>
        <p:spPr>
          <a:xfrm>
            <a:off x="1378213" y="488295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+ 3</a:t>
            </a:r>
          </a:p>
        </p:txBody>
      </p:sp>
      <p:sp>
        <p:nvSpPr>
          <p:cNvPr id="80" name="TextBox 323">
            <a:extLst>
              <a:ext uri="{FF2B5EF4-FFF2-40B4-BE49-F238E27FC236}">
                <a16:creationId xmlns:a16="http://schemas.microsoft.com/office/drawing/2014/main" id="{609D0759-1A12-564F-96B6-3C247E6FE1C4}"/>
              </a:ext>
            </a:extLst>
          </p:cNvPr>
          <p:cNvSpPr txBox="1"/>
          <p:nvPr/>
        </p:nvSpPr>
        <p:spPr>
          <a:xfrm>
            <a:off x="2021295" y="4875964"/>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2</a:t>
            </a:r>
          </a:p>
        </p:txBody>
      </p:sp>
      <p:sp>
        <p:nvSpPr>
          <p:cNvPr id="81" name="TextBox 325">
            <a:extLst>
              <a:ext uri="{FF2B5EF4-FFF2-40B4-BE49-F238E27FC236}">
                <a16:creationId xmlns:a16="http://schemas.microsoft.com/office/drawing/2014/main" id="{609D0759-1A12-564F-96B6-3C247E6FE1C4}"/>
              </a:ext>
            </a:extLst>
          </p:cNvPr>
          <p:cNvSpPr txBox="1"/>
          <p:nvPr/>
        </p:nvSpPr>
        <p:spPr>
          <a:xfrm rot="16200000">
            <a:off x="520981" y="4860433"/>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p:txBody>
      </p:sp>
      <p:sp>
        <p:nvSpPr>
          <p:cNvPr id="82" name="TextBox 326">
            <a:extLst>
              <a:ext uri="{FF2B5EF4-FFF2-40B4-BE49-F238E27FC236}">
                <a16:creationId xmlns:a16="http://schemas.microsoft.com/office/drawing/2014/main" id="{609D0759-1A12-564F-96B6-3C247E6FE1C4}"/>
              </a:ext>
            </a:extLst>
          </p:cNvPr>
          <p:cNvSpPr txBox="1"/>
          <p:nvPr/>
        </p:nvSpPr>
        <p:spPr>
          <a:xfrm rot="16200000">
            <a:off x="2253635" y="4852355"/>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p:txBody>
      </p:sp>
      <p:sp>
        <p:nvSpPr>
          <p:cNvPr id="83" name="TextBox 327">
            <a:extLst>
              <a:ext uri="{FF2B5EF4-FFF2-40B4-BE49-F238E27FC236}">
                <a16:creationId xmlns:a16="http://schemas.microsoft.com/office/drawing/2014/main" id="{609D0759-1A12-564F-96B6-3C247E6FE1C4}"/>
              </a:ext>
            </a:extLst>
          </p:cNvPr>
          <p:cNvSpPr txBox="1"/>
          <p:nvPr/>
        </p:nvSpPr>
        <p:spPr>
          <a:xfrm>
            <a:off x="176341" y="5893781"/>
            <a:ext cx="2840609"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a:latin typeface="Arial"/>
                <a:ea typeface="A little sunshine" panose="02000603000000000000" pitchFamily="2" charset="0"/>
                <a:cs typeface="Arial"/>
              </a:rPr>
              <a:t>Put the expression into a function machine</a:t>
            </a:r>
            <a:endParaRPr lang="en-GB" sz="1050" u="sng">
              <a:latin typeface="Arial"/>
              <a:ea typeface="A little sunshine" panose="02000603000000000000" pitchFamily="2" charset="0"/>
              <a:cs typeface="Arial"/>
            </a:endParaRPr>
          </a:p>
        </p:txBody>
      </p:sp>
      <p:sp>
        <p:nvSpPr>
          <p:cNvPr id="84" name="TextBox 328">
            <a:extLst>
              <a:ext uri="{FF2B5EF4-FFF2-40B4-BE49-F238E27FC236}">
                <a16:creationId xmlns:a16="http://schemas.microsoft.com/office/drawing/2014/main" id="{609D0759-1A12-564F-96B6-3C247E6FE1C4}"/>
              </a:ext>
            </a:extLst>
          </p:cNvPr>
          <p:cNvSpPr txBox="1"/>
          <p:nvPr/>
        </p:nvSpPr>
        <p:spPr>
          <a:xfrm>
            <a:off x="954440" y="5288907"/>
            <a:ext cx="184573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b="1">
                <a:latin typeface="A little sunshine" panose="02000603000000000000" pitchFamily="2" charset="0"/>
                <a:ea typeface="A little sunshine" panose="02000603000000000000" pitchFamily="2" charset="0"/>
              </a:rPr>
              <a:t>If x = 10 </a:t>
            </a:r>
            <a:endParaRPr lang="en-GB" sz="800">
              <a:latin typeface="A little sunshine" panose="02000603000000000000" pitchFamily="2" charset="0"/>
              <a:ea typeface="A little sunshine" panose="02000603000000000000" pitchFamily="2" charset="0"/>
            </a:endParaRPr>
          </a:p>
          <a:p>
            <a:r>
              <a:rPr lang="en-GB" sz="800">
                <a:latin typeface="A little sunshine" panose="02000603000000000000" pitchFamily="2" charset="0"/>
                <a:ea typeface="A little sunshine" panose="02000603000000000000" pitchFamily="2" charset="0"/>
              </a:rPr>
              <a:t>10 + 3 = 13….. 13 x 2 = 26</a:t>
            </a:r>
          </a:p>
        </p:txBody>
      </p:sp>
      <p:sp>
        <p:nvSpPr>
          <p:cNvPr id="85" name="TextBox 369">
            <a:extLst>
              <a:ext uri="{FF2B5EF4-FFF2-40B4-BE49-F238E27FC236}">
                <a16:creationId xmlns:a16="http://schemas.microsoft.com/office/drawing/2014/main" id="{609D0759-1A12-564F-96B6-3C247E6FE1C4}"/>
              </a:ext>
            </a:extLst>
          </p:cNvPr>
          <p:cNvSpPr txBox="1"/>
          <p:nvPr/>
        </p:nvSpPr>
        <p:spPr>
          <a:xfrm>
            <a:off x="203651" y="5654312"/>
            <a:ext cx="2798426" cy="25391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a:latin typeface="Arial"/>
                <a:ea typeface="A little sunshine" panose="02000603000000000000" pitchFamily="2" charset="0"/>
                <a:cs typeface="Arial"/>
              </a:rPr>
              <a:t>Take the function and generate a sequence </a:t>
            </a:r>
          </a:p>
        </p:txBody>
      </p:sp>
      <p:sp>
        <p:nvSpPr>
          <p:cNvPr id="87" name="Rectangle 86">
            <a:extLst>
              <a:ext uri="{FF2B5EF4-FFF2-40B4-BE49-F238E27FC236}">
                <a16:creationId xmlns:a16="http://schemas.microsoft.com/office/drawing/2014/main" id="{CC9A103E-C9E4-3846-9E51-27F4DBBF9300}"/>
              </a:ext>
            </a:extLst>
          </p:cNvPr>
          <p:cNvSpPr/>
          <p:nvPr/>
        </p:nvSpPr>
        <p:spPr>
          <a:xfrm>
            <a:off x="183220" y="6651888"/>
            <a:ext cx="6519937" cy="2899712"/>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89" name="TextBox 356">
            <a:extLst>
              <a:ext uri="{FF2B5EF4-FFF2-40B4-BE49-F238E27FC236}">
                <a16:creationId xmlns:a16="http://schemas.microsoft.com/office/drawing/2014/main" id="{609D0759-1A12-564F-96B6-3C247E6FE1C4}"/>
              </a:ext>
            </a:extLst>
          </p:cNvPr>
          <p:cNvSpPr txBox="1"/>
          <p:nvPr/>
        </p:nvSpPr>
        <p:spPr>
          <a:xfrm>
            <a:off x="2968866" y="8603449"/>
            <a:ext cx="723413"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b="1">
                <a:latin typeface="A little sunshine" panose="02000603000000000000" pitchFamily="2" charset="0"/>
                <a:ea typeface="A little sunshine" panose="02000603000000000000" pitchFamily="2" charset="0"/>
              </a:rPr>
              <a:t>INPUT (x)</a:t>
            </a:r>
          </a:p>
        </p:txBody>
      </p:sp>
      <p:sp>
        <p:nvSpPr>
          <p:cNvPr id="90" name="TextBox 357">
            <a:extLst>
              <a:ext uri="{FF2B5EF4-FFF2-40B4-BE49-F238E27FC236}">
                <a16:creationId xmlns:a16="http://schemas.microsoft.com/office/drawing/2014/main" id="{609D0759-1A12-564F-96B6-3C247E6FE1C4}"/>
              </a:ext>
            </a:extLst>
          </p:cNvPr>
          <p:cNvSpPr txBox="1"/>
          <p:nvPr/>
        </p:nvSpPr>
        <p:spPr>
          <a:xfrm>
            <a:off x="2845634" y="8813013"/>
            <a:ext cx="830504"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b="1">
                <a:latin typeface="A little sunshine" panose="02000603000000000000" pitchFamily="2" charset="0"/>
                <a:ea typeface="A little sunshine" panose="02000603000000000000" pitchFamily="2" charset="0"/>
              </a:rPr>
              <a:t>OUTPUT (y)</a:t>
            </a:r>
          </a:p>
        </p:txBody>
      </p:sp>
      <p:cxnSp>
        <p:nvCxnSpPr>
          <p:cNvPr id="91" name="Straight Connector 90">
            <a:extLst>
              <a:ext uri="{FF2B5EF4-FFF2-40B4-BE49-F238E27FC236}">
                <a16:creationId xmlns:a16="http://schemas.microsoft.com/office/drawing/2014/main" id="{BCE1A39B-F67B-AB2C-187A-BC2AC03EB2B8}"/>
              </a:ext>
            </a:extLst>
          </p:cNvPr>
          <p:cNvCxnSpPr/>
          <p:nvPr/>
        </p:nvCxnSpPr>
        <p:spPr>
          <a:xfrm>
            <a:off x="3218707" y="8802143"/>
            <a:ext cx="1071003" cy="0"/>
          </a:xfrm>
          <a:prstGeom prst="line">
            <a:avLst/>
          </a:prstGeom>
        </p:spPr>
        <p:style>
          <a:lnRef idx="1">
            <a:schemeClr val="dk1"/>
          </a:lnRef>
          <a:fillRef idx="0">
            <a:schemeClr val="dk1"/>
          </a:fillRef>
          <a:effectRef idx="0">
            <a:schemeClr val="dk1"/>
          </a:effectRef>
          <a:fontRef idx="minor">
            <a:schemeClr val="tx1"/>
          </a:fontRef>
        </p:style>
      </p:cxnSp>
      <p:cxnSp>
        <p:nvCxnSpPr>
          <p:cNvPr id="92" name="Straight Connector 91">
            <a:extLst>
              <a:ext uri="{FF2B5EF4-FFF2-40B4-BE49-F238E27FC236}">
                <a16:creationId xmlns:a16="http://schemas.microsoft.com/office/drawing/2014/main" id="{BE0DC172-0854-87E9-B475-23BAF6A1C561}"/>
              </a:ext>
            </a:extLst>
          </p:cNvPr>
          <p:cNvCxnSpPr/>
          <p:nvPr/>
        </p:nvCxnSpPr>
        <p:spPr>
          <a:xfrm>
            <a:off x="3554485" y="8620073"/>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308700A8-2F8D-B726-1AC4-9557E32FC821}"/>
              </a:ext>
            </a:extLst>
          </p:cNvPr>
          <p:cNvCxnSpPr/>
          <p:nvPr/>
        </p:nvCxnSpPr>
        <p:spPr>
          <a:xfrm>
            <a:off x="3765454" y="8620073"/>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94" name="Straight Connector 93">
            <a:extLst>
              <a:ext uri="{FF2B5EF4-FFF2-40B4-BE49-F238E27FC236}">
                <a16:creationId xmlns:a16="http://schemas.microsoft.com/office/drawing/2014/main" id="{9AF447FD-C367-3517-2F6F-D990D4E8FDCC}"/>
              </a:ext>
            </a:extLst>
          </p:cNvPr>
          <p:cNvCxnSpPr/>
          <p:nvPr/>
        </p:nvCxnSpPr>
        <p:spPr>
          <a:xfrm>
            <a:off x="3975789" y="8620073"/>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95" name="Straight Connector 94">
            <a:extLst>
              <a:ext uri="{FF2B5EF4-FFF2-40B4-BE49-F238E27FC236}">
                <a16:creationId xmlns:a16="http://schemas.microsoft.com/office/drawing/2014/main" id="{302AACD3-922A-9F58-5473-E1A35E1C92E5}"/>
              </a:ext>
            </a:extLst>
          </p:cNvPr>
          <p:cNvCxnSpPr/>
          <p:nvPr/>
        </p:nvCxnSpPr>
        <p:spPr>
          <a:xfrm>
            <a:off x="4191723" y="8620073"/>
            <a:ext cx="0" cy="364138"/>
          </a:xfrm>
          <a:prstGeom prst="line">
            <a:avLst/>
          </a:prstGeom>
        </p:spPr>
        <p:style>
          <a:lnRef idx="1">
            <a:schemeClr val="dk1"/>
          </a:lnRef>
          <a:fillRef idx="0">
            <a:schemeClr val="dk1"/>
          </a:fillRef>
          <a:effectRef idx="0">
            <a:schemeClr val="dk1"/>
          </a:effectRef>
          <a:fontRef idx="minor">
            <a:schemeClr val="tx1"/>
          </a:fontRef>
        </p:style>
      </p:cxnSp>
      <p:sp>
        <p:nvSpPr>
          <p:cNvPr id="96" name="TextBox 363">
            <a:extLst>
              <a:ext uri="{FF2B5EF4-FFF2-40B4-BE49-F238E27FC236}">
                <a16:creationId xmlns:a16="http://schemas.microsoft.com/office/drawing/2014/main" id="{609D0759-1A12-564F-96B6-3C247E6FE1C4}"/>
              </a:ext>
            </a:extLst>
          </p:cNvPr>
          <p:cNvSpPr txBox="1"/>
          <p:nvPr/>
        </p:nvSpPr>
        <p:spPr>
          <a:xfrm>
            <a:off x="3486457" y="8610860"/>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1</a:t>
            </a:r>
          </a:p>
        </p:txBody>
      </p:sp>
      <p:sp>
        <p:nvSpPr>
          <p:cNvPr id="97" name="TextBox 364">
            <a:extLst>
              <a:ext uri="{FF2B5EF4-FFF2-40B4-BE49-F238E27FC236}">
                <a16:creationId xmlns:a16="http://schemas.microsoft.com/office/drawing/2014/main" id="{609D0759-1A12-564F-96B6-3C247E6FE1C4}"/>
              </a:ext>
            </a:extLst>
          </p:cNvPr>
          <p:cNvSpPr txBox="1"/>
          <p:nvPr/>
        </p:nvSpPr>
        <p:spPr>
          <a:xfrm>
            <a:off x="3710795" y="8614320"/>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2</a:t>
            </a:r>
          </a:p>
        </p:txBody>
      </p:sp>
      <p:sp>
        <p:nvSpPr>
          <p:cNvPr id="98" name="TextBox 365">
            <a:extLst>
              <a:ext uri="{FF2B5EF4-FFF2-40B4-BE49-F238E27FC236}">
                <a16:creationId xmlns:a16="http://schemas.microsoft.com/office/drawing/2014/main" id="{609D0759-1A12-564F-96B6-3C247E6FE1C4}"/>
              </a:ext>
            </a:extLst>
          </p:cNvPr>
          <p:cNvSpPr txBox="1"/>
          <p:nvPr/>
        </p:nvSpPr>
        <p:spPr>
          <a:xfrm>
            <a:off x="3905809" y="860824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3</a:t>
            </a:r>
          </a:p>
        </p:txBody>
      </p:sp>
      <p:sp>
        <p:nvSpPr>
          <p:cNvPr id="99" name="TextBox 366">
            <a:extLst>
              <a:ext uri="{FF2B5EF4-FFF2-40B4-BE49-F238E27FC236}">
                <a16:creationId xmlns:a16="http://schemas.microsoft.com/office/drawing/2014/main" id="{609D0759-1A12-564F-96B6-3C247E6FE1C4}"/>
              </a:ext>
            </a:extLst>
          </p:cNvPr>
          <p:cNvSpPr txBox="1"/>
          <p:nvPr/>
        </p:nvSpPr>
        <p:spPr>
          <a:xfrm>
            <a:off x="3489022" y="8786491"/>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8</a:t>
            </a:r>
          </a:p>
        </p:txBody>
      </p:sp>
      <p:sp>
        <p:nvSpPr>
          <p:cNvPr id="100" name="TextBox 367">
            <a:extLst>
              <a:ext uri="{FF2B5EF4-FFF2-40B4-BE49-F238E27FC236}">
                <a16:creationId xmlns:a16="http://schemas.microsoft.com/office/drawing/2014/main" id="{609D0759-1A12-564F-96B6-3C247E6FE1C4}"/>
              </a:ext>
            </a:extLst>
          </p:cNvPr>
          <p:cNvSpPr txBox="1"/>
          <p:nvPr/>
        </p:nvSpPr>
        <p:spPr>
          <a:xfrm>
            <a:off x="3691418" y="8786491"/>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10</a:t>
            </a:r>
          </a:p>
        </p:txBody>
      </p:sp>
      <p:sp>
        <p:nvSpPr>
          <p:cNvPr id="101" name="TextBox 368">
            <a:extLst>
              <a:ext uri="{FF2B5EF4-FFF2-40B4-BE49-F238E27FC236}">
                <a16:creationId xmlns:a16="http://schemas.microsoft.com/office/drawing/2014/main" id="{609D0759-1A12-564F-96B6-3C247E6FE1C4}"/>
              </a:ext>
            </a:extLst>
          </p:cNvPr>
          <p:cNvSpPr txBox="1"/>
          <p:nvPr/>
        </p:nvSpPr>
        <p:spPr>
          <a:xfrm>
            <a:off x="3909582" y="8782538"/>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12</a:t>
            </a:r>
          </a:p>
        </p:txBody>
      </p:sp>
      <p:sp>
        <p:nvSpPr>
          <p:cNvPr id="102" name="TextBox 369">
            <a:extLst>
              <a:ext uri="{FF2B5EF4-FFF2-40B4-BE49-F238E27FC236}">
                <a16:creationId xmlns:a16="http://schemas.microsoft.com/office/drawing/2014/main" id="{609D0759-1A12-564F-96B6-3C247E6FE1C4}"/>
              </a:ext>
            </a:extLst>
          </p:cNvPr>
          <p:cNvSpPr txBox="1"/>
          <p:nvPr/>
        </p:nvSpPr>
        <p:spPr>
          <a:xfrm>
            <a:off x="4673" y="7245637"/>
            <a:ext cx="2891283" cy="24622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rial"/>
                <a:ea typeface="A little sunshine" panose="02000603000000000000" pitchFamily="2" charset="0"/>
                <a:cs typeface="Arial"/>
              </a:rPr>
              <a:t>Take the function and generate a sequence </a:t>
            </a:r>
          </a:p>
        </p:txBody>
      </p:sp>
      <p:sp>
        <p:nvSpPr>
          <p:cNvPr id="103" name="TextBox 370">
            <a:extLst>
              <a:ext uri="{FF2B5EF4-FFF2-40B4-BE49-F238E27FC236}">
                <a16:creationId xmlns:a16="http://schemas.microsoft.com/office/drawing/2014/main" id="{609D0759-1A12-564F-96B6-3C247E6FE1C4}"/>
              </a:ext>
            </a:extLst>
          </p:cNvPr>
          <p:cNvSpPr txBox="1"/>
          <p:nvPr/>
        </p:nvSpPr>
        <p:spPr>
          <a:xfrm>
            <a:off x="600882" y="7469625"/>
            <a:ext cx="964719" cy="253916"/>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2(x + 3)</a:t>
            </a:r>
          </a:p>
        </p:txBody>
      </p:sp>
      <p:sp>
        <p:nvSpPr>
          <p:cNvPr id="104" name="Rounded Rectangle 372">
            <a:extLst>
              <a:ext uri="{FF2B5EF4-FFF2-40B4-BE49-F238E27FC236}">
                <a16:creationId xmlns:a16="http://schemas.microsoft.com/office/drawing/2014/main" id="{08A11D43-77A0-F556-ECA4-D1DFACA4AE67}"/>
              </a:ext>
            </a:extLst>
          </p:cNvPr>
          <p:cNvSpPr/>
          <p:nvPr/>
        </p:nvSpPr>
        <p:spPr>
          <a:xfrm>
            <a:off x="597881" y="7784889"/>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05" name="Rounded Rectangle 373">
            <a:extLst>
              <a:ext uri="{FF2B5EF4-FFF2-40B4-BE49-F238E27FC236}">
                <a16:creationId xmlns:a16="http://schemas.microsoft.com/office/drawing/2014/main" id="{1548832B-87AF-AB57-97E2-B9040628F890}"/>
              </a:ext>
            </a:extLst>
          </p:cNvPr>
          <p:cNvSpPr/>
          <p:nvPr/>
        </p:nvSpPr>
        <p:spPr>
          <a:xfrm>
            <a:off x="1229477" y="7764853"/>
            <a:ext cx="323017" cy="288903"/>
          </a:xfrm>
          <a:prstGeom prst="round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cxnSp>
        <p:nvCxnSpPr>
          <p:cNvPr id="106" name="Straight Arrow Connector 105">
            <a:extLst>
              <a:ext uri="{FF2B5EF4-FFF2-40B4-BE49-F238E27FC236}">
                <a16:creationId xmlns:a16="http://schemas.microsoft.com/office/drawing/2014/main" id="{88D431D4-80BB-07AF-D937-82DC86B2E644}"/>
              </a:ext>
            </a:extLst>
          </p:cNvPr>
          <p:cNvCxnSpPr/>
          <p:nvPr/>
        </p:nvCxnSpPr>
        <p:spPr>
          <a:xfrm>
            <a:off x="944559" y="7909304"/>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7" name="Straight Arrow Connector 106">
            <a:extLst>
              <a:ext uri="{FF2B5EF4-FFF2-40B4-BE49-F238E27FC236}">
                <a16:creationId xmlns:a16="http://schemas.microsoft.com/office/drawing/2014/main" id="{3ADA7775-3584-F6A3-1BFD-A65EF5E1B59C}"/>
              </a:ext>
            </a:extLst>
          </p:cNvPr>
          <p:cNvCxnSpPr/>
          <p:nvPr/>
        </p:nvCxnSpPr>
        <p:spPr>
          <a:xfrm>
            <a:off x="302103" y="7910800"/>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8" name="Straight Arrow Connector 107">
            <a:extLst>
              <a:ext uri="{FF2B5EF4-FFF2-40B4-BE49-F238E27FC236}">
                <a16:creationId xmlns:a16="http://schemas.microsoft.com/office/drawing/2014/main" id="{D5DE3133-C289-B613-6370-D331ABA97468}"/>
              </a:ext>
            </a:extLst>
          </p:cNvPr>
          <p:cNvCxnSpPr/>
          <p:nvPr/>
        </p:nvCxnSpPr>
        <p:spPr>
          <a:xfrm>
            <a:off x="1592885" y="7905724"/>
            <a:ext cx="261257" cy="1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9" name="TextBox 377">
            <a:extLst>
              <a:ext uri="{FF2B5EF4-FFF2-40B4-BE49-F238E27FC236}">
                <a16:creationId xmlns:a16="http://schemas.microsoft.com/office/drawing/2014/main" id="{609D0759-1A12-564F-96B6-3C247E6FE1C4}"/>
              </a:ext>
            </a:extLst>
          </p:cNvPr>
          <p:cNvSpPr txBox="1"/>
          <p:nvPr/>
        </p:nvSpPr>
        <p:spPr>
          <a:xfrm>
            <a:off x="580467" y="781156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+ 3</a:t>
            </a:r>
          </a:p>
        </p:txBody>
      </p:sp>
      <p:sp>
        <p:nvSpPr>
          <p:cNvPr id="110" name="TextBox 378">
            <a:extLst>
              <a:ext uri="{FF2B5EF4-FFF2-40B4-BE49-F238E27FC236}">
                <a16:creationId xmlns:a16="http://schemas.microsoft.com/office/drawing/2014/main" id="{609D0759-1A12-564F-96B6-3C247E6FE1C4}"/>
              </a:ext>
            </a:extLst>
          </p:cNvPr>
          <p:cNvSpPr txBox="1"/>
          <p:nvPr/>
        </p:nvSpPr>
        <p:spPr>
          <a:xfrm>
            <a:off x="1223549" y="7804574"/>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2</a:t>
            </a:r>
          </a:p>
        </p:txBody>
      </p:sp>
      <p:sp>
        <p:nvSpPr>
          <p:cNvPr id="111" name="TextBox 379">
            <a:extLst>
              <a:ext uri="{FF2B5EF4-FFF2-40B4-BE49-F238E27FC236}">
                <a16:creationId xmlns:a16="http://schemas.microsoft.com/office/drawing/2014/main" id="{609D0759-1A12-564F-96B6-3C247E6FE1C4}"/>
              </a:ext>
            </a:extLst>
          </p:cNvPr>
          <p:cNvSpPr txBox="1"/>
          <p:nvPr/>
        </p:nvSpPr>
        <p:spPr>
          <a:xfrm rot="16200000">
            <a:off x="-231586" y="7789043"/>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p:txBody>
      </p:sp>
      <p:sp>
        <p:nvSpPr>
          <p:cNvPr id="112" name="TextBox 380">
            <a:extLst>
              <a:ext uri="{FF2B5EF4-FFF2-40B4-BE49-F238E27FC236}">
                <a16:creationId xmlns:a16="http://schemas.microsoft.com/office/drawing/2014/main" id="{609D0759-1A12-564F-96B6-3C247E6FE1C4}"/>
              </a:ext>
            </a:extLst>
          </p:cNvPr>
          <p:cNvSpPr txBox="1"/>
          <p:nvPr/>
        </p:nvSpPr>
        <p:spPr>
          <a:xfrm rot="16200000">
            <a:off x="1418542" y="7816611"/>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p:txBody>
      </p:sp>
      <p:sp>
        <p:nvSpPr>
          <p:cNvPr id="113" name="TextBox 382">
            <a:extLst>
              <a:ext uri="{FF2B5EF4-FFF2-40B4-BE49-F238E27FC236}">
                <a16:creationId xmlns:a16="http://schemas.microsoft.com/office/drawing/2014/main" id="{609D0759-1A12-564F-96B6-3C247E6FE1C4}"/>
              </a:ext>
            </a:extLst>
          </p:cNvPr>
          <p:cNvSpPr txBox="1"/>
          <p:nvPr/>
        </p:nvSpPr>
        <p:spPr>
          <a:xfrm>
            <a:off x="1209943" y="8205601"/>
            <a:ext cx="3186318" cy="40011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rial"/>
                <a:ea typeface="A little sunshine" panose="02000603000000000000" pitchFamily="2" charset="0"/>
                <a:cs typeface="Arial"/>
              </a:rPr>
              <a:t>To represent graphically the input becomes x co-ordinates and the output becomes y co-ordinates</a:t>
            </a:r>
          </a:p>
        </p:txBody>
      </p:sp>
      <p:sp>
        <p:nvSpPr>
          <p:cNvPr id="114" name="TextBox 383">
            <a:extLst>
              <a:ext uri="{FF2B5EF4-FFF2-40B4-BE49-F238E27FC236}">
                <a16:creationId xmlns:a16="http://schemas.microsoft.com/office/drawing/2014/main" id="{609D0759-1A12-564F-96B6-3C247E6FE1C4}"/>
              </a:ext>
            </a:extLst>
          </p:cNvPr>
          <p:cNvSpPr txBox="1"/>
          <p:nvPr/>
        </p:nvSpPr>
        <p:spPr>
          <a:xfrm>
            <a:off x="482515" y="8155070"/>
            <a:ext cx="772546" cy="253916"/>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y=2(x + 3)</a:t>
            </a:r>
          </a:p>
        </p:txBody>
      </p:sp>
      <p:sp>
        <p:nvSpPr>
          <p:cNvPr id="115" name="Oval 114">
            <a:extLst>
              <a:ext uri="{FF2B5EF4-FFF2-40B4-BE49-F238E27FC236}">
                <a16:creationId xmlns:a16="http://schemas.microsoft.com/office/drawing/2014/main" id="{24ADA22B-2E18-36F3-288A-6FF6B4CE3AD3}"/>
              </a:ext>
            </a:extLst>
          </p:cNvPr>
          <p:cNvSpPr/>
          <p:nvPr/>
        </p:nvSpPr>
        <p:spPr>
          <a:xfrm>
            <a:off x="3765454" y="8614321"/>
            <a:ext cx="210335" cy="383661"/>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6" name="TextBox 385">
            <a:extLst>
              <a:ext uri="{FF2B5EF4-FFF2-40B4-BE49-F238E27FC236}">
                <a16:creationId xmlns:a16="http://schemas.microsoft.com/office/drawing/2014/main" id="{609D0759-1A12-564F-96B6-3C247E6FE1C4}"/>
              </a:ext>
            </a:extLst>
          </p:cNvPr>
          <p:cNvSpPr txBox="1"/>
          <p:nvPr/>
        </p:nvSpPr>
        <p:spPr>
          <a:xfrm>
            <a:off x="1705258" y="9027392"/>
            <a:ext cx="3527999" cy="40011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rial"/>
                <a:ea typeface="A little sunshine" panose="02000603000000000000" pitchFamily="2" charset="0"/>
                <a:cs typeface="Arial"/>
              </a:rPr>
              <a:t>This becomes a co-ordinate pair</a:t>
            </a:r>
          </a:p>
          <a:p>
            <a:pPr algn="ctr"/>
            <a:r>
              <a:rPr lang="en-GB" sz="1000">
                <a:latin typeface="Arial"/>
                <a:ea typeface="A little sunshine" panose="02000603000000000000" pitchFamily="2" charset="0"/>
                <a:cs typeface="Arial"/>
              </a:rPr>
              <a:t>(2, 10) to plot on a graph</a:t>
            </a:r>
          </a:p>
        </p:txBody>
      </p:sp>
      <p:cxnSp>
        <p:nvCxnSpPr>
          <p:cNvPr id="117" name="Straight Arrow Connector 116">
            <a:extLst>
              <a:ext uri="{FF2B5EF4-FFF2-40B4-BE49-F238E27FC236}">
                <a16:creationId xmlns:a16="http://schemas.microsoft.com/office/drawing/2014/main" id="{2C76B069-1BA5-E86D-CE61-9309A760BC69}"/>
              </a:ext>
            </a:extLst>
          </p:cNvPr>
          <p:cNvCxnSpPr/>
          <p:nvPr/>
        </p:nvCxnSpPr>
        <p:spPr>
          <a:xfrm flipV="1">
            <a:off x="3691418" y="8949183"/>
            <a:ext cx="144128" cy="1720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18" name="Picture 117">
            <a:extLst>
              <a:ext uri="{FF2B5EF4-FFF2-40B4-BE49-F238E27FC236}">
                <a16:creationId xmlns:a16="http://schemas.microsoft.com/office/drawing/2014/main" id="{F47726C9-DB0D-A29D-0CF8-8D377A6604B9}"/>
              </a:ext>
            </a:extLst>
          </p:cNvPr>
          <p:cNvPicPr>
            <a:picLocks noChangeAspect="1"/>
          </p:cNvPicPr>
          <p:nvPr/>
        </p:nvPicPr>
        <p:blipFill>
          <a:blip r:embed="rId4"/>
          <a:stretch>
            <a:fillRect/>
          </a:stretch>
        </p:blipFill>
        <p:spPr>
          <a:xfrm>
            <a:off x="4742305" y="7686895"/>
            <a:ext cx="1130404" cy="1199677"/>
          </a:xfrm>
          <a:prstGeom prst="rect">
            <a:avLst/>
          </a:prstGeom>
        </p:spPr>
      </p:pic>
      <p:sp>
        <p:nvSpPr>
          <p:cNvPr id="119" name="TextBox 389">
            <a:extLst>
              <a:ext uri="{FF2B5EF4-FFF2-40B4-BE49-F238E27FC236}">
                <a16:creationId xmlns:a16="http://schemas.microsoft.com/office/drawing/2014/main" id="{609D0759-1A12-564F-96B6-3C247E6FE1C4}"/>
              </a:ext>
            </a:extLst>
          </p:cNvPr>
          <p:cNvSpPr txBox="1"/>
          <p:nvPr/>
        </p:nvSpPr>
        <p:spPr>
          <a:xfrm rot="16200000">
            <a:off x="4103450" y="8254419"/>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p:txBody>
      </p:sp>
      <p:sp>
        <p:nvSpPr>
          <p:cNvPr id="120" name="TextBox 390">
            <a:extLst>
              <a:ext uri="{FF2B5EF4-FFF2-40B4-BE49-F238E27FC236}">
                <a16:creationId xmlns:a16="http://schemas.microsoft.com/office/drawing/2014/main" id="{609D0759-1A12-564F-96B6-3C247E6FE1C4}"/>
              </a:ext>
            </a:extLst>
          </p:cNvPr>
          <p:cNvSpPr txBox="1"/>
          <p:nvPr/>
        </p:nvSpPr>
        <p:spPr>
          <a:xfrm>
            <a:off x="4717024" y="8946282"/>
            <a:ext cx="992777"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p:txBody>
      </p:sp>
      <p:sp>
        <p:nvSpPr>
          <p:cNvPr id="121" name="TextBox 391">
            <a:extLst>
              <a:ext uri="{FF2B5EF4-FFF2-40B4-BE49-F238E27FC236}">
                <a16:creationId xmlns:a16="http://schemas.microsoft.com/office/drawing/2014/main" id="{609D0759-1A12-564F-96B6-3C247E6FE1C4}"/>
              </a:ext>
            </a:extLst>
          </p:cNvPr>
          <p:cNvSpPr txBox="1"/>
          <p:nvPr/>
        </p:nvSpPr>
        <p:spPr>
          <a:xfrm>
            <a:off x="4250972" y="9054626"/>
            <a:ext cx="2598758" cy="56725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b="1">
                <a:latin typeface="Arial"/>
                <a:ea typeface="A little sunshine" panose="02000603000000000000" pitchFamily="2" charset="0"/>
                <a:cs typeface="Arial"/>
              </a:rPr>
              <a:t>NOTE: </a:t>
            </a:r>
          </a:p>
          <a:p>
            <a:pPr algn="ctr"/>
            <a:r>
              <a:rPr lang="en-GB" sz="1000">
                <a:latin typeface="Arial"/>
                <a:ea typeface="A little sunshine" panose="02000603000000000000" pitchFamily="2" charset="0"/>
                <a:cs typeface="Arial"/>
              </a:rPr>
              <a:t>Because this is a linear graph you can predict other values </a:t>
            </a:r>
          </a:p>
        </p:txBody>
      </p:sp>
      <p:sp>
        <p:nvSpPr>
          <p:cNvPr id="122" name="TextBox 392">
            <a:extLst>
              <a:ext uri="{FF2B5EF4-FFF2-40B4-BE49-F238E27FC236}">
                <a16:creationId xmlns:a16="http://schemas.microsoft.com/office/drawing/2014/main" id="{609D0759-1A12-564F-96B6-3C247E6FE1C4}"/>
              </a:ext>
            </a:extLst>
          </p:cNvPr>
          <p:cNvSpPr txBox="1"/>
          <p:nvPr/>
        </p:nvSpPr>
        <p:spPr>
          <a:xfrm>
            <a:off x="2900585" y="7086407"/>
            <a:ext cx="3765554" cy="577081"/>
          </a:xfrm>
          <a:prstGeom prst="rect">
            <a:avLst/>
          </a:prstGeom>
          <a:noFill/>
          <a:ln>
            <a:solidFill>
              <a:schemeClr val="tx1"/>
            </a:solidFill>
          </a:ln>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rial"/>
                <a:ea typeface="A little sunshine" panose="02000603000000000000" pitchFamily="2" charset="0"/>
                <a:cs typeface="Arial"/>
              </a:rPr>
              <a:t>Not all graphs will be linear only those with an integer value for x.</a:t>
            </a:r>
          </a:p>
          <a:p>
            <a:pPr algn="ctr"/>
            <a:r>
              <a:rPr lang="en-GB" sz="1050" dirty="0">
                <a:latin typeface="Arial"/>
                <a:ea typeface="A little sunshine" panose="02000603000000000000" pitchFamily="2" charset="0"/>
                <a:cs typeface="Arial"/>
              </a:rPr>
              <a:t>Powers and fractions generate differently shaped graphs.</a:t>
            </a:r>
          </a:p>
        </p:txBody>
      </p:sp>
      <p:sp>
        <p:nvSpPr>
          <p:cNvPr id="123" name="Rectangle 122">
            <a:extLst>
              <a:ext uri="{FF2B5EF4-FFF2-40B4-BE49-F238E27FC236}">
                <a16:creationId xmlns:a16="http://schemas.microsoft.com/office/drawing/2014/main" id="{CC9A103E-C9E4-3846-9E51-27F4DBBF9300}"/>
              </a:ext>
            </a:extLst>
          </p:cNvPr>
          <p:cNvSpPr/>
          <p:nvPr/>
        </p:nvSpPr>
        <p:spPr>
          <a:xfrm>
            <a:off x="3025331" y="4602115"/>
            <a:ext cx="3671169" cy="1245017"/>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24" name="TextBox 330">
            <a:extLst>
              <a:ext uri="{FF2B5EF4-FFF2-40B4-BE49-F238E27FC236}">
                <a16:creationId xmlns:a16="http://schemas.microsoft.com/office/drawing/2014/main" id="{609D0759-1A12-564F-96B6-3C247E6FE1C4}"/>
              </a:ext>
            </a:extLst>
          </p:cNvPr>
          <p:cNvSpPr txBox="1"/>
          <p:nvPr/>
        </p:nvSpPr>
        <p:spPr>
          <a:xfrm>
            <a:off x="3009050" y="4581740"/>
            <a:ext cx="2450479"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Forming a sequence</a:t>
            </a:r>
          </a:p>
        </p:txBody>
      </p:sp>
      <p:sp>
        <p:nvSpPr>
          <p:cNvPr id="125" name="TextBox 331">
            <a:extLst>
              <a:ext uri="{FF2B5EF4-FFF2-40B4-BE49-F238E27FC236}">
                <a16:creationId xmlns:a16="http://schemas.microsoft.com/office/drawing/2014/main" id="{609D0759-1A12-564F-96B6-3C247E6FE1C4}"/>
              </a:ext>
            </a:extLst>
          </p:cNvPr>
          <p:cNvSpPr txBox="1"/>
          <p:nvPr/>
        </p:nvSpPr>
        <p:spPr>
          <a:xfrm>
            <a:off x="5261333" y="4696112"/>
            <a:ext cx="805539" cy="261610"/>
          </a:xfrm>
          <a:prstGeom prst="rect">
            <a:avLst/>
          </a:prstGeom>
          <a:noFill/>
          <a:ln>
            <a:solidFill>
              <a:schemeClr val="tx1"/>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a:latin typeface="A little sunshine" panose="02000603000000000000" pitchFamily="2" charset="0"/>
                <a:ea typeface="A little sunshine" panose="02000603000000000000" pitchFamily="2" charset="0"/>
              </a:rPr>
              <a:t>2(x + 3)</a:t>
            </a:r>
          </a:p>
        </p:txBody>
      </p:sp>
      <p:sp>
        <p:nvSpPr>
          <p:cNvPr id="126" name="TextBox 332">
            <a:extLst>
              <a:ext uri="{FF2B5EF4-FFF2-40B4-BE49-F238E27FC236}">
                <a16:creationId xmlns:a16="http://schemas.microsoft.com/office/drawing/2014/main" id="{609D0759-1A12-564F-96B6-3C247E6FE1C4}"/>
              </a:ext>
            </a:extLst>
          </p:cNvPr>
          <p:cNvSpPr txBox="1"/>
          <p:nvPr/>
        </p:nvSpPr>
        <p:spPr>
          <a:xfrm>
            <a:off x="3026049" y="4953965"/>
            <a:ext cx="539455"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INPUT</a:t>
            </a:r>
          </a:p>
        </p:txBody>
      </p:sp>
      <p:sp>
        <p:nvSpPr>
          <p:cNvPr id="127" name="TextBox 333">
            <a:extLst>
              <a:ext uri="{FF2B5EF4-FFF2-40B4-BE49-F238E27FC236}">
                <a16:creationId xmlns:a16="http://schemas.microsoft.com/office/drawing/2014/main" id="{609D0759-1A12-564F-96B6-3C247E6FE1C4}"/>
              </a:ext>
            </a:extLst>
          </p:cNvPr>
          <p:cNvSpPr txBox="1"/>
          <p:nvPr/>
        </p:nvSpPr>
        <p:spPr>
          <a:xfrm>
            <a:off x="2983378" y="5123747"/>
            <a:ext cx="632311"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OUTPUT</a:t>
            </a:r>
          </a:p>
        </p:txBody>
      </p:sp>
      <p:cxnSp>
        <p:nvCxnSpPr>
          <p:cNvPr id="128" name="Straight Connector 127">
            <a:extLst>
              <a:ext uri="{FF2B5EF4-FFF2-40B4-BE49-F238E27FC236}">
                <a16:creationId xmlns:a16="http://schemas.microsoft.com/office/drawing/2014/main" id="{ED961AFB-43CB-F6B9-9DDE-6BD266324AA7}"/>
              </a:ext>
            </a:extLst>
          </p:cNvPr>
          <p:cNvCxnSpPr/>
          <p:nvPr/>
        </p:nvCxnSpPr>
        <p:spPr>
          <a:xfrm>
            <a:off x="3131727" y="5139398"/>
            <a:ext cx="1071003" cy="0"/>
          </a:xfrm>
          <a:prstGeom prst="line">
            <a:avLst/>
          </a:prstGeom>
        </p:spPr>
        <p:style>
          <a:lnRef idx="1">
            <a:schemeClr val="dk1"/>
          </a:lnRef>
          <a:fillRef idx="0">
            <a:schemeClr val="dk1"/>
          </a:fillRef>
          <a:effectRef idx="0">
            <a:schemeClr val="dk1"/>
          </a:effectRef>
          <a:fontRef idx="minor">
            <a:schemeClr val="tx1"/>
          </a:fontRef>
        </p:style>
      </p:cxnSp>
      <p:cxnSp>
        <p:nvCxnSpPr>
          <p:cNvPr id="129" name="Straight Connector 128">
            <a:extLst>
              <a:ext uri="{FF2B5EF4-FFF2-40B4-BE49-F238E27FC236}">
                <a16:creationId xmlns:a16="http://schemas.microsoft.com/office/drawing/2014/main" id="{2C5AD10D-8746-D153-29C9-2664353E4D60}"/>
              </a:ext>
            </a:extLst>
          </p:cNvPr>
          <p:cNvCxnSpPr/>
          <p:nvPr/>
        </p:nvCxnSpPr>
        <p:spPr>
          <a:xfrm>
            <a:off x="3573625" y="4944068"/>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130" name="Straight Connector 129">
            <a:extLst>
              <a:ext uri="{FF2B5EF4-FFF2-40B4-BE49-F238E27FC236}">
                <a16:creationId xmlns:a16="http://schemas.microsoft.com/office/drawing/2014/main" id="{38746CC4-69D1-2587-49F9-CA1B508D3B33}"/>
              </a:ext>
            </a:extLst>
          </p:cNvPr>
          <p:cNvCxnSpPr/>
          <p:nvPr/>
        </p:nvCxnSpPr>
        <p:spPr>
          <a:xfrm>
            <a:off x="3771329" y="4957329"/>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131" name="Straight Connector 130">
            <a:extLst>
              <a:ext uri="{FF2B5EF4-FFF2-40B4-BE49-F238E27FC236}">
                <a16:creationId xmlns:a16="http://schemas.microsoft.com/office/drawing/2014/main" id="{0198D865-B74F-0182-9701-85023F61BE7D}"/>
              </a:ext>
            </a:extLst>
          </p:cNvPr>
          <p:cNvCxnSpPr/>
          <p:nvPr/>
        </p:nvCxnSpPr>
        <p:spPr>
          <a:xfrm>
            <a:off x="3981664" y="4957329"/>
            <a:ext cx="0" cy="364138"/>
          </a:xfrm>
          <a:prstGeom prst="line">
            <a:avLst/>
          </a:prstGeom>
        </p:spPr>
        <p:style>
          <a:lnRef idx="1">
            <a:schemeClr val="dk1"/>
          </a:lnRef>
          <a:fillRef idx="0">
            <a:schemeClr val="dk1"/>
          </a:fillRef>
          <a:effectRef idx="0">
            <a:schemeClr val="dk1"/>
          </a:effectRef>
          <a:fontRef idx="minor">
            <a:schemeClr val="tx1"/>
          </a:fontRef>
        </p:style>
      </p:cxnSp>
      <p:cxnSp>
        <p:nvCxnSpPr>
          <p:cNvPr id="132" name="Straight Connector 131">
            <a:extLst>
              <a:ext uri="{FF2B5EF4-FFF2-40B4-BE49-F238E27FC236}">
                <a16:creationId xmlns:a16="http://schemas.microsoft.com/office/drawing/2014/main" id="{8E448E64-D321-CEB9-4B87-264D8692EB7D}"/>
              </a:ext>
            </a:extLst>
          </p:cNvPr>
          <p:cNvCxnSpPr/>
          <p:nvPr/>
        </p:nvCxnSpPr>
        <p:spPr>
          <a:xfrm>
            <a:off x="4197598" y="4957329"/>
            <a:ext cx="0" cy="364138"/>
          </a:xfrm>
          <a:prstGeom prst="line">
            <a:avLst/>
          </a:prstGeom>
        </p:spPr>
        <p:style>
          <a:lnRef idx="1">
            <a:schemeClr val="dk1"/>
          </a:lnRef>
          <a:fillRef idx="0">
            <a:schemeClr val="dk1"/>
          </a:fillRef>
          <a:effectRef idx="0">
            <a:schemeClr val="dk1"/>
          </a:effectRef>
          <a:fontRef idx="minor">
            <a:schemeClr val="tx1"/>
          </a:fontRef>
        </p:style>
      </p:cxnSp>
      <p:sp>
        <p:nvSpPr>
          <p:cNvPr id="133" name="TextBox 345">
            <a:extLst>
              <a:ext uri="{FF2B5EF4-FFF2-40B4-BE49-F238E27FC236}">
                <a16:creationId xmlns:a16="http://schemas.microsoft.com/office/drawing/2014/main" id="{609D0759-1A12-564F-96B6-3C247E6FE1C4}"/>
              </a:ext>
            </a:extLst>
          </p:cNvPr>
          <p:cNvSpPr txBox="1"/>
          <p:nvPr/>
        </p:nvSpPr>
        <p:spPr>
          <a:xfrm>
            <a:off x="3492332" y="4934855"/>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1</a:t>
            </a:r>
          </a:p>
        </p:txBody>
      </p:sp>
      <p:sp>
        <p:nvSpPr>
          <p:cNvPr id="134" name="TextBox 346">
            <a:extLst>
              <a:ext uri="{FF2B5EF4-FFF2-40B4-BE49-F238E27FC236}">
                <a16:creationId xmlns:a16="http://schemas.microsoft.com/office/drawing/2014/main" id="{609D0759-1A12-564F-96B6-3C247E6FE1C4}"/>
              </a:ext>
            </a:extLst>
          </p:cNvPr>
          <p:cNvSpPr txBox="1"/>
          <p:nvPr/>
        </p:nvSpPr>
        <p:spPr>
          <a:xfrm>
            <a:off x="3690140" y="4951576"/>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2</a:t>
            </a:r>
          </a:p>
        </p:txBody>
      </p:sp>
      <p:sp>
        <p:nvSpPr>
          <p:cNvPr id="135" name="TextBox 347">
            <a:extLst>
              <a:ext uri="{FF2B5EF4-FFF2-40B4-BE49-F238E27FC236}">
                <a16:creationId xmlns:a16="http://schemas.microsoft.com/office/drawing/2014/main" id="{609D0759-1A12-564F-96B6-3C247E6FE1C4}"/>
              </a:ext>
            </a:extLst>
          </p:cNvPr>
          <p:cNvSpPr txBox="1"/>
          <p:nvPr/>
        </p:nvSpPr>
        <p:spPr>
          <a:xfrm>
            <a:off x="3911684" y="4945504"/>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3</a:t>
            </a:r>
          </a:p>
        </p:txBody>
      </p:sp>
      <p:sp>
        <p:nvSpPr>
          <p:cNvPr id="136" name="TextBox 348">
            <a:extLst>
              <a:ext uri="{FF2B5EF4-FFF2-40B4-BE49-F238E27FC236}">
                <a16:creationId xmlns:a16="http://schemas.microsoft.com/office/drawing/2014/main" id="{609D0759-1A12-564F-96B6-3C247E6FE1C4}"/>
              </a:ext>
            </a:extLst>
          </p:cNvPr>
          <p:cNvSpPr txBox="1"/>
          <p:nvPr/>
        </p:nvSpPr>
        <p:spPr>
          <a:xfrm>
            <a:off x="3494897" y="5123747"/>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8</a:t>
            </a:r>
          </a:p>
        </p:txBody>
      </p:sp>
      <p:sp>
        <p:nvSpPr>
          <p:cNvPr id="137" name="TextBox 349">
            <a:extLst>
              <a:ext uri="{FF2B5EF4-FFF2-40B4-BE49-F238E27FC236}">
                <a16:creationId xmlns:a16="http://schemas.microsoft.com/office/drawing/2014/main" id="{609D0759-1A12-564F-96B6-3C247E6FE1C4}"/>
              </a:ext>
            </a:extLst>
          </p:cNvPr>
          <p:cNvSpPr txBox="1"/>
          <p:nvPr/>
        </p:nvSpPr>
        <p:spPr>
          <a:xfrm>
            <a:off x="3697293" y="5123747"/>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10</a:t>
            </a:r>
          </a:p>
        </p:txBody>
      </p:sp>
      <p:sp>
        <p:nvSpPr>
          <p:cNvPr id="138" name="TextBox 350">
            <a:extLst>
              <a:ext uri="{FF2B5EF4-FFF2-40B4-BE49-F238E27FC236}">
                <a16:creationId xmlns:a16="http://schemas.microsoft.com/office/drawing/2014/main" id="{609D0759-1A12-564F-96B6-3C247E6FE1C4}"/>
              </a:ext>
            </a:extLst>
          </p:cNvPr>
          <p:cNvSpPr txBox="1"/>
          <p:nvPr/>
        </p:nvSpPr>
        <p:spPr>
          <a:xfrm>
            <a:off x="3915457" y="5119793"/>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12</a:t>
            </a:r>
          </a:p>
        </p:txBody>
      </p:sp>
      <p:cxnSp>
        <p:nvCxnSpPr>
          <p:cNvPr id="139" name="Straight Arrow Connector 138">
            <a:extLst>
              <a:ext uri="{FF2B5EF4-FFF2-40B4-BE49-F238E27FC236}">
                <a16:creationId xmlns:a16="http://schemas.microsoft.com/office/drawing/2014/main" id="{E6E9F9AE-4D74-640F-8255-B8279332972E}"/>
              </a:ext>
            </a:extLst>
          </p:cNvPr>
          <p:cNvCxnSpPr/>
          <p:nvPr/>
        </p:nvCxnSpPr>
        <p:spPr>
          <a:xfrm flipH="1">
            <a:off x="4301198" y="5127992"/>
            <a:ext cx="428082" cy="37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0" name="TextBox 353">
            <a:extLst>
              <a:ext uri="{FF2B5EF4-FFF2-40B4-BE49-F238E27FC236}">
                <a16:creationId xmlns:a16="http://schemas.microsoft.com/office/drawing/2014/main" id="{609D0759-1A12-564F-96B6-3C247E6FE1C4}"/>
              </a:ext>
            </a:extLst>
          </p:cNvPr>
          <p:cNvSpPr txBox="1"/>
          <p:nvPr/>
        </p:nvSpPr>
        <p:spPr>
          <a:xfrm>
            <a:off x="4888430" y="5055312"/>
            <a:ext cx="162496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a:latin typeface="Arial"/>
                <a:ea typeface="A little sunshine" panose="02000603000000000000" pitchFamily="2" charset="0"/>
                <a:cs typeface="Arial"/>
              </a:rPr>
              <a:t>The substitution is the ‘input’ value</a:t>
            </a:r>
          </a:p>
          <a:p>
            <a:pPr algn="ctr"/>
            <a:r>
              <a:rPr lang="en-GB" sz="1050">
                <a:latin typeface="Arial"/>
                <a:ea typeface="A little sunshine" panose="02000603000000000000" pitchFamily="2" charset="0"/>
                <a:cs typeface="Arial"/>
              </a:rPr>
              <a:t>The OUTPUT becomes the sequence</a:t>
            </a:r>
          </a:p>
        </p:txBody>
      </p:sp>
      <p:sp>
        <p:nvSpPr>
          <p:cNvPr id="2" name="TextBox 1">
            <a:extLst>
              <a:ext uri="{FF2B5EF4-FFF2-40B4-BE49-F238E27FC236}">
                <a16:creationId xmlns:a16="http://schemas.microsoft.com/office/drawing/2014/main" id="{939CB7C9-483E-74B0-6FAC-5D511308839B}"/>
              </a:ext>
            </a:extLst>
          </p:cNvPr>
          <p:cNvSpPr txBox="1"/>
          <p:nvPr/>
        </p:nvSpPr>
        <p:spPr>
          <a:xfrm>
            <a:off x="120078" y="-71772"/>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209666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E53E63-4BCB-49D8-69C2-A58035D14714}"/>
              </a:ext>
            </a:extLst>
          </p:cNvPr>
          <p:cNvSpPr txBox="1"/>
          <p:nvPr/>
        </p:nvSpPr>
        <p:spPr>
          <a:xfrm>
            <a:off x="208588" y="344170"/>
            <a:ext cx="595123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Arial"/>
                <a:cs typeface="Arial"/>
              </a:rPr>
              <a:t>Equality and Equivalence</a:t>
            </a:r>
          </a:p>
        </p:txBody>
      </p:sp>
      <p:graphicFrame>
        <p:nvGraphicFramePr>
          <p:cNvPr id="5" name="Table 4">
            <a:extLst>
              <a:ext uri="{FF2B5EF4-FFF2-40B4-BE49-F238E27FC236}">
                <a16:creationId xmlns:a16="http://schemas.microsoft.com/office/drawing/2014/main" id="{A7EAF7CE-38E3-307C-EA5C-2F1389FAC38D}"/>
              </a:ext>
            </a:extLst>
          </p:cNvPr>
          <p:cNvGraphicFramePr>
            <a:graphicFrameLocks noGrp="1"/>
          </p:cNvGraphicFramePr>
          <p:nvPr/>
        </p:nvGraphicFramePr>
        <p:xfrm>
          <a:off x="300789" y="722626"/>
          <a:ext cx="6222091" cy="4150360"/>
        </p:xfrm>
        <a:graphic>
          <a:graphicData uri="http://schemas.openxmlformats.org/drawingml/2006/table">
            <a:tbl>
              <a:tblPr firstRow="1" bandRow="1">
                <a:tableStyleId>{5940675A-B579-460E-94D1-54222C63F5DA}</a:tableStyleId>
              </a:tblPr>
              <a:tblGrid>
                <a:gridCol w="1174267">
                  <a:extLst>
                    <a:ext uri="{9D8B030D-6E8A-4147-A177-3AD203B41FA5}">
                      <a16:colId xmlns:a16="http://schemas.microsoft.com/office/drawing/2014/main" val="994937123"/>
                    </a:ext>
                  </a:extLst>
                </a:gridCol>
                <a:gridCol w="5047824">
                  <a:extLst>
                    <a:ext uri="{9D8B030D-6E8A-4147-A177-3AD203B41FA5}">
                      <a16:colId xmlns:a16="http://schemas.microsoft.com/office/drawing/2014/main" val="500351478"/>
                    </a:ext>
                  </a:extLst>
                </a:gridCol>
              </a:tblGrid>
              <a:tr h="370840">
                <a:tc>
                  <a:txBody>
                    <a:bodyPr/>
                    <a:lstStyle/>
                    <a:p>
                      <a:pPr lvl="0">
                        <a:buNone/>
                      </a:pPr>
                      <a:r>
                        <a:rPr lang="en-GB" sz="1400" u="none" strike="noStrike" noProof="0" dirty="0">
                          <a:solidFill>
                            <a:srgbClr val="000000"/>
                          </a:solidFill>
                        </a:rPr>
                        <a:t>Equality</a:t>
                      </a:r>
                    </a:p>
                  </a:txBody>
                  <a:tcPr/>
                </a:tc>
                <a:tc>
                  <a:txBody>
                    <a:bodyPr/>
                    <a:lstStyle/>
                    <a:p>
                      <a:pPr lvl="0">
                        <a:buNone/>
                      </a:pPr>
                      <a:r>
                        <a:rPr lang="en-GB" sz="1400" u="none" strike="noStrike" noProof="0" dirty="0">
                          <a:solidFill>
                            <a:srgbClr val="000000"/>
                          </a:solidFill>
                        </a:rPr>
                        <a:t>two expressions that have the same value</a:t>
                      </a:r>
                      <a:endParaRPr lang="en-US" sz="1400"/>
                    </a:p>
                  </a:txBody>
                  <a:tcPr/>
                </a:tc>
                <a:extLst>
                  <a:ext uri="{0D108BD9-81ED-4DB2-BD59-A6C34878D82A}">
                    <a16:rowId xmlns:a16="http://schemas.microsoft.com/office/drawing/2014/main" val="823707344"/>
                  </a:ext>
                </a:extLst>
              </a:tr>
              <a:tr h="370840">
                <a:tc>
                  <a:txBody>
                    <a:bodyPr/>
                    <a:lstStyle/>
                    <a:p>
                      <a:pPr lvl="0">
                        <a:buNone/>
                      </a:pPr>
                      <a:r>
                        <a:rPr lang="en-GB" sz="1400" u="none" strike="noStrike" noProof="0" dirty="0">
                          <a:solidFill>
                            <a:srgbClr val="000000"/>
                          </a:solidFill>
                        </a:rPr>
                        <a:t>Equation</a:t>
                      </a:r>
                    </a:p>
                  </a:txBody>
                  <a:tcPr/>
                </a:tc>
                <a:tc>
                  <a:txBody>
                    <a:bodyPr/>
                    <a:lstStyle/>
                    <a:p>
                      <a:pPr lvl="0">
                        <a:buNone/>
                      </a:pPr>
                      <a:r>
                        <a:rPr lang="en-GB" sz="1400" u="none" strike="noStrike" noProof="0" dirty="0">
                          <a:solidFill>
                            <a:srgbClr val="000000"/>
                          </a:solidFill>
                        </a:rPr>
                        <a:t>a mathematical statement that two things are equal</a:t>
                      </a:r>
                      <a:endParaRPr lang="en-US" sz="1400"/>
                    </a:p>
                  </a:txBody>
                  <a:tcPr/>
                </a:tc>
                <a:extLst>
                  <a:ext uri="{0D108BD9-81ED-4DB2-BD59-A6C34878D82A}">
                    <a16:rowId xmlns:a16="http://schemas.microsoft.com/office/drawing/2014/main" val="226044212"/>
                  </a:ext>
                </a:extLst>
              </a:tr>
              <a:tr h="370840">
                <a:tc>
                  <a:txBody>
                    <a:bodyPr/>
                    <a:lstStyle/>
                    <a:p>
                      <a:pPr lvl="0">
                        <a:buNone/>
                      </a:pPr>
                      <a:r>
                        <a:rPr lang="en-GB" sz="1400" u="none" strike="noStrike" noProof="0" dirty="0">
                          <a:solidFill>
                            <a:srgbClr val="000000"/>
                          </a:solidFill>
                        </a:rPr>
                        <a:t>Equals</a:t>
                      </a:r>
                    </a:p>
                  </a:txBody>
                  <a:tcPr/>
                </a:tc>
                <a:tc>
                  <a:txBody>
                    <a:bodyPr/>
                    <a:lstStyle/>
                    <a:p>
                      <a:pPr lvl="0">
                        <a:buNone/>
                      </a:pPr>
                      <a:r>
                        <a:rPr lang="en-GB" sz="1400" u="none" strike="noStrike" noProof="0" dirty="0">
                          <a:solidFill>
                            <a:srgbClr val="000000"/>
                          </a:solidFill>
                        </a:rPr>
                        <a:t>represented by ‘=‘ symbol – means the same</a:t>
                      </a:r>
                      <a:endParaRPr lang="en-US" sz="1400"/>
                    </a:p>
                  </a:txBody>
                  <a:tcPr/>
                </a:tc>
                <a:extLst>
                  <a:ext uri="{0D108BD9-81ED-4DB2-BD59-A6C34878D82A}">
                    <a16:rowId xmlns:a16="http://schemas.microsoft.com/office/drawing/2014/main" val="2027315569"/>
                  </a:ext>
                </a:extLst>
              </a:tr>
              <a:tr h="370840">
                <a:tc>
                  <a:txBody>
                    <a:bodyPr/>
                    <a:lstStyle/>
                    <a:p>
                      <a:pPr lvl="0">
                        <a:buNone/>
                      </a:pPr>
                      <a:r>
                        <a:rPr lang="en-GB" sz="1400" u="none" strike="noStrike" noProof="0" dirty="0">
                          <a:solidFill>
                            <a:srgbClr val="000000"/>
                          </a:solidFill>
                        </a:rPr>
                        <a:t>Solution</a:t>
                      </a:r>
                    </a:p>
                  </a:txBody>
                  <a:tcPr/>
                </a:tc>
                <a:tc>
                  <a:txBody>
                    <a:bodyPr/>
                    <a:lstStyle/>
                    <a:p>
                      <a:pPr lvl="0">
                        <a:buNone/>
                      </a:pPr>
                      <a:r>
                        <a:rPr lang="en-GB" sz="1400" u="none" strike="noStrike" noProof="0" dirty="0">
                          <a:solidFill>
                            <a:srgbClr val="000000"/>
                          </a:solidFill>
                        </a:rPr>
                        <a:t>the set or value that satisfies the equation</a:t>
                      </a:r>
                      <a:endParaRPr lang="en-US" sz="1400"/>
                    </a:p>
                  </a:txBody>
                  <a:tcPr/>
                </a:tc>
                <a:extLst>
                  <a:ext uri="{0D108BD9-81ED-4DB2-BD59-A6C34878D82A}">
                    <a16:rowId xmlns:a16="http://schemas.microsoft.com/office/drawing/2014/main" val="1401994237"/>
                  </a:ext>
                </a:extLst>
              </a:tr>
              <a:tr h="370840">
                <a:tc>
                  <a:txBody>
                    <a:bodyPr/>
                    <a:lstStyle/>
                    <a:p>
                      <a:pPr lvl="0">
                        <a:buNone/>
                      </a:pPr>
                      <a:r>
                        <a:rPr lang="en-GB" sz="1400" u="none" strike="noStrike" noProof="0" dirty="0">
                          <a:solidFill>
                            <a:srgbClr val="000000"/>
                          </a:solidFill>
                        </a:rPr>
                        <a:t>Solve</a:t>
                      </a:r>
                    </a:p>
                  </a:txBody>
                  <a:tcPr/>
                </a:tc>
                <a:tc>
                  <a:txBody>
                    <a:bodyPr/>
                    <a:lstStyle/>
                    <a:p>
                      <a:pPr lvl="0">
                        <a:buNone/>
                      </a:pPr>
                      <a:r>
                        <a:rPr lang="en-GB" sz="1400" u="none" strike="noStrike" noProof="0" dirty="0">
                          <a:solidFill>
                            <a:srgbClr val="000000"/>
                          </a:solidFill>
                        </a:rPr>
                        <a:t>to find the solution.</a:t>
                      </a:r>
                      <a:endParaRPr lang="en-US" sz="1400"/>
                    </a:p>
                  </a:txBody>
                  <a:tcPr/>
                </a:tc>
                <a:extLst>
                  <a:ext uri="{0D108BD9-81ED-4DB2-BD59-A6C34878D82A}">
                    <a16:rowId xmlns:a16="http://schemas.microsoft.com/office/drawing/2014/main" val="1497794205"/>
                  </a:ext>
                </a:extLst>
              </a:tr>
              <a:tr h="370840">
                <a:tc>
                  <a:txBody>
                    <a:bodyPr/>
                    <a:lstStyle/>
                    <a:p>
                      <a:pPr lvl="0">
                        <a:buNone/>
                      </a:pPr>
                      <a:r>
                        <a:rPr lang="en-GB" sz="1400" u="none" strike="noStrike" noProof="0" dirty="0">
                          <a:solidFill>
                            <a:srgbClr val="000000"/>
                          </a:solidFill>
                        </a:rPr>
                        <a:t>Inverse</a:t>
                      </a:r>
                    </a:p>
                  </a:txBody>
                  <a:tcPr/>
                </a:tc>
                <a:tc>
                  <a:txBody>
                    <a:bodyPr/>
                    <a:lstStyle/>
                    <a:p>
                      <a:pPr lvl="0">
                        <a:buNone/>
                      </a:pPr>
                      <a:r>
                        <a:rPr lang="en-GB" sz="1400" u="none" strike="noStrike" noProof="0" dirty="0">
                          <a:solidFill>
                            <a:srgbClr val="000000"/>
                          </a:solidFill>
                        </a:rPr>
                        <a:t>the operation that undoes what was done by the previous operation. (The opposite operation)</a:t>
                      </a:r>
                      <a:endParaRPr lang="en-US" sz="1400"/>
                    </a:p>
                  </a:txBody>
                  <a:tcPr/>
                </a:tc>
                <a:extLst>
                  <a:ext uri="{0D108BD9-81ED-4DB2-BD59-A6C34878D82A}">
                    <a16:rowId xmlns:a16="http://schemas.microsoft.com/office/drawing/2014/main" val="2422358353"/>
                  </a:ext>
                </a:extLst>
              </a:tr>
              <a:tr h="370840">
                <a:tc>
                  <a:txBody>
                    <a:bodyPr/>
                    <a:lstStyle/>
                    <a:p>
                      <a:pPr marL="0" marR="0" lvl="0" indent="0" algn="l">
                        <a:lnSpc>
                          <a:spcPct val="100000"/>
                        </a:lnSpc>
                        <a:spcBef>
                          <a:spcPts val="0"/>
                        </a:spcBef>
                        <a:spcAft>
                          <a:spcPts val="0"/>
                        </a:spcAft>
                        <a:buNone/>
                      </a:pPr>
                      <a:r>
                        <a:rPr lang="en-GB" sz="1400" u="none" strike="noStrike" noProof="0" dirty="0">
                          <a:solidFill>
                            <a:srgbClr val="000000"/>
                          </a:solidFill>
                        </a:rPr>
                        <a:t>Term:</a:t>
                      </a:r>
                      <a:endParaRPr lang="en-US" dirty="0"/>
                    </a:p>
                  </a:txBody>
                  <a:tcPr/>
                </a:tc>
                <a:tc>
                  <a:txBody>
                    <a:bodyPr/>
                    <a:lstStyle/>
                    <a:p>
                      <a:pPr lvl="0">
                        <a:buNone/>
                      </a:pPr>
                      <a:r>
                        <a:rPr lang="en-GB" sz="1400" u="none" strike="noStrike" noProof="0" dirty="0">
                          <a:solidFill>
                            <a:srgbClr val="000000"/>
                          </a:solidFill>
                        </a:rPr>
                        <a:t>a single number or variable </a:t>
                      </a:r>
                      <a:endParaRPr lang="en-US" sz="1400"/>
                    </a:p>
                  </a:txBody>
                  <a:tcPr/>
                </a:tc>
                <a:extLst>
                  <a:ext uri="{0D108BD9-81ED-4DB2-BD59-A6C34878D82A}">
                    <a16:rowId xmlns:a16="http://schemas.microsoft.com/office/drawing/2014/main" val="741696207"/>
                  </a:ext>
                </a:extLst>
              </a:tr>
              <a:tr h="370840">
                <a:tc>
                  <a:txBody>
                    <a:bodyPr/>
                    <a:lstStyle/>
                    <a:p>
                      <a:pPr lvl="0">
                        <a:buNone/>
                      </a:pPr>
                      <a:r>
                        <a:rPr lang="en-GB" sz="1400" u="none" strike="noStrike" noProof="0" dirty="0">
                          <a:solidFill>
                            <a:srgbClr val="000000"/>
                          </a:solidFill>
                        </a:rPr>
                        <a:t>Like</a:t>
                      </a:r>
                    </a:p>
                  </a:txBody>
                  <a:tcPr/>
                </a:tc>
                <a:tc>
                  <a:txBody>
                    <a:bodyPr/>
                    <a:lstStyle/>
                    <a:p>
                      <a:pPr lvl="0">
                        <a:buNone/>
                      </a:pPr>
                      <a:r>
                        <a:rPr lang="en-GB" sz="1400" u="none" strike="noStrike" noProof="0" dirty="0">
                          <a:solidFill>
                            <a:srgbClr val="000000"/>
                          </a:solidFill>
                        </a:rPr>
                        <a:t>variables that are the same are ‘like’</a:t>
                      </a:r>
                      <a:endParaRPr lang="en-US" sz="1400"/>
                    </a:p>
                  </a:txBody>
                  <a:tcPr/>
                </a:tc>
                <a:extLst>
                  <a:ext uri="{0D108BD9-81ED-4DB2-BD59-A6C34878D82A}">
                    <a16:rowId xmlns:a16="http://schemas.microsoft.com/office/drawing/2014/main" val="162293895"/>
                  </a:ext>
                </a:extLst>
              </a:tr>
              <a:tr h="370839">
                <a:tc>
                  <a:txBody>
                    <a:bodyPr/>
                    <a:lstStyle/>
                    <a:p>
                      <a:pPr marL="0" marR="0" lvl="0" indent="0" algn="l">
                        <a:lnSpc>
                          <a:spcPct val="100000"/>
                        </a:lnSpc>
                        <a:spcBef>
                          <a:spcPts val="0"/>
                        </a:spcBef>
                        <a:spcAft>
                          <a:spcPts val="0"/>
                        </a:spcAft>
                        <a:buNone/>
                      </a:pPr>
                      <a:r>
                        <a:rPr lang="en-GB" sz="1400" u="none" strike="noStrike" noProof="0" dirty="0">
                          <a:solidFill>
                            <a:srgbClr val="000000"/>
                          </a:solidFill>
                        </a:rPr>
                        <a:t>Coefficient</a:t>
                      </a:r>
                      <a:endParaRPr lang="en-US" dirty="0"/>
                    </a:p>
                  </a:txBody>
                  <a:tcPr/>
                </a:tc>
                <a:tc>
                  <a:txBody>
                    <a:bodyPr/>
                    <a:lstStyle/>
                    <a:p>
                      <a:pPr lvl="0">
                        <a:buNone/>
                      </a:pPr>
                      <a:r>
                        <a:rPr lang="en-GB" sz="1400" u="none" strike="noStrike" noProof="0" dirty="0">
                          <a:solidFill>
                            <a:srgbClr val="000000"/>
                          </a:solidFill>
                        </a:rPr>
                        <a:t>a multiplicative factor in front of a variable e.g. 5x (5 is the coefficient, x is the variable) </a:t>
                      </a:r>
                      <a:endParaRPr lang="en-US" sz="1400"/>
                    </a:p>
                  </a:txBody>
                  <a:tcPr/>
                </a:tc>
                <a:extLst>
                  <a:ext uri="{0D108BD9-81ED-4DB2-BD59-A6C34878D82A}">
                    <a16:rowId xmlns:a16="http://schemas.microsoft.com/office/drawing/2014/main" val="1703834182"/>
                  </a:ext>
                </a:extLst>
              </a:tr>
              <a:tr h="370838">
                <a:tc>
                  <a:txBody>
                    <a:bodyPr/>
                    <a:lstStyle/>
                    <a:p>
                      <a:pPr lvl="0">
                        <a:buNone/>
                      </a:pPr>
                      <a:r>
                        <a:rPr lang="en-GB" sz="1400" u="none" strike="noStrike" noProof="0" dirty="0">
                          <a:solidFill>
                            <a:srgbClr val="000000"/>
                          </a:solidFill>
                        </a:rPr>
                        <a:t>Expression</a:t>
                      </a:r>
                    </a:p>
                  </a:txBody>
                  <a:tcPr/>
                </a:tc>
                <a:tc>
                  <a:txBody>
                    <a:bodyPr/>
                    <a:lstStyle/>
                    <a:p>
                      <a:pPr lvl="0">
                        <a:buNone/>
                      </a:pPr>
                      <a:r>
                        <a:rPr lang="en-GB" sz="1400" u="none" strike="noStrike" noProof="0" dirty="0">
                          <a:solidFill>
                            <a:srgbClr val="000000"/>
                          </a:solidFill>
                        </a:rPr>
                        <a:t>a maths sentence with a minimum of two numbers and at least one math operation (no equals sign)</a:t>
                      </a:r>
                      <a:endParaRPr lang="en-US" sz="1400"/>
                    </a:p>
                  </a:txBody>
                  <a:tcPr/>
                </a:tc>
                <a:extLst>
                  <a:ext uri="{0D108BD9-81ED-4DB2-BD59-A6C34878D82A}">
                    <a16:rowId xmlns:a16="http://schemas.microsoft.com/office/drawing/2014/main" val="3209699857"/>
                  </a:ext>
                </a:extLst>
              </a:tr>
            </a:tbl>
          </a:graphicData>
        </a:graphic>
      </p:graphicFrame>
      <p:sp>
        <p:nvSpPr>
          <p:cNvPr id="7" name="TextBox 393">
            <a:extLst>
              <a:ext uri="{FF2B5EF4-FFF2-40B4-BE49-F238E27FC236}">
                <a16:creationId xmlns:a16="http://schemas.microsoft.com/office/drawing/2014/main" id="{609D0759-1A12-564F-96B6-3C247E6FE1C4}"/>
              </a:ext>
            </a:extLst>
          </p:cNvPr>
          <p:cNvSpPr txBox="1"/>
          <p:nvPr/>
        </p:nvSpPr>
        <p:spPr>
          <a:xfrm>
            <a:off x="512962" y="5307312"/>
            <a:ext cx="4921289" cy="147732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a:p>
            <a:r>
              <a:rPr lang="en-GB" sz="1000" dirty="0">
                <a:latin typeface="A little sunshine"/>
                <a:ea typeface="A little sunshine" panose="02000603000000000000" pitchFamily="2" charset="0"/>
              </a:rPr>
              <a:t> </a:t>
            </a:r>
            <a:r>
              <a:rPr lang="en-GB" sz="1000" b="1" dirty="0">
                <a:latin typeface="A little sunshine"/>
                <a:ea typeface="A little sunshine" panose="02000603000000000000" pitchFamily="2" charset="0"/>
              </a:rPr>
              <a:t> </a:t>
            </a:r>
          </a:p>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a:p>
            <a:endParaRPr lang="en-GB" sz="1000" dirty="0">
              <a:latin typeface="A little sunshine" panose="02000603000000000000" pitchFamily="2" charset="0"/>
              <a:ea typeface="A little sunshine" panose="02000603000000000000" pitchFamily="2" charset="0"/>
            </a:endParaRPr>
          </a:p>
        </p:txBody>
      </p:sp>
      <p:sp>
        <p:nvSpPr>
          <p:cNvPr id="9" name="Rectangle 8">
            <a:extLst>
              <a:ext uri="{FF2B5EF4-FFF2-40B4-BE49-F238E27FC236}">
                <a16:creationId xmlns:a16="http://schemas.microsoft.com/office/drawing/2014/main" id="{CC9A103E-C9E4-3846-9E51-27F4DBBF9300}"/>
              </a:ext>
            </a:extLst>
          </p:cNvPr>
          <p:cNvSpPr/>
          <p:nvPr/>
        </p:nvSpPr>
        <p:spPr>
          <a:xfrm>
            <a:off x="335161" y="5023264"/>
            <a:ext cx="3521734" cy="181801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0" name="TextBox 232">
            <a:extLst>
              <a:ext uri="{FF2B5EF4-FFF2-40B4-BE49-F238E27FC236}">
                <a16:creationId xmlns:a16="http://schemas.microsoft.com/office/drawing/2014/main" id="{609D0759-1A12-564F-96B6-3C247E6FE1C4}"/>
              </a:ext>
            </a:extLst>
          </p:cNvPr>
          <p:cNvSpPr txBox="1"/>
          <p:nvPr/>
        </p:nvSpPr>
        <p:spPr>
          <a:xfrm>
            <a:off x="320121" y="5023303"/>
            <a:ext cx="1188389"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Equality </a:t>
            </a:r>
          </a:p>
        </p:txBody>
      </p:sp>
      <p:sp>
        <p:nvSpPr>
          <p:cNvPr id="11" name="TextBox 233">
            <a:extLst>
              <a:ext uri="{FF2B5EF4-FFF2-40B4-BE49-F238E27FC236}">
                <a16:creationId xmlns:a16="http://schemas.microsoft.com/office/drawing/2014/main" id="{609D0759-1A12-564F-96B6-3C247E6FE1C4}"/>
              </a:ext>
            </a:extLst>
          </p:cNvPr>
          <p:cNvSpPr txBox="1"/>
          <p:nvPr/>
        </p:nvSpPr>
        <p:spPr>
          <a:xfrm>
            <a:off x="321663" y="5205728"/>
            <a:ext cx="2730269"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latin typeface="A little sunshine" panose="02000603000000000000" pitchFamily="2" charset="0"/>
                <a:ea typeface="A little sunshine" panose="02000603000000000000" pitchFamily="2" charset="0"/>
              </a:rPr>
              <a:t>2 + 14 = 5 + 5 + 6</a:t>
            </a:r>
          </a:p>
        </p:txBody>
      </p:sp>
      <p:sp>
        <p:nvSpPr>
          <p:cNvPr id="12" name="Right Brace 11">
            <a:extLst>
              <a:ext uri="{FF2B5EF4-FFF2-40B4-BE49-F238E27FC236}">
                <a16:creationId xmlns:a16="http://schemas.microsoft.com/office/drawing/2014/main" id="{FDFC9DCF-94DD-D71F-1E63-9466D105A39A}"/>
              </a:ext>
            </a:extLst>
          </p:cNvPr>
          <p:cNvSpPr/>
          <p:nvPr/>
        </p:nvSpPr>
        <p:spPr>
          <a:xfrm rot="5400000">
            <a:off x="1905881" y="5217922"/>
            <a:ext cx="45721" cy="483889"/>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3" name="TextBox 234">
            <a:extLst>
              <a:ext uri="{FF2B5EF4-FFF2-40B4-BE49-F238E27FC236}">
                <a16:creationId xmlns:a16="http://schemas.microsoft.com/office/drawing/2014/main" id="{609D0759-1A12-564F-96B6-3C247E6FE1C4}"/>
              </a:ext>
            </a:extLst>
          </p:cNvPr>
          <p:cNvSpPr txBox="1"/>
          <p:nvPr/>
        </p:nvSpPr>
        <p:spPr>
          <a:xfrm>
            <a:off x="1755696" y="5527269"/>
            <a:ext cx="346090"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a:latin typeface="A little sunshine" panose="02000603000000000000" pitchFamily="2" charset="0"/>
                <a:ea typeface="A little sunshine" panose="02000603000000000000" pitchFamily="2" charset="0"/>
              </a:rPr>
              <a:t>16</a:t>
            </a:r>
          </a:p>
        </p:txBody>
      </p:sp>
      <p:sp>
        <p:nvSpPr>
          <p:cNvPr id="14" name="Right Brace 13">
            <a:extLst>
              <a:ext uri="{FF2B5EF4-FFF2-40B4-BE49-F238E27FC236}">
                <a16:creationId xmlns:a16="http://schemas.microsoft.com/office/drawing/2014/main" id="{3102A259-A2AF-E230-D334-E141D0E507BB}"/>
              </a:ext>
            </a:extLst>
          </p:cNvPr>
          <p:cNvSpPr/>
          <p:nvPr/>
        </p:nvSpPr>
        <p:spPr>
          <a:xfrm rot="5400000">
            <a:off x="1353961" y="5282854"/>
            <a:ext cx="45721" cy="34698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5" name="TextBox 236">
            <a:extLst>
              <a:ext uri="{FF2B5EF4-FFF2-40B4-BE49-F238E27FC236}">
                <a16:creationId xmlns:a16="http://schemas.microsoft.com/office/drawing/2014/main" id="{609D0759-1A12-564F-96B6-3C247E6FE1C4}"/>
              </a:ext>
            </a:extLst>
          </p:cNvPr>
          <p:cNvSpPr txBox="1"/>
          <p:nvPr/>
        </p:nvSpPr>
        <p:spPr>
          <a:xfrm>
            <a:off x="1203329" y="5541169"/>
            <a:ext cx="346090"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a:latin typeface="A little sunshine" panose="02000603000000000000" pitchFamily="2" charset="0"/>
                <a:ea typeface="A little sunshine" panose="02000603000000000000" pitchFamily="2" charset="0"/>
              </a:rPr>
              <a:t>16</a:t>
            </a:r>
          </a:p>
        </p:txBody>
      </p:sp>
      <p:cxnSp>
        <p:nvCxnSpPr>
          <p:cNvPr id="16" name="Straight Arrow Connector 15">
            <a:extLst>
              <a:ext uri="{FF2B5EF4-FFF2-40B4-BE49-F238E27FC236}">
                <a16:creationId xmlns:a16="http://schemas.microsoft.com/office/drawing/2014/main" id="{A18991ED-6B26-485F-57A2-C66EF5834940}"/>
              </a:ext>
            </a:extLst>
          </p:cNvPr>
          <p:cNvCxnSpPr/>
          <p:nvPr/>
        </p:nvCxnSpPr>
        <p:spPr>
          <a:xfrm flipV="1">
            <a:off x="1618108" y="5407110"/>
            <a:ext cx="895" cy="4182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277">
            <a:extLst>
              <a:ext uri="{FF2B5EF4-FFF2-40B4-BE49-F238E27FC236}">
                <a16:creationId xmlns:a16="http://schemas.microsoft.com/office/drawing/2014/main" id="{609D0759-1A12-564F-96B6-3C247E6FE1C4}"/>
              </a:ext>
            </a:extLst>
          </p:cNvPr>
          <p:cNvSpPr txBox="1"/>
          <p:nvPr/>
        </p:nvSpPr>
        <p:spPr>
          <a:xfrm>
            <a:off x="414022" y="5600819"/>
            <a:ext cx="631928" cy="6001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latin typeface="Arial"/>
                <a:ea typeface="A little sunshine" panose="02000603000000000000" pitchFamily="2" charset="0"/>
                <a:cs typeface="Arial"/>
              </a:rPr>
              <a:t>“Is equal to”</a:t>
            </a:r>
          </a:p>
        </p:txBody>
      </p:sp>
      <p:sp>
        <p:nvSpPr>
          <p:cNvPr id="18" name="Oval Callout 14">
            <a:extLst>
              <a:ext uri="{FF2B5EF4-FFF2-40B4-BE49-F238E27FC236}">
                <a16:creationId xmlns:a16="http://schemas.microsoft.com/office/drawing/2014/main" id="{1EAB8E71-F092-7EF2-3C83-FCBB4E139663}"/>
              </a:ext>
            </a:extLst>
          </p:cNvPr>
          <p:cNvSpPr/>
          <p:nvPr/>
        </p:nvSpPr>
        <p:spPr>
          <a:xfrm>
            <a:off x="329095" y="5578447"/>
            <a:ext cx="816820" cy="546950"/>
          </a:xfrm>
          <a:prstGeom prst="wedgeEllipseCallout">
            <a:avLst>
              <a:gd name="adj1" fmla="val 60664"/>
              <a:gd name="adj2" fmla="val -5339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9" name="TextBox 286">
            <a:extLst>
              <a:ext uri="{FF2B5EF4-FFF2-40B4-BE49-F238E27FC236}">
                <a16:creationId xmlns:a16="http://schemas.microsoft.com/office/drawing/2014/main" id="{609D0759-1A12-564F-96B6-3C247E6FE1C4}"/>
              </a:ext>
            </a:extLst>
          </p:cNvPr>
          <p:cNvSpPr txBox="1"/>
          <p:nvPr/>
        </p:nvSpPr>
        <p:spPr>
          <a:xfrm>
            <a:off x="412460" y="6412492"/>
            <a:ext cx="3506970"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rial"/>
                <a:ea typeface="A little sunshine" panose="02000603000000000000" pitchFamily="2" charset="0"/>
                <a:cs typeface="Arial"/>
              </a:rPr>
              <a:t>Saying it out loud sometimes helps you to understand equality </a:t>
            </a:r>
          </a:p>
        </p:txBody>
      </p:sp>
      <p:sp>
        <p:nvSpPr>
          <p:cNvPr id="20" name="Right Brace 19">
            <a:extLst>
              <a:ext uri="{FF2B5EF4-FFF2-40B4-BE49-F238E27FC236}">
                <a16:creationId xmlns:a16="http://schemas.microsoft.com/office/drawing/2014/main" id="{CD4245F7-17B6-0160-8C7C-B64B1A287612}"/>
              </a:ext>
            </a:extLst>
          </p:cNvPr>
          <p:cNvSpPr/>
          <p:nvPr/>
        </p:nvSpPr>
        <p:spPr>
          <a:xfrm>
            <a:off x="2208646" y="5151682"/>
            <a:ext cx="140411" cy="96522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 name="TextBox 289">
            <a:extLst>
              <a:ext uri="{FF2B5EF4-FFF2-40B4-BE49-F238E27FC236}">
                <a16:creationId xmlns:a16="http://schemas.microsoft.com/office/drawing/2014/main" id="{609D0759-1A12-564F-96B6-3C247E6FE1C4}"/>
              </a:ext>
            </a:extLst>
          </p:cNvPr>
          <p:cNvSpPr txBox="1"/>
          <p:nvPr/>
        </p:nvSpPr>
        <p:spPr>
          <a:xfrm rot="5400000">
            <a:off x="2056097" y="5309071"/>
            <a:ext cx="1289091"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rial"/>
                <a:ea typeface="A little sunshine" panose="02000603000000000000" pitchFamily="2" charset="0"/>
                <a:cs typeface="Arial"/>
              </a:rPr>
              <a:t>The sum on the left has the same result as the sum on the right</a:t>
            </a:r>
          </a:p>
        </p:txBody>
      </p:sp>
      <p:sp>
        <p:nvSpPr>
          <p:cNvPr id="24" name="Rectangle 23">
            <a:extLst>
              <a:ext uri="{FF2B5EF4-FFF2-40B4-BE49-F238E27FC236}">
                <a16:creationId xmlns:a16="http://schemas.microsoft.com/office/drawing/2014/main" id="{CC9A103E-C9E4-3846-9E51-27F4DBBF9300}"/>
              </a:ext>
            </a:extLst>
          </p:cNvPr>
          <p:cNvSpPr/>
          <p:nvPr/>
        </p:nvSpPr>
        <p:spPr>
          <a:xfrm>
            <a:off x="316253" y="7006022"/>
            <a:ext cx="4988234" cy="180742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5" name="TextBox 292">
            <a:extLst>
              <a:ext uri="{FF2B5EF4-FFF2-40B4-BE49-F238E27FC236}">
                <a16:creationId xmlns:a16="http://schemas.microsoft.com/office/drawing/2014/main" id="{609D0759-1A12-564F-96B6-3C247E6FE1C4}"/>
              </a:ext>
            </a:extLst>
          </p:cNvPr>
          <p:cNvSpPr txBox="1"/>
          <p:nvPr/>
        </p:nvSpPr>
        <p:spPr>
          <a:xfrm>
            <a:off x="317277" y="7000297"/>
            <a:ext cx="2849307"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dirty="0">
                <a:latin typeface="Arial"/>
                <a:ea typeface="A little sunshine" panose="02000603000000000000" pitchFamily="2" charset="0"/>
                <a:cs typeface="Arial"/>
              </a:rPr>
              <a:t>Fact Families</a:t>
            </a:r>
          </a:p>
        </p:txBody>
      </p:sp>
      <p:grpSp>
        <p:nvGrpSpPr>
          <p:cNvPr id="26" name="Group 25">
            <a:extLst>
              <a:ext uri="{FF2B5EF4-FFF2-40B4-BE49-F238E27FC236}">
                <a16:creationId xmlns:a16="http://schemas.microsoft.com/office/drawing/2014/main" id="{C34F5E94-E85A-1A47-5F2E-E225F2558206}"/>
              </a:ext>
            </a:extLst>
          </p:cNvPr>
          <p:cNvGrpSpPr/>
          <p:nvPr/>
        </p:nvGrpSpPr>
        <p:grpSpPr>
          <a:xfrm>
            <a:off x="340221" y="7620280"/>
            <a:ext cx="1002396" cy="948300"/>
            <a:chOff x="2776615" y="3314633"/>
            <a:chExt cx="1002396" cy="948300"/>
          </a:xfrm>
        </p:grpSpPr>
        <p:grpSp>
          <p:nvGrpSpPr>
            <p:cNvPr id="58" name="Group 57">
              <a:extLst>
                <a:ext uri="{FF2B5EF4-FFF2-40B4-BE49-F238E27FC236}">
                  <a16:creationId xmlns:a16="http://schemas.microsoft.com/office/drawing/2014/main" id="{C0E49A47-5DE5-B377-3065-89771051BD56}"/>
                </a:ext>
              </a:extLst>
            </p:cNvPr>
            <p:cNvGrpSpPr/>
            <p:nvPr/>
          </p:nvGrpSpPr>
          <p:grpSpPr>
            <a:xfrm>
              <a:off x="2777495" y="3661246"/>
              <a:ext cx="1001516" cy="273972"/>
              <a:chOff x="2777495" y="3661246"/>
              <a:chExt cx="1001516" cy="273972"/>
            </a:xfrm>
          </p:grpSpPr>
          <p:sp>
            <p:nvSpPr>
              <p:cNvPr id="65" name="Rectangle 64">
                <a:extLst>
                  <a:ext uri="{FF2B5EF4-FFF2-40B4-BE49-F238E27FC236}">
                    <a16:creationId xmlns:a16="http://schemas.microsoft.com/office/drawing/2014/main" id="{E081A325-379B-92CB-1684-DF7141C9FCC4}"/>
                  </a:ext>
                </a:extLst>
              </p:cNvPr>
              <p:cNvSpPr/>
              <p:nvPr/>
            </p:nvSpPr>
            <p:spPr>
              <a:xfrm>
                <a:off x="2777495" y="3799824"/>
                <a:ext cx="1001516" cy="135394"/>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66" name="Rectangle 65">
                <a:extLst>
                  <a:ext uri="{FF2B5EF4-FFF2-40B4-BE49-F238E27FC236}">
                    <a16:creationId xmlns:a16="http://schemas.microsoft.com/office/drawing/2014/main" id="{502CA6EC-4895-65AA-8292-A7964282631D}"/>
                  </a:ext>
                </a:extLst>
              </p:cNvPr>
              <p:cNvSpPr/>
              <p:nvPr/>
            </p:nvSpPr>
            <p:spPr>
              <a:xfrm>
                <a:off x="2777495" y="3661476"/>
                <a:ext cx="632376" cy="138348"/>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67" name="Rectangle 66">
                <a:extLst>
                  <a:ext uri="{FF2B5EF4-FFF2-40B4-BE49-F238E27FC236}">
                    <a16:creationId xmlns:a16="http://schemas.microsoft.com/office/drawing/2014/main" id="{6CFC7EEA-D188-CAD3-5F28-7474703D73E4}"/>
                  </a:ext>
                </a:extLst>
              </p:cNvPr>
              <p:cNvSpPr/>
              <p:nvPr/>
            </p:nvSpPr>
            <p:spPr>
              <a:xfrm>
                <a:off x="3413467" y="3661246"/>
                <a:ext cx="365544" cy="13857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59" name="Right Brace 58">
              <a:extLst>
                <a:ext uri="{FF2B5EF4-FFF2-40B4-BE49-F238E27FC236}">
                  <a16:creationId xmlns:a16="http://schemas.microsoft.com/office/drawing/2014/main" id="{5F040BF1-BB4D-DF0D-1F12-A1B5DD95929B}"/>
                </a:ext>
              </a:extLst>
            </p:cNvPr>
            <p:cNvSpPr/>
            <p:nvPr/>
          </p:nvSpPr>
          <p:spPr>
            <a:xfrm rot="5400000">
              <a:off x="3245561" y="3500126"/>
              <a:ext cx="64501" cy="100239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60" name="TextBox 296">
              <a:extLst>
                <a:ext uri="{FF2B5EF4-FFF2-40B4-BE49-F238E27FC236}">
                  <a16:creationId xmlns:a16="http://schemas.microsoft.com/office/drawing/2014/main" id="{609D0759-1A12-564F-96B6-3C247E6FE1C4}"/>
                </a:ext>
              </a:extLst>
            </p:cNvPr>
            <p:cNvSpPr txBox="1"/>
            <p:nvPr/>
          </p:nvSpPr>
          <p:spPr>
            <a:xfrm>
              <a:off x="3104766" y="4001323"/>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20</a:t>
              </a:r>
            </a:p>
          </p:txBody>
        </p:sp>
        <p:sp>
          <p:nvSpPr>
            <p:cNvPr id="61" name="Right Brace 60">
              <a:extLst>
                <a:ext uri="{FF2B5EF4-FFF2-40B4-BE49-F238E27FC236}">
                  <a16:creationId xmlns:a16="http://schemas.microsoft.com/office/drawing/2014/main" id="{E2F524D1-6CCA-9664-94DA-40BD965797FA}"/>
                </a:ext>
              </a:extLst>
            </p:cNvPr>
            <p:cNvSpPr/>
            <p:nvPr/>
          </p:nvSpPr>
          <p:spPr>
            <a:xfrm rot="16200000" flipV="1">
              <a:off x="3053176" y="3285478"/>
              <a:ext cx="64501" cy="60395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62" name="Right Brace 61">
              <a:extLst>
                <a:ext uri="{FF2B5EF4-FFF2-40B4-BE49-F238E27FC236}">
                  <a16:creationId xmlns:a16="http://schemas.microsoft.com/office/drawing/2014/main" id="{16EF2FDB-5B50-F07D-4FC1-94FE29C096D3}"/>
                </a:ext>
              </a:extLst>
            </p:cNvPr>
            <p:cNvSpPr/>
            <p:nvPr/>
          </p:nvSpPr>
          <p:spPr>
            <a:xfrm rot="16200000" flipV="1">
              <a:off x="3565727" y="3402573"/>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63" name="TextBox 299">
              <a:extLst>
                <a:ext uri="{FF2B5EF4-FFF2-40B4-BE49-F238E27FC236}">
                  <a16:creationId xmlns:a16="http://schemas.microsoft.com/office/drawing/2014/main" id="{609D0759-1A12-564F-96B6-3C247E6FE1C4}"/>
                </a:ext>
              </a:extLst>
            </p:cNvPr>
            <p:cNvSpPr txBox="1"/>
            <p:nvPr/>
          </p:nvSpPr>
          <p:spPr>
            <a:xfrm>
              <a:off x="2903341" y="3398231"/>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13</a:t>
              </a:r>
            </a:p>
          </p:txBody>
        </p:sp>
        <p:sp>
          <p:nvSpPr>
            <p:cNvPr id="64" name="TextBox 324">
              <a:extLst>
                <a:ext uri="{FF2B5EF4-FFF2-40B4-BE49-F238E27FC236}">
                  <a16:creationId xmlns:a16="http://schemas.microsoft.com/office/drawing/2014/main" id="{609D0759-1A12-564F-96B6-3C247E6FE1C4}"/>
                </a:ext>
              </a:extLst>
            </p:cNvPr>
            <p:cNvSpPr txBox="1"/>
            <p:nvPr/>
          </p:nvSpPr>
          <p:spPr>
            <a:xfrm>
              <a:off x="3420204" y="3314633"/>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7</a:t>
              </a:r>
            </a:p>
          </p:txBody>
        </p:sp>
      </p:grpSp>
      <p:sp>
        <p:nvSpPr>
          <p:cNvPr id="27" name="Right Brace 26">
            <a:extLst>
              <a:ext uri="{FF2B5EF4-FFF2-40B4-BE49-F238E27FC236}">
                <a16:creationId xmlns:a16="http://schemas.microsoft.com/office/drawing/2014/main" id="{E9AD3AD2-CED9-071A-DCAC-D879DAB9AC50}"/>
              </a:ext>
            </a:extLst>
          </p:cNvPr>
          <p:cNvSpPr/>
          <p:nvPr/>
        </p:nvSpPr>
        <p:spPr>
          <a:xfrm>
            <a:off x="1413771" y="7722176"/>
            <a:ext cx="65297" cy="58327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9" name="TextBox 339">
            <a:extLst>
              <a:ext uri="{FF2B5EF4-FFF2-40B4-BE49-F238E27FC236}">
                <a16:creationId xmlns:a16="http://schemas.microsoft.com/office/drawing/2014/main" id="{609D0759-1A12-564F-96B6-3C247E6FE1C4}"/>
              </a:ext>
            </a:extLst>
          </p:cNvPr>
          <p:cNvSpPr txBox="1"/>
          <p:nvPr/>
        </p:nvSpPr>
        <p:spPr>
          <a:xfrm>
            <a:off x="-95701" y="8463419"/>
            <a:ext cx="1289091"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13 + 7 = 20</a:t>
            </a:r>
          </a:p>
          <a:p>
            <a:pPr algn="ctr"/>
            <a:r>
              <a:rPr lang="en-GB" sz="800">
                <a:latin typeface="A little sunshine" panose="02000603000000000000" pitchFamily="2" charset="0"/>
                <a:ea typeface="A little sunshine" panose="02000603000000000000" pitchFamily="2" charset="0"/>
              </a:rPr>
              <a:t>7 + 13 = 20</a:t>
            </a:r>
          </a:p>
        </p:txBody>
      </p:sp>
      <p:sp>
        <p:nvSpPr>
          <p:cNvPr id="30" name="TextBox 340">
            <a:extLst>
              <a:ext uri="{FF2B5EF4-FFF2-40B4-BE49-F238E27FC236}">
                <a16:creationId xmlns:a16="http://schemas.microsoft.com/office/drawing/2014/main" id="{609D0759-1A12-564F-96B6-3C247E6FE1C4}"/>
              </a:ext>
            </a:extLst>
          </p:cNvPr>
          <p:cNvSpPr txBox="1"/>
          <p:nvPr/>
        </p:nvSpPr>
        <p:spPr>
          <a:xfrm>
            <a:off x="461533" y="8459369"/>
            <a:ext cx="1289091"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20 – 7 = 13</a:t>
            </a:r>
          </a:p>
          <a:p>
            <a:pPr algn="ctr"/>
            <a:r>
              <a:rPr lang="en-GB" sz="800">
                <a:latin typeface="A little sunshine" panose="02000603000000000000" pitchFamily="2" charset="0"/>
                <a:ea typeface="A little sunshine" panose="02000603000000000000" pitchFamily="2" charset="0"/>
              </a:rPr>
              <a:t>20 – 13 = 7 </a:t>
            </a:r>
          </a:p>
        </p:txBody>
      </p:sp>
      <p:sp>
        <p:nvSpPr>
          <p:cNvPr id="31" name="Right Brace 30">
            <a:extLst>
              <a:ext uri="{FF2B5EF4-FFF2-40B4-BE49-F238E27FC236}">
                <a16:creationId xmlns:a16="http://schemas.microsoft.com/office/drawing/2014/main" id="{AA3D62CE-9DB1-2311-4EE7-11EBB157F388}"/>
              </a:ext>
            </a:extLst>
          </p:cNvPr>
          <p:cNvSpPr/>
          <p:nvPr/>
        </p:nvSpPr>
        <p:spPr>
          <a:xfrm>
            <a:off x="1410785" y="8473932"/>
            <a:ext cx="65297" cy="29163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32" name="TextBox 352">
            <a:extLst>
              <a:ext uri="{FF2B5EF4-FFF2-40B4-BE49-F238E27FC236}">
                <a16:creationId xmlns:a16="http://schemas.microsoft.com/office/drawing/2014/main" id="{609D0759-1A12-564F-96B6-3C247E6FE1C4}"/>
              </a:ext>
            </a:extLst>
          </p:cNvPr>
          <p:cNvSpPr txBox="1"/>
          <p:nvPr/>
        </p:nvSpPr>
        <p:spPr>
          <a:xfrm rot="5400000">
            <a:off x="1341945" y="7925653"/>
            <a:ext cx="644546"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Fact Family</a:t>
            </a:r>
          </a:p>
        </p:txBody>
      </p:sp>
      <p:grpSp>
        <p:nvGrpSpPr>
          <p:cNvPr id="33" name="Group 32">
            <a:extLst>
              <a:ext uri="{FF2B5EF4-FFF2-40B4-BE49-F238E27FC236}">
                <a16:creationId xmlns:a16="http://schemas.microsoft.com/office/drawing/2014/main" id="{6C135444-CB25-213E-1531-5432375E96DC}"/>
              </a:ext>
            </a:extLst>
          </p:cNvPr>
          <p:cNvGrpSpPr/>
          <p:nvPr/>
        </p:nvGrpSpPr>
        <p:grpSpPr>
          <a:xfrm>
            <a:off x="1816422" y="7873026"/>
            <a:ext cx="923888" cy="270787"/>
            <a:chOff x="4222737" y="3642653"/>
            <a:chExt cx="923888" cy="270787"/>
          </a:xfrm>
        </p:grpSpPr>
        <p:sp>
          <p:nvSpPr>
            <p:cNvPr id="55" name="Rectangle 54">
              <a:extLst>
                <a:ext uri="{FF2B5EF4-FFF2-40B4-BE49-F238E27FC236}">
                  <a16:creationId xmlns:a16="http://schemas.microsoft.com/office/drawing/2014/main" id="{A07AF72A-C7EA-5C20-6F6E-2CF7B9EE02A8}"/>
                </a:ext>
              </a:extLst>
            </p:cNvPr>
            <p:cNvSpPr/>
            <p:nvPr/>
          </p:nvSpPr>
          <p:spPr>
            <a:xfrm>
              <a:off x="4225631" y="3642653"/>
              <a:ext cx="920994" cy="135394"/>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56" name="Rectangle 55">
              <a:extLst>
                <a:ext uri="{FF2B5EF4-FFF2-40B4-BE49-F238E27FC236}">
                  <a16:creationId xmlns:a16="http://schemas.microsoft.com/office/drawing/2014/main" id="{FBCF3D8B-C695-E33D-1FF3-340257B5688B}"/>
                </a:ext>
              </a:extLst>
            </p:cNvPr>
            <p:cNvSpPr/>
            <p:nvPr/>
          </p:nvSpPr>
          <p:spPr>
            <a:xfrm>
              <a:off x="4222737" y="3774863"/>
              <a:ext cx="365544" cy="13857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57" name="Rectangle 56">
              <a:extLst>
                <a:ext uri="{FF2B5EF4-FFF2-40B4-BE49-F238E27FC236}">
                  <a16:creationId xmlns:a16="http://schemas.microsoft.com/office/drawing/2014/main" id="{B58F4676-A32F-2D80-7FB2-7251D8116C0B}"/>
                </a:ext>
              </a:extLst>
            </p:cNvPr>
            <p:cNvSpPr/>
            <p:nvPr/>
          </p:nvSpPr>
          <p:spPr>
            <a:xfrm>
              <a:off x="4588281" y="3775092"/>
              <a:ext cx="558344" cy="138348"/>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34" name="Right Brace 33">
            <a:extLst>
              <a:ext uri="{FF2B5EF4-FFF2-40B4-BE49-F238E27FC236}">
                <a16:creationId xmlns:a16="http://schemas.microsoft.com/office/drawing/2014/main" id="{CD07B2CE-6FB4-4B14-94E6-3E521BB6F639}"/>
              </a:ext>
            </a:extLst>
          </p:cNvPr>
          <p:cNvSpPr/>
          <p:nvPr/>
        </p:nvSpPr>
        <p:spPr>
          <a:xfrm rot="5400000">
            <a:off x="1961746" y="8023223"/>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35" name="Right Brace 34">
            <a:extLst>
              <a:ext uri="{FF2B5EF4-FFF2-40B4-BE49-F238E27FC236}">
                <a16:creationId xmlns:a16="http://schemas.microsoft.com/office/drawing/2014/main" id="{3E25FF18-EBA1-613B-2333-5C13C751968B}"/>
              </a:ext>
            </a:extLst>
          </p:cNvPr>
          <p:cNvSpPr/>
          <p:nvPr/>
        </p:nvSpPr>
        <p:spPr>
          <a:xfrm rot="5400000">
            <a:off x="2430738" y="7930426"/>
            <a:ext cx="66105" cy="55303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36" name="Right Brace 35">
            <a:extLst>
              <a:ext uri="{FF2B5EF4-FFF2-40B4-BE49-F238E27FC236}">
                <a16:creationId xmlns:a16="http://schemas.microsoft.com/office/drawing/2014/main" id="{A725D91F-0E5A-D18A-BE66-E501E7B507FB}"/>
              </a:ext>
            </a:extLst>
          </p:cNvPr>
          <p:cNvSpPr/>
          <p:nvPr/>
        </p:nvSpPr>
        <p:spPr>
          <a:xfrm rot="16200000" flipV="1">
            <a:off x="2237731" y="7351417"/>
            <a:ext cx="82193" cy="92296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37" name="TextBox 396">
            <a:extLst>
              <a:ext uri="{FF2B5EF4-FFF2-40B4-BE49-F238E27FC236}">
                <a16:creationId xmlns:a16="http://schemas.microsoft.com/office/drawing/2014/main" id="{609D0759-1A12-564F-96B6-3C247E6FE1C4}"/>
              </a:ext>
            </a:extLst>
          </p:cNvPr>
          <p:cNvSpPr txBox="1"/>
          <p:nvPr/>
        </p:nvSpPr>
        <p:spPr>
          <a:xfrm>
            <a:off x="2114897" y="7551288"/>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14</a:t>
            </a:r>
          </a:p>
        </p:txBody>
      </p:sp>
      <p:sp>
        <p:nvSpPr>
          <p:cNvPr id="38" name="TextBox 398">
            <a:extLst>
              <a:ext uri="{FF2B5EF4-FFF2-40B4-BE49-F238E27FC236}">
                <a16:creationId xmlns:a16="http://schemas.microsoft.com/office/drawing/2014/main" id="{609D0759-1A12-564F-96B6-3C247E6FE1C4}"/>
              </a:ext>
            </a:extLst>
          </p:cNvPr>
          <p:cNvSpPr txBox="1"/>
          <p:nvPr/>
        </p:nvSpPr>
        <p:spPr>
          <a:xfrm>
            <a:off x="2302381" y="8207746"/>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10</a:t>
            </a:r>
          </a:p>
        </p:txBody>
      </p:sp>
      <p:sp>
        <p:nvSpPr>
          <p:cNvPr id="39" name="Rectangle 38">
            <a:extLst>
              <a:ext uri="{FF2B5EF4-FFF2-40B4-BE49-F238E27FC236}">
                <a16:creationId xmlns:a16="http://schemas.microsoft.com/office/drawing/2014/main" id="{169E9C3C-3B07-6A3C-9BA2-CDDA6D0FEFC0}"/>
              </a:ext>
            </a:extLst>
          </p:cNvPr>
          <p:cNvSpPr/>
          <p:nvPr/>
        </p:nvSpPr>
        <p:spPr>
          <a:xfrm>
            <a:off x="3760999" y="7985473"/>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0" name="Right Brace 39">
            <a:extLst>
              <a:ext uri="{FF2B5EF4-FFF2-40B4-BE49-F238E27FC236}">
                <a16:creationId xmlns:a16="http://schemas.microsoft.com/office/drawing/2014/main" id="{8896D55F-1539-A9D9-5CEE-70C80FF9F226}"/>
              </a:ext>
            </a:extLst>
          </p:cNvPr>
          <p:cNvSpPr/>
          <p:nvPr/>
        </p:nvSpPr>
        <p:spPr>
          <a:xfrm rot="16200000" flipV="1">
            <a:off x="3567278" y="7318283"/>
            <a:ext cx="82193" cy="92296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41" name="TextBox 408">
            <a:extLst>
              <a:ext uri="{FF2B5EF4-FFF2-40B4-BE49-F238E27FC236}">
                <a16:creationId xmlns:a16="http://schemas.microsoft.com/office/drawing/2014/main" id="{609D0759-1A12-564F-96B6-3C247E6FE1C4}"/>
              </a:ext>
            </a:extLst>
          </p:cNvPr>
          <p:cNvSpPr txBox="1"/>
          <p:nvPr/>
        </p:nvSpPr>
        <p:spPr>
          <a:xfrm>
            <a:off x="3502364" y="7487737"/>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y</a:t>
            </a:r>
          </a:p>
        </p:txBody>
      </p:sp>
      <p:sp>
        <p:nvSpPr>
          <p:cNvPr id="42" name="TextBox 410">
            <a:extLst>
              <a:ext uri="{FF2B5EF4-FFF2-40B4-BE49-F238E27FC236}">
                <a16:creationId xmlns:a16="http://schemas.microsoft.com/office/drawing/2014/main" id="{609D0759-1A12-564F-96B6-3C247E6FE1C4}"/>
              </a:ext>
            </a:extLst>
          </p:cNvPr>
          <p:cNvSpPr txBox="1"/>
          <p:nvPr/>
        </p:nvSpPr>
        <p:spPr>
          <a:xfrm>
            <a:off x="3809418" y="8145768"/>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43" name="Rectangle 42">
            <a:extLst>
              <a:ext uri="{FF2B5EF4-FFF2-40B4-BE49-F238E27FC236}">
                <a16:creationId xmlns:a16="http://schemas.microsoft.com/office/drawing/2014/main" id="{F8A79992-646C-90CC-84E3-0DB138B5DB0D}"/>
              </a:ext>
            </a:extLst>
          </p:cNvPr>
          <p:cNvSpPr/>
          <p:nvPr/>
        </p:nvSpPr>
        <p:spPr>
          <a:xfrm>
            <a:off x="3452141" y="7983815"/>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4" name="Rectangle 43">
            <a:extLst>
              <a:ext uri="{FF2B5EF4-FFF2-40B4-BE49-F238E27FC236}">
                <a16:creationId xmlns:a16="http://schemas.microsoft.com/office/drawing/2014/main" id="{3EFE5AFB-5640-8C25-5CED-EE4D3FE4D3F7}"/>
              </a:ext>
            </a:extLst>
          </p:cNvPr>
          <p:cNvSpPr/>
          <p:nvPr/>
        </p:nvSpPr>
        <p:spPr>
          <a:xfrm>
            <a:off x="3143283" y="7983533"/>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5" name="Rectangle 44">
            <a:extLst>
              <a:ext uri="{FF2B5EF4-FFF2-40B4-BE49-F238E27FC236}">
                <a16:creationId xmlns:a16="http://schemas.microsoft.com/office/drawing/2014/main" id="{1DCA2CBE-D1F5-6652-26E4-02E654E8684A}"/>
              </a:ext>
            </a:extLst>
          </p:cNvPr>
          <p:cNvSpPr/>
          <p:nvPr/>
        </p:nvSpPr>
        <p:spPr>
          <a:xfrm>
            <a:off x="3143282" y="7850827"/>
            <a:ext cx="929467" cy="134647"/>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46" name="TextBox 418">
            <a:extLst>
              <a:ext uri="{FF2B5EF4-FFF2-40B4-BE49-F238E27FC236}">
                <a16:creationId xmlns:a16="http://schemas.microsoft.com/office/drawing/2014/main" id="{609D0759-1A12-564F-96B6-3C247E6FE1C4}"/>
              </a:ext>
            </a:extLst>
          </p:cNvPr>
          <p:cNvSpPr txBox="1"/>
          <p:nvPr/>
        </p:nvSpPr>
        <p:spPr>
          <a:xfrm>
            <a:off x="3493007" y="8156644"/>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47" name="Right Brace 46">
            <a:extLst>
              <a:ext uri="{FF2B5EF4-FFF2-40B4-BE49-F238E27FC236}">
                <a16:creationId xmlns:a16="http://schemas.microsoft.com/office/drawing/2014/main" id="{1B54B60E-CA82-FD96-20F7-539F4AC5A98D}"/>
              </a:ext>
            </a:extLst>
          </p:cNvPr>
          <p:cNvSpPr/>
          <p:nvPr/>
        </p:nvSpPr>
        <p:spPr>
          <a:xfrm rot="5400000">
            <a:off x="3277989" y="8040107"/>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48" name="TextBox 420">
            <a:extLst>
              <a:ext uri="{FF2B5EF4-FFF2-40B4-BE49-F238E27FC236}">
                <a16:creationId xmlns:a16="http://schemas.microsoft.com/office/drawing/2014/main" id="{609D0759-1A12-564F-96B6-3C247E6FE1C4}"/>
              </a:ext>
            </a:extLst>
          </p:cNvPr>
          <p:cNvSpPr txBox="1"/>
          <p:nvPr/>
        </p:nvSpPr>
        <p:spPr>
          <a:xfrm>
            <a:off x="3211271" y="8155959"/>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49" name="Right Brace 48">
            <a:extLst>
              <a:ext uri="{FF2B5EF4-FFF2-40B4-BE49-F238E27FC236}">
                <a16:creationId xmlns:a16="http://schemas.microsoft.com/office/drawing/2014/main" id="{CDE51A27-704A-2FA7-A326-D3B0B7230574}"/>
              </a:ext>
            </a:extLst>
          </p:cNvPr>
          <p:cNvSpPr/>
          <p:nvPr/>
        </p:nvSpPr>
        <p:spPr>
          <a:xfrm rot="5400000">
            <a:off x="3584621" y="8037476"/>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50" name="Right Brace 49">
            <a:extLst>
              <a:ext uri="{FF2B5EF4-FFF2-40B4-BE49-F238E27FC236}">
                <a16:creationId xmlns:a16="http://schemas.microsoft.com/office/drawing/2014/main" id="{5E3043E5-F272-7E6D-1FE0-E77BE5AA53DC}"/>
              </a:ext>
            </a:extLst>
          </p:cNvPr>
          <p:cNvSpPr/>
          <p:nvPr/>
        </p:nvSpPr>
        <p:spPr>
          <a:xfrm rot="5400000">
            <a:off x="3892568" y="8033152"/>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51" name="TextBox 423">
            <a:extLst>
              <a:ext uri="{FF2B5EF4-FFF2-40B4-BE49-F238E27FC236}">
                <a16:creationId xmlns:a16="http://schemas.microsoft.com/office/drawing/2014/main" id="{609D0759-1A12-564F-96B6-3C247E6FE1C4}"/>
              </a:ext>
            </a:extLst>
          </p:cNvPr>
          <p:cNvSpPr txBox="1"/>
          <p:nvPr/>
        </p:nvSpPr>
        <p:spPr>
          <a:xfrm>
            <a:off x="3001351" y="8340308"/>
            <a:ext cx="635343"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t + t + t = y</a:t>
            </a:r>
          </a:p>
          <a:p>
            <a:pPr algn="ctr"/>
            <a:r>
              <a:rPr lang="en-GB" sz="800">
                <a:latin typeface="A little sunshine" panose="02000603000000000000" pitchFamily="2" charset="0"/>
                <a:ea typeface="A little sunshine" panose="02000603000000000000" pitchFamily="2" charset="0"/>
              </a:rPr>
              <a:t>3 x t = y</a:t>
            </a:r>
          </a:p>
          <a:p>
            <a:pPr algn="ctr"/>
            <a:r>
              <a:rPr lang="en-GB" sz="800">
                <a:latin typeface="A little sunshine" panose="02000603000000000000" pitchFamily="2" charset="0"/>
                <a:ea typeface="A little sunshine" panose="02000603000000000000" pitchFamily="2" charset="0"/>
              </a:rPr>
              <a:t>3t = y</a:t>
            </a:r>
          </a:p>
        </p:txBody>
      </p:sp>
      <p:sp>
        <p:nvSpPr>
          <p:cNvPr id="52" name="TextBox 424">
            <a:extLst>
              <a:ext uri="{FF2B5EF4-FFF2-40B4-BE49-F238E27FC236}">
                <a16:creationId xmlns:a16="http://schemas.microsoft.com/office/drawing/2014/main" id="{609D0759-1A12-564F-96B6-3C247E6FE1C4}"/>
              </a:ext>
            </a:extLst>
          </p:cNvPr>
          <p:cNvSpPr txBox="1"/>
          <p:nvPr/>
        </p:nvSpPr>
        <p:spPr>
          <a:xfrm>
            <a:off x="3597838" y="8337365"/>
            <a:ext cx="635343"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y – t – t = t</a:t>
            </a:r>
          </a:p>
          <a:p>
            <a:pPr algn="ctr"/>
            <a:r>
              <a:rPr lang="en-GB" sz="800">
                <a:latin typeface="A little sunshine" panose="02000603000000000000" pitchFamily="2" charset="0"/>
                <a:ea typeface="A little sunshine" panose="02000603000000000000" pitchFamily="2" charset="0"/>
              </a:rPr>
              <a:t>y ÷ 3 = t </a:t>
            </a:r>
          </a:p>
          <a:p>
            <a:pPr algn="ctr"/>
            <a:r>
              <a:rPr lang="en-GB" sz="800">
                <a:latin typeface="A little sunshine" panose="02000603000000000000" pitchFamily="2" charset="0"/>
                <a:ea typeface="A little sunshine" panose="02000603000000000000" pitchFamily="2" charset="0"/>
              </a:rPr>
              <a:t>y ÷ t = 3</a:t>
            </a:r>
          </a:p>
        </p:txBody>
      </p:sp>
      <p:sp>
        <p:nvSpPr>
          <p:cNvPr id="53" name="TextBox 425">
            <a:extLst>
              <a:ext uri="{FF2B5EF4-FFF2-40B4-BE49-F238E27FC236}">
                <a16:creationId xmlns:a16="http://schemas.microsoft.com/office/drawing/2014/main" id="{609D0759-1A12-564F-96B6-3C247E6FE1C4}"/>
              </a:ext>
            </a:extLst>
          </p:cNvPr>
          <p:cNvSpPr txBox="1"/>
          <p:nvPr/>
        </p:nvSpPr>
        <p:spPr>
          <a:xfrm>
            <a:off x="1544460" y="7013294"/>
            <a:ext cx="3732561"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rial"/>
                <a:ea typeface="A little sunshine" panose="02000603000000000000" pitchFamily="2" charset="0"/>
                <a:cs typeface="Arial"/>
              </a:rPr>
              <a:t>Use a bar model to display the relationships between terms and numbers.</a:t>
            </a:r>
          </a:p>
        </p:txBody>
      </p:sp>
      <p:sp>
        <p:nvSpPr>
          <p:cNvPr id="69" name="Right Brace 68">
            <a:extLst>
              <a:ext uri="{FF2B5EF4-FFF2-40B4-BE49-F238E27FC236}">
                <a16:creationId xmlns:a16="http://schemas.microsoft.com/office/drawing/2014/main" id="{36E85F1D-E029-7D2F-DCFA-1460CD4CC6D4}"/>
              </a:ext>
            </a:extLst>
          </p:cNvPr>
          <p:cNvSpPr/>
          <p:nvPr/>
        </p:nvSpPr>
        <p:spPr>
          <a:xfrm rot="5400000">
            <a:off x="10368811" y="4003616"/>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70" name="Right Brace 69">
            <a:extLst>
              <a:ext uri="{FF2B5EF4-FFF2-40B4-BE49-F238E27FC236}">
                <a16:creationId xmlns:a16="http://schemas.microsoft.com/office/drawing/2014/main" id="{E7BFABC4-6715-9A00-7E0D-A754E3A905CD}"/>
              </a:ext>
            </a:extLst>
          </p:cNvPr>
          <p:cNvSpPr/>
          <p:nvPr/>
        </p:nvSpPr>
        <p:spPr>
          <a:xfrm rot="5400000">
            <a:off x="10837803" y="3910819"/>
            <a:ext cx="66105" cy="55303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71" name="TextBox 398">
            <a:extLst>
              <a:ext uri="{FF2B5EF4-FFF2-40B4-BE49-F238E27FC236}">
                <a16:creationId xmlns:a16="http://schemas.microsoft.com/office/drawing/2014/main" id="{609D0759-1A12-564F-96B6-3C247E6FE1C4}"/>
              </a:ext>
            </a:extLst>
          </p:cNvPr>
          <p:cNvSpPr txBox="1"/>
          <p:nvPr/>
        </p:nvSpPr>
        <p:spPr>
          <a:xfrm>
            <a:off x="1821117" y="8237856"/>
            <a:ext cx="346090" cy="26161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x</a:t>
            </a:r>
            <a:endParaRPr lang="en-GB" sz="1050" b="1" dirty="0">
              <a:latin typeface="A little sunshine" panose="02000603000000000000" pitchFamily="2" charset="0"/>
              <a:ea typeface="A little sunshine" panose="02000603000000000000" pitchFamily="2" charset="0"/>
            </a:endParaRPr>
          </a:p>
        </p:txBody>
      </p:sp>
      <p:sp>
        <p:nvSpPr>
          <p:cNvPr id="72" name="TextBox 423">
            <a:extLst>
              <a:ext uri="{FF2B5EF4-FFF2-40B4-BE49-F238E27FC236}">
                <a16:creationId xmlns:a16="http://schemas.microsoft.com/office/drawing/2014/main" id="{609D0759-1A12-564F-96B6-3C247E6FE1C4}"/>
              </a:ext>
            </a:extLst>
          </p:cNvPr>
          <p:cNvSpPr txBox="1"/>
          <p:nvPr/>
        </p:nvSpPr>
        <p:spPr>
          <a:xfrm>
            <a:off x="2174179" y="8400527"/>
            <a:ext cx="635343"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t + t + t = y</a:t>
            </a:r>
          </a:p>
          <a:p>
            <a:pPr algn="ctr"/>
            <a:r>
              <a:rPr lang="en-GB" sz="800">
                <a:latin typeface="A little sunshine" panose="02000603000000000000" pitchFamily="2" charset="0"/>
                <a:ea typeface="A little sunshine" panose="02000603000000000000" pitchFamily="2" charset="0"/>
              </a:rPr>
              <a:t>3 x t = y</a:t>
            </a:r>
          </a:p>
          <a:p>
            <a:pPr algn="ctr"/>
            <a:r>
              <a:rPr lang="en-GB" sz="800">
                <a:latin typeface="A little sunshine" panose="02000603000000000000" pitchFamily="2" charset="0"/>
                <a:ea typeface="A little sunshine" panose="02000603000000000000" pitchFamily="2" charset="0"/>
              </a:rPr>
              <a:t>3t = y</a:t>
            </a:r>
          </a:p>
        </p:txBody>
      </p:sp>
      <p:sp>
        <p:nvSpPr>
          <p:cNvPr id="74" name="TextBox 429">
            <a:extLst>
              <a:ext uri="{FF2B5EF4-FFF2-40B4-BE49-F238E27FC236}">
                <a16:creationId xmlns:a16="http://schemas.microsoft.com/office/drawing/2014/main" id="{609D0759-1A12-564F-96B6-3C247E6FE1C4}"/>
              </a:ext>
            </a:extLst>
          </p:cNvPr>
          <p:cNvSpPr txBox="1"/>
          <p:nvPr/>
        </p:nvSpPr>
        <p:spPr>
          <a:xfrm>
            <a:off x="7889217" y="4859584"/>
            <a:ext cx="249932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A little sunshine" panose="02000603000000000000" pitchFamily="2" charset="0"/>
                <a:ea typeface="A little sunshine" panose="02000603000000000000" pitchFamily="2" charset="0"/>
              </a:rPr>
              <a:t>There is more to this than just </a:t>
            </a:r>
          </a:p>
          <a:p>
            <a:r>
              <a:rPr lang="en-GB" sz="800">
                <a:latin typeface="A little sunshine" panose="02000603000000000000" pitchFamily="2" charset="0"/>
                <a:ea typeface="A little sunshine" panose="02000603000000000000" pitchFamily="2" charset="0"/>
              </a:rPr>
              <a:t>spotting the answer</a:t>
            </a:r>
          </a:p>
        </p:txBody>
      </p:sp>
      <p:sp>
        <p:nvSpPr>
          <p:cNvPr id="75" name="TextBox 455">
            <a:extLst>
              <a:ext uri="{FF2B5EF4-FFF2-40B4-BE49-F238E27FC236}">
                <a16:creationId xmlns:a16="http://schemas.microsoft.com/office/drawing/2014/main" id="{609D0759-1A12-564F-96B6-3C247E6FE1C4}"/>
              </a:ext>
            </a:extLst>
          </p:cNvPr>
          <p:cNvSpPr txBox="1"/>
          <p:nvPr/>
        </p:nvSpPr>
        <p:spPr>
          <a:xfrm>
            <a:off x="9373632" y="4772343"/>
            <a:ext cx="2055178"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Solve one step equations ( x/</a:t>
            </a:r>
            <a:r>
              <a:rPr lang="en-GB" sz="2000" b="1" u="sng">
                <a:latin typeface="A little sunshine" panose="02000603000000000000" pitchFamily="2" charset="0"/>
                <a:ea typeface="A little sunshine" panose="02000603000000000000" pitchFamily="2" charset="0"/>
              </a:rPr>
              <a:t>÷</a:t>
            </a:r>
            <a:r>
              <a:rPr lang="en-GB" sz="1400" b="1" u="sng">
                <a:latin typeface="A little sunshine" panose="02000603000000000000" pitchFamily="2" charset="0"/>
                <a:ea typeface="A little sunshine" panose="02000603000000000000" pitchFamily="2" charset="0"/>
              </a:rPr>
              <a:t>)</a:t>
            </a:r>
          </a:p>
        </p:txBody>
      </p:sp>
      <p:sp>
        <p:nvSpPr>
          <p:cNvPr id="76" name="Rectangle 75">
            <a:extLst>
              <a:ext uri="{FF2B5EF4-FFF2-40B4-BE49-F238E27FC236}">
                <a16:creationId xmlns:a16="http://schemas.microsoft.com/office/drawing/2014/main" id="{CC9A103E-C9E4-3846-9E51-27F4DBBF9300}"/>
              </a:ext>
            </a:extLst>
          </p:cNvPr>
          <p:cNvSpPr/>
          <p:nvPr/>
        </p:nvSpPr>
        <p:spPr>
          <a:xfrm>
            <a:off x="8242056" y="848645"/>
            <a:ext cx="4010667" cy="149127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nvGrpSpPr>
          <p:cNvPr id="77" name="Group 76">
            <a:extLst>
              <a:ext uri="{FF2B5EF4-FFF2-40B4-BE49-F238E27FC236}">
                <a16:creationId xmlns:a16="http://schemas.microsoft.com/office/drawing/2014/main" id="{74193F48-83B0-937A-9BEE-17E20D4DA381}"/>
              </a:ext>
            </a:extLst>
          </p:cNvPr>
          <p:cNvGrpSpPr/>
          <p:nvPr/>
        </p:nvGrpSpPr>
        <p:grpSpPr>
          <a:xfrm>
            <a:off x="8326181" y="1056426"/>
            <a:ext cx="1002396" cy="948300"/>
            <a:chOff x="2776615" y="3314633"/>
            <a:chExt cx="1002396" cy="948300"/>
          </a:xfrm>
        </p:grpSpPr>
        <p:grpSp>
          <p:nvGrpSpPr>
            <p:cNvPr id="140" name="Group 139">
              <a:extLst>
                <a:ext uri="{FF2B5EF4-FFF2-40B4-BE49-F238E27FC236}">
                  <a16:creationId xmlns:a16="http://schemas.microsoft.com/office/drawing/2014/main" id="{D3490F80-B1A7-4A20-A401-072679A33090}"/>
                </a:ext>
              </a:extLst>
            </p:cNvPr>
            <p:cNvGrpSpPr/>
            <p:nvPr/>
          </p:nvGrpSpPr>
          <p:grpSpPr>
            <a:xfrm>
              <a:off x="2777495" y="3661246"/>
              <a:ext cx="1001516" cy="273972"/>
              <a:chOff x="2777495" y="3661246"/>
              <a:chExt cx="1001516" cy="273972"/>
            </a:xfrm>
          </p:grpSpPr>
          <p:sp>
            <p:nvSpPr>
              <p:cNvPr id="147" name="Rectangle 146">
                <a:extLst>
                  <a:ext uri="{FF2B5EF4-FFF2-40B4-BE49-F238E27FC236}">
                    <a16:creationId xmlns:a16="http://schemas.microsoft.com/office/drawing/2014/main" id="{261C7876-2C12-4B78-A870-99EE51F2C9AB}"/>
                  </a:ext>
                </a:extLst>
              </p:cNvPr>
              <p:cNvSpPr/>
              <p:nvPr/>
            </p:nvSpPr>
            <p:spPr>
              <a:xfrm>
                <a:off x="2777495" y="3799824"/>
                <a:ext cx="1001516" cy="135394"/>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48" name="Rectangle 147">
                <a:extLst>
                  <a:ext uri="{FF2B5EF4-FFF2-40B4-BE49-F238E27FC236}">
                    <a16:creationId xmlns:a16="http://schemas.microsoft.com/office/drawing/2014/main" id="{0DBA2B68-84A0-C968-ECD3-81D67D696267}"/>
                  </a:ext>
                </a:extLst>
              </p:cNvPr>
              <p:cNvSpPr/>
              <p:nvPr/>
            </p:nvSpPr>
            <p:spPr>
              <a:xfrm>
                <a:off x="2777495" y="3661476"/>
                <a:ext cx="632376" cy="138348"/>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49" name="Rectangle 148">
                <a:extLst>
                  <a:ext uri="{FF2B5EF4-FFF2-40B4-BE49-F238E27FC236}">
                    <a16:creationId xmlns:a16="http://schemas.microsoft.com/office/drawing/2014/main" id="{78729277-0F57-A7B1-D4C4-910928324D5F}"/>
                  </a:ext>
                </a:extLst>
              </p:cNvPr>
              <p:cNvSpPr/>
              <p:nvPr/>
            </p:nvSpPr>
            <p:spPr>
              <a:xfrm>
                <a:off x="3413467" y="3661246"/>
                <a:ext cx="365544" cy="13857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141" name="Right Brace 140">
              <a:extLst>
                <a:ext uri="{FF2B5EF4-FFF2-40B4-BE49-F238E27FC236}">
                  <a16:creationId xmlns:a16="http://schemas.microsoft.com/office/drawing/2014/main" id="{F176465C-04CC-486B-0832-FFE1A456E1A8}"/>
                </a:ext>
              </a:extLst>
            </p:cNvPr>
            <p:cNvSpPr/>
            <p:nvPr/>
          </p:nvSpPr>
          <p:spPr>
            <a:xfrm rot="5400000">
              <a:off x="3245561" y="3500126"/>
              <a:ext cx="64501" cy="100239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42" name="TextBox 296">
              <a:extLst>
                <a:ext uri="{FF2B5EF4-FFF2-40B4-BE49-F238E27FC236}">
                  <a16:creationId xmlns:a16="http://schemas.microsoft.com/office/drawing/2014/main" id="{609D0759-1A12-564F-96B6-3C247E6FE1C4}"/>
                </a:ext>
              </a:extLst>
            </p:cNvPr>
            <p:cNvSpPr txBox="1"/>
            <p:nvPr/>
          </p:nvSpPr>
          <p:spPr>
            <a:xfrm>
              <a:off x="3104766" y="4001323"/>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20</a:t>
              </a:r>
            </a:p>
          </p:txBody>
        </p:sp>
        <p:sp>
          <p:nvSpPr>
            <p:cNvPr id="143" name="Right Brace 142">
              <a:extLst>
                <a:ext uri="{FF2B5EF4-FFF2-40B4-BE49-F238E27FC236}">
                  <a16:creationId xmlns:a16="http://schemas.microsoft.com/office/drawing/2014/main" id="{F46CAC27-57B5-80A9-1207-D486814B6AC4}"/>
                </a:ext>
              </a:extLst>
            </p:cNvPr>
            <p:cNvSpPr/>
            <p:nvPr/>
          </p:nvSpPr>
          <p:spPr>
            <a:xfrm rot="16200000" flipV="1">
              <a:off x="3053176" y="3285478"/>
              <a:ext cx="64501" cy="60395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44" name="Right Brace 143">
              <a:extLst>
                <a:ext uri="{FF2B5EF4-FFF2-40B4-BE49-F238E27FC236}">
                  <a16:creationId xmlns:a16="http://schemas.microsoft.com/office/drawing/2014/main" id="{A5890CDA-57C3-87BA-3E2A-47AF409973FB}"/>
                </a:ext>
              </a:extLst>
            </p:cNvPr>
            <p:cNvSpPr/>
            <p:nvPr/>
          </p:nvSpPr>
          <p:spPr>
            <a:xfrm rot="16200000" flipV="1">
              <a:off x="3565727" y="3402573"/>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45" name="TextBox 299">
              <a:extLst>
                <a:ext uri="{FF2B5EF4-FFF2-40B4-BE49-F238E27FC236}">
                  <a16:creationId xmlns:a16="http://schemas.microsoft.com/office/drawing/2014/main" id="{609D0759-1A12-564F-96B6-3C247E6FE1C4}"/>
                </a:ext>
              </a:extLst>
            </p:cNvPr>
            <p:cNvSpPr txBox="1"/>
            <p:nvPr/>
          </p:nvSpPr>
          <p:spPr>
            <a:xfrm>
              <a:off x="2918381" y="3322957"/>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13</a:t>
              </a:r>
            </a:p>
          </p:txBody>
        </p:sp>
        <p:sp>
          <p:nvSpPr>
            <p:cNvPr id="146" name="TextBox 324">
              <a:extLst>
                <a:ext uri="{FF2B5EF4-FFF2-40B4-BE49-F238E27FC236}">
                  <a16:creationId xmlns:a16="http://schemas.microsoft.com/office/drawing/2014/main" id="{609D0759-1A12-564F-96B6-3C247E6FE1C4}"/>
                </a:ext>
              </a:extLst>
            </p:cNvPr>
            <p:cNvSpPr txBox="1"/>
            <p:nvPr/>
          </p:nvSpPr>
          <p:spPr>
            <a:xfrm>
              <a:off x="3420204" y="3314633"/>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7</a:t>
              </a:r>
            </a:p>
          </p:txBody>
        </p:sp>
      </p:grpSp>
      <p:sp>
        <p:nvSpPr>
          <p:cNvPr id="78" name="Right Brace 77">
            <a:extLst>
              <a:ext uri="{FF2B5EF4-FFF2-40B4-BE49-F238E27FC236}">
                <a16:creationId xmlns:a16="http://schemas.microsoft.com/office/drawing/2014/main" id="{9899839E-6452-9E6B-B5AB-2641F507F5F1}"/>
              </a:ext>
            </a:extLst>
          </p:cNvPr>
          <p:cNvSpPr/>
          <p:nvPr/>
        </p:nvSpPr>
        <p:spPr>
          <a:xfrm>
            <a:off x="9369652" y="1233596"/>
            <a:ext cx="65297" cy="58327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79" name="TextBox 338">
            <a:extLst>
              <a:ext uri="{FF2B5EF4-FFF2-40B4-BE49-F238E27FC236}">
                <a16:creationId xmlns:a16="http://schemas.microsoft.com/office/drawing/2014/main" id="{609D0759-1A12-564F-96B6-3C247E6FE1C4}"/>
              </a:ext>
            </a:extLst>
          </p:cNvPr>
          <p:cNvSpPr txBox="1"/>
          <p:nvPr/>
        </p:nvSpPr>
        <p:spPr>
          <a:xfrm rot="5400000">
            <a:off x="8875874" y="1364605"/>
            <a:ext cx="1289091"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Model the information</a:t>
            </a:r>
          </a:p>
        </p:txBody>
      </p:sp>
      <p:sp>
        <p:nvSpPr>
          <p:cNvPr id="80" name="TextBox 339">
            <a:extLst>
              <a:ext uri="{FF2B5EF4-FFF2-40B4-BE49-F238E27FC236}">
                <a16:creationId xmlns:a16="http://schemas.microsoft.com/office/drawing/2014/main" id="{609D0759-1A12-564F-96B6-3C247E6FE1C4}"/>
              </a:ext>
            </a:extLst>
          </p:cNvPr>
          <p:cNvSpPr txBox="1"/>
          <p:nvPr/>
        </p:nvSpPr>
        <p:spPr>
          <a:xfrm>
            <a:off x="7860180" y="1974838"/>
            <a:ext cx="1289091"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13 + 7 = 20</a:t>
            </a:r>
          </a:p>
          <a:p>
            <a:pPr algn="ctr"/>
            <a:r>
              <a:rPr lang="en-GB" sz="800">
                <a:latin typeface="A little sunshine" panose="02000603000000000000" pitchFamily="2" charset="0"/>
                <a:ea typeface="A little sunshine" panose="02000603000000000000" pitchFamily="2" charset="0"/>
              </a:rPr>
              <a:t>7 + 13 = 20</a:t>
            </a:r>
          </a:p>
        </p:txBody>
      </p:sp>
      <p:sp>
        <p:nvSpPr>
          <p:cNvPr id="81" name="TextBox 340">
            <a:extLst>
              <a:ext uri="{FF2B5EF4-FFF2-40B4-BE49-F238E27FC236}">
                <a16:creationId xmlns:a16="http://schemas.microsoft.com/office/drawing/2014/main" id="{609D0759-1A12-564F-96B6-3C247E6FE1C4}"/>
              </a:ext>
            </a:extLst>
          </p:cNvPr>
          <p:cNvSpPr txBox="1"/>
          <p:nvPr/>
        </p:nvSpPr>
        <p:spPr>
          <a:xfrm>
            <a:off x="8417414" y="1970788"/>
            <a:ext cx="1289091"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20 – 7 = 13</a:t>
            </a:r>
          </a:p>
          <a:p>
            <a:pPr algn="ctr"/>
            <a:r>
              <a:rPr lang="en-GB" sz="800">
                <a:latin typeface="A little sunshine" panose="02000603000000000000" pitchFamily="2" charset="0"/>
                <a:ea typeface="A little sunshine" panose="02000603000000000000" pitchFamily="2" charset="0"/>
              </a:rPr>
              <a:t>20 – 13 = 7 </a:t>
            </a:r>
          </a:p>
        </p:txBody>
      </p:sp>
      <p:sp>
        <p:nvSpPr>
          <p:cNvPr id="82" name="Right Brace 81">
            <a:extLst>
              <a:ext uri="{FF2B5EF4-FFF2-40B4-BE49-F238E27FC236}">
                <a16:creationId xmlns:a16="http://schemas.microsoft.com/office/drawing/2014/main" id="{DC977BF7-B992-F065-EF1C-FF40A0A23FE2}"/>
              </a:ext>
            </a:extLst>
          </p:cNvPr>
          <p:cNvSpPr/>
          <p:nvPr/>
        </p:nvSpPr>
        <p:spPr>
          <a:xfrm>
            <a:off x="9366666" y="1985351"/>
            <a:ext cx="65297" cy="29163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83" name="TextBox 352">
            <a:extLst>
              <a:ext uri="{FF2B5EF4-FFF2-40B4-BE49-F238E27FC236}">
                <a16:creationId xmlns:a16="http://schemas.microsoft.com/office/drawing/2014/main" id="{609D0759-1A12-564F-96B6-3C247E6FE1C4}"/>
              </a:ext>
            </a:extLst>
          </p:cNvPr>
          <p:cNvSpPr txBox="1"/>
          <p:nvPr/>
        </p:nvSpPr>
        <p:spPr>
          <a:xfrm rot="5400000">
            <a:off x="9192549" y="2009151"/>
            <a:ext cx="644546"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Fact Family</a:t>
            </a:r>
          </a:p>
        </p:txBody>
      </p:sp>
      <p:grpSp>
        <p:nvGrpSpPr>
          <p:cNvPr id="84" name="Group 83">
            <a:extLst>
              <a:ext uri="{FF2B5EF4-FFF2-40B4-BE49-F238E27FC236}">
                <a16:creationId xmlns:a16="http://schemas.microsoft.com/office/drawing/2014/main" id="{64D2421D-44C6-6532-18DB-861AD1AB14F6}"/>
              </a:ext>
            </a:extLst>
          </p:cNvPr>
          <p:cNvGrpSpPr/>
          <p:nvPr/>
        </p:nvGrpSpPr>
        <p:grpSpPr>
          <a:xfrm>
            <a:off x="9772303" y="1384446"/>
            <a:ext cx="923888" cy="270787"/>
            <a:chOff x="4222737" y="3642653"/>
            <a:chExt cx="923888" cy="270787"/>
          </a:xfrm>
        </p:grpSpPr>
        <p:sp>
          <p:nvSpPr>
            <p:cNvPr id="137" name="Rectangle 136">
              <a:extLst>
                <a:ext uri="{FF2B5EF4-FFF2-40B4-BE49-F238E27FC236}">
                  <a16:creationId xmlns:a16="http://schemas.microsoft.com/office/drawing/2014/main" id="{79C33D6A-B708-8970-0366-374A8C71151F}"/>
                </a:ext>
              </a:extLst>
            </p:cNvPr>
            <p:cNvSpPr/>
            <p:nvPr/>
          </p:nvSpPr>
          <p:spPr>
            <a:xfrm>
              <a:off x="4225631" y="3642653"/>
              <a:ext cx="920994" cy="135394"/>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8" name="Rectangle 137">
              <a:extLst>
                <a:ext uri="{FF2B5EF4-FFF2-40B4-BE49-F238E27FC236}">
                  <a16:creationId xmlns:a16="http://schemas.microsoft.com/office/drawing/2014/main" id="{5789D545-8C90-CF69-9E69-EC4437E7B10E}"/>
                </a:ext>
              </a:extLst>
            </p:cNvPr>
            <p:cNvSpPr/>
            <p:nvPr/>
          </p:nvSpPr>
          <p:spPr>
            <a:xfrm>
              <a:off x="4222737" y="3774863"/>
              <a:ext cx="365544" cy="13857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9" name="Rectangle 138">
              <a:extLst>
                <a:ext uri="{FF2B5EF4-FFF2-40B4-BE49-F238E27FC236}">
                  <a16:creationId xmlns:a16="http://schemas.microsoft.com/office/drawing/2014/main" id="{B6E207CE-5E02-1DA1-5B52-93E2BF632025}"/>
                </a:ext>
              </a:extLst>
            </p:cNvPr>
            <p:cNvSpPr/>
            <p:nvPr/>
          </p:nvSpPr>
          <p:spPr>
            <a:xfrm>
              <a:off x="4588281" y="3775092"/>
              <a:ext cx="558344" cy="138348"/>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85" name="Right Brace 84">
            <a:extLst>
              <a:ext uri="{FF2B5EF4-FFF2-40B4-BE49-F238E27FC236}">
                <a16:creationId xmlns:a16="http://schemas.microsoft.com/office/drawing/2014/main" id="{E3099141-918D-0225-4550-27A86B8C1B7C}"/>
              </a:ext>
            </a:extLst>
          </p:cNvPr>
          <p:cNvSpPr/>
          <p:nvPr/>
        </p:nvSpPr>
        <p:spPr>
          <a:xfrm rot="5400000">
            <a:off x="9917627" y="1534643"/>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86" name="Right Brace 85">
            <a:extLst>
              <a:ext uri="{FF2B5EF4-FFF2-40B4-BE49-F238E27FC236}">
                <a16:creationId xmlns:a16="http://schemas.microsoft.com/office/drawing/2014/main" id="{1ACD038C-80EB-D64E-EF66-30C10A3DC071}"/>
              </a:ext>
            </a:extLst>
          </p:cNvPr>
          <p:cNvSpPr/>
          <p:nvPr/>
        </p:nvSpPr>
        <p:spPr>
          <a:xfrm rot="5400000">
            <a:off x="10386619" y="1441846"/>
            <a:ext cx="66105" cy="55303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87" name="Right Brace 86">
            <a:extLst>
              <a:ext uri="{FF2B5EF4-FFF2-40B4-BE49-F238E27FC236}">
                <a16:creationId xmlns:a16="http://schemas.microsoft.com/office/drawing/2014/main" id="{D5A7CB5E-625A-9675-54A2-EDAA2BE170C9}"/>
              </a:ext>
            </a:extLst>
          </p:cNvPr>
          <p:cNvSpPr/>
          <p:nvPr/>
        </p:nvSpPr>
        <p:spPr>
          <a:xfrm rot="16200000" flipV="1">
            <a:off x="10193612" y="862836"/>
            <a:ext cx="82193" cy="92296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88" name="TextBox 396">
            <a:extLst>
              <a:ext uri="{FF2B5EF4-FFF2-40B4-BE49-F238E27FC236}">
                <a16:creationId xmlns:a16="http://schemas.microsoft.com/office/drawing/2014/main" id="{609D0759-1A12-564F-96B6-3C247E6FE1C4}"/>
              </a:ext>
            </a:extLst>
          </p:cNvPr>
          <p:cNvSpPr txBox="1"/>
          <p:nvPr/>
        </p:nvSpPr>
        <p:spPr>
          <a:xfrm>
            <a:off x="10070778" y="1062708"/>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14</a:t>
            </a:r>
          </a:p>
        </p:txBody>
      </p:sp>
      <p:sp>
        <p:nvSpPr>
          <p:cNvPr id="89" name="TextBox 398">
            <a:extLst>
              <a:ext uri="{FF2B5EF4-FFF2-40B4-BE49-F238E27FC236}">
                <a16:creationId xmlns:a16="http://schemas.microsoft.com/office/drawing/2014/main" id="{609D0759-1A12-564F-96B6-3C247E6FE1C4}"/>
              </a:ext>
            </a:extLst>
          </p:cNvPr>
          <p:cNvSpPr txBox="1"/>
          <p:nvPr/>
        </p:nvSpPr>
        <p:spPr>
          <a:xfrm>
            <a:off x="10258262" y="1719166"/>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10</a:t>
            </a:r>
          </a:p>
        </p:txBody>
      </p:sp>
      <p:sp>
        <p:nvSpPr>
          <p:cNvPr id="90" name="Rectangle 89">
            <a:extLst>
              <a:ext uri="{FF2B5EF4-FFF2-40B4-BE49-F238E27FC236}">
                <a16:creationId xmlns:a16="http://schemas.microsoft.com/office/drawing/2014/main" id="{00389D26-7E6B-1E02-ADF8-3D2006920227}"/>
              </a:ext>
            </a:extLst>
          </p:cNvPr>
          <p:cNvSpPr/>
          <p:nvPr/>
        </p:nvSpPr>
        <p:spPr>
          <a:xfrm>
            <a:off x="11716880" y="1496893"/>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91" name="Right Brace 90">
            <a:extLst>
              <a:ext uri="{FF2B5EF4-FFF2-40B4-BE49-F238E27FC236}">
                <a16:creationId xmlns:a16="http://schemas.microsoft.com/office/drawing/2014/main" id="{5A5946BA-F33C-45F5-DD2E-331019B6C774}"/>
              </a:ext>
            </a:extLst>
          </p:cNvPr>
          <p:cNvSpPr/>
          <p:nvPr/>
        </p:nvSpPr>
        <p:spPr>
          <a:xfrm rot="16200000" flipV="1">
            <a:off x="11523159" y="829702"/>
            <a:ext cx="82193" cy="92296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92" name="TextBox 410">
            <a:extLst>
              <a:ext uri="{FF2B5EF4-FFF2-40B4-BE49-F238E27FC236}">
                <a16:creationId xmlns:a16="http://schemas.microsoft.com/office/drawing/2014/main" id="{609D0759-1A12-564F-96B6-3C247E6FE1C4}"/>
              </a:ext>
            </a:extLst>
          </p:cNvPr>
          <p:cNvSpPr txBox="1"/>
          <p:nvPr/>
        </p:nvSpPr>
        <p:spPr>
          <a:xfrm>
            <a:off x="11765299" y="1657188"/>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93" name="Rectangle 92">
            <a:extLst>
              <a:ext uri="{FF2B5EF4-FFF2-40B4-BE49-F238E27FC236}">
                <a16:creationId xmlns:a16="http://schemas.microsoft.com/office/drawing/2014/main" id="{30846D8B-DBFE-1EEB-7746-608CDC3DD43A}"/>
              </a:ext>
            </a:extLst>
          </p:cNvPr>
          <p:cNvSpPr/>
          <p:nvPr/>
        </p:nvSpPr>
        <p:spPr>
          <a:xfrm>
            <a:off x="11408022" y="1495235"/>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94" name="Rectangle 93">
            <a:extLst>
              <a:ext uri="{FF2B5EF4-FFF2-40B4-BE49-F238E27FC236}">
                <a16:creationId xmlns:a16="http://schemas.microsoft.com/office/drawing/2014/main" id="{E7B1FBD0-BB49-DC03-D313-BDB7D7DB5B22}"/>
              </a:ext>
            </a:extLst>
          </p:cNvPr>
          <p:cNvSpPr/>
          <p:nvPr/>
        </p:nvSpPr>
        <p:spPr>
          <a:xfrm>
            <a:off x="11099164" y="1494953"/>
            <a:ext cx="308858" cy="134647"/>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95" name="Rectangle 94">
            <a:extLst>
              <a:ext uri="{FF2B5EF4-FFF2-40B4-BE49-F238E27FC236}">
                <a16:creationId xmlns:a16="http://schemas.microsoft.com/office/drawing/2014/main" id="{0182459D-F8E5-99B6-CF28-1FF6AF318BDD}"/>
              </a:ext>
            </a:extLst>
          </p:cNvPr>
          <p:cNvSpPr/>
          <p:nvPr/>
        </p:nvSpPr>
        <p:spPr>
          <a:xfrm>
            <a:off x="11099163" y="1362246"/>
            <a:ext cx="929467" cy="134647"/>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96" name="TextBox 418">
            <a:extLst>
              <a:ext uri="{FF2B5EF4-FFF2-40B4-BE49-F238E27FC236}">
                <a16:creationId xmlns:a16="http://schemas.microsoft.com/office/drawing/2014/main" id="{609D0759-1A12-564F-96B6-3C247E6FE1C4}"/>
              </a:ext>
            </a:extLst>
          </p:cNvPr>
          <p:cNvSpPr txBox="1"/>
          <p:nvPr/>
        </p:nvSpPr>
        <p:spPr>
          <a:xfrm>
            <a:off x="11448888" y="1668063"/>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97" name="Right Brace 96">
            <a:extLst>
              <a:ext uri="{FF2B5EF4-FFF2-40B4-BE49-F238E27FC236}">
                <a16:creationId xmlns:a16="http://schemas.microsoft.com/office/drawing/2014/main" id="{08AD03A6-52E4-BB90-B9EC-9C45FC9D8629}"/>
              </a:ext>
            </a:extLst>
          </p:cNvPr>
          <p:cNvSpPr/>
          <p:nvPr/>
        </p:nvSpPr>
        <p:spPr>
          <a:xfrm rot="5400000">
            <a:off x="11233870" y="1551526"/>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98" name="TextBox 420">
            <a:extLst>
              <a:ext uri="{FF2B5EF4-FFF2-40B4-BE49-F238E27FC236}">
                <a16:creationId xmlns:a16="http://schemas.microsoft.com/office/drawing/2014/main" id="{609D0759-1A12-564F-96B6-3C247E6FE1C4}"/>
              </a:ext>
            </a:extLst>
          </p:cNvPr>
          <p:cNvSpPr txBox="1"/>
          <p:nvPr/>
        </p:nvSpPr>
        <p:spPr>
          <a:xfrm>
            <a:off x="11167152" y="1667379"/>
            <a:ext cx="21202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t</a:t>
            </a:r>
          </a:p>
        </p:txBody>
      </p:sp>
      <p:sp>
        <p:nvSpPr>
          <p:cNvPr id="99" name="Right Brace 98">
            <a:extLst>
              <a:ext uri="{FF2B5EF4-FFF2-40B4-BE49-F238E27FC236}">
                <a16:creationId xmlns:a16="http://schemas.microsoft.com/office/drawing/2014/main" id="{F22CEB35-13A7-866F-866D-6BE0F526D5CF}"/>
              </a:ext>
            </a:extLst>
          </p:cNvPr>
          <p:cNvSpPr/>
          <p:nvPr/>
        </p:nvSpPr>
        <p:spPr>
          <a:xfrm rot="5400000">
            <a:off x="11540502" y="1548895"/>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00" name="Right Brace 99">
            <a:extLst>
              <a:ext uri="{FF2B5EF4-FFF2-40B4-BE49-F238E27FC236}">
                <a16:creationId xmlns:a16="http://schemas.microsoft.com/office/drawing/2014/main" id="{DDF0D395-241C-1EA2-9D01-34F8800F620C}"/>
              </a:ext>
            </a:extLst>
          </p:cNvPr>
          <p:cNvSpPr/>
          <p:nvPr/>
        </p:nvSpPr>
        <p:spPr>
          <a:xfrm rot="5400000">
            <a:off x="11848449" y="1544571"/>
            <a:ext cx="45719" cy="263331"/>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01" name="TextBox 423">
            <a:extLst>
              <a:ext uri="{FF2B5EF4-FFF2-40B4-BE49-F238E27FC236}">
                <a16:creationId xmlns:a16="http://schemas.microsoft.com/office/drawing/2014/main" id="{609D0759-1A12-564F-96B6-3C247E6FE1C4}"/>
              </a:ext>
            </a:extLst>
          </p:cNvPr>
          <p:cNvSpPr txBox="1"/>
          <p:nvPr/>
        </p:nvSpPr>
        <p:spPr>
          <a:xfrm>
            <a:off x="10957232" y="1851727"/>
            <a:ext cx="635343"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t + t + t = y</a:t>
            </a:r>
          </a:p>
          <a:p>
            <a:pPr algn="ctr"/>
            <a:r>
              <a:rPr lang="en-GB" sz="800">
                <a:latin typeface="A little sunshine" panose="02000603000000000000" pitchFamily="2" charset="0"/>
                <a:ea typeface="A little sunshine" panose="02000603000000000000" pitchFamily="2" charset="0"/>
              </a:rPr>
              <a:t>3 x t = y</a:t>
            </a:r>
          </a:p>
          <a:p>
            <a:pPr algn="ctr"/>
            <a:r>
              <a:rPr lang="en-GB" sz="800">
                <a:latin typeface="A little sunshine" panose="02000603000000000000" pitchFamily="2" charset="0"/>
                <a:ea typeface="A little sunshine" panose="02000603000000000000" pitchFamily="2" charset="0"/>
              </a:rPr>
              <a:t>3t = y</a:t>
            </a:r>
          </a:p>
        </p:txBody>
      </p:sp>
      <p:sp>
        <p:nvSpPr>
          <p:cNvPr id="102" name="TextBox 424">
            <a:extLst>
              <a:ext uri="{FF2B5EF4-FFF2-40B4-BE49-F238E27FC236}">
                <a16:creationId xmlns:a16="http://schemas.microsoft.com/office/drawing/2014/main" id="{609D0759-1A12-564F-96B6-3C247E6FE1C4}"/>
              </a:ext>
            </a:extLst>
          </p:cNvPr>
          <p:cNvSpPr txBox="1"/>
          <p:nvPr/>
        </p:nvSpPr>
        <p:spPr>
          <a:xfrm>
            <a:off x="11553719" y="1848784"/>
            <a:ext cx="635343"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y – t – t = t</a:t>
            </a:r>
          </a:p>
          <a:p>
            <a:pPr algn="ctr"/>
            <a:r>
              <a:rPr lang="en-GB" sz="800">
                <a:latin typeface="A little sunshine" panose="02000603000000000000" pitchFamily="2" charset="0"/>
                <a:ea typeface="A little sunshine" panose="02000603000000000000" pitchFamily="2" charset="0"/>
              </a:rPr>
              <a:t>y ÷ 3 = t </a:t>
            </a:r>
          </a:p>
          <a:p>
            <a:pPr algn="ctr"/>
            <a:r>
              <a:rPr lang="en-GB" sz="800">
                <a:latin typeface="A little sunshine" panose="02000603000000000000" pitchFamily="2" charset="0"/>
                <a:ea typeface="A little sunshine" panose="02000603000000000000" pitchFamily="2" charset="0"/>
              </a:rPr>
              <a:t>y ÷ t = 3</a:t>
            </a:r>
          </a:p>
        </p:txBody>
      </p:sp>
      <p:sp>
        <p:nvSpPr>
          <p:cNvPr id="104" name="Rectangle 103">
            <a:extLst>
              <a:ext uri="{FF2B5EF4-FFF2-40B4-BE49-F238E27FC236}">
                <a16:creationId xmlns:a16="http://schemas.microsoft.com/office/drawing/2014/main" id="{CC9A103E-C9E4-3846-9E51-27F4DBBF9300}"/>
              </a:ext>
            </a:extLst>
          </p:cNvPr>
          <p:cNvSpPr/>
          <p:nvPr/>
        </p:nvSpPr>
        <p:spPr>
          <a:xfrm>
            <a:off x="8958920" y="2404189"/>
            <a:ext cx="3290475" cy="149127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05" name="TextBox 429">
            <a:extLst>
              <a:ext uri="{FF2B5EF4-FFF2-40B4-BE49-F238E27FC236}">
                <a16:creationId xmlns:a16="http://schemas.microsoft.com/office/drawing/2014/main" id="{609D0759-1A12-564F-96B6-3C247E6FE1C4}"/>
              </a:ext>
            </a:extLst>
          </p:cNvPr>
          <p:cNvSpPr txBox="1"/>
          <p:nvPr/>
        </p:nvSpPr>
        <p:spPr>
          <a:xfrm>
            <a:off x="7438033" y="2390611"/>
            <a:ext cx="249932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a:latin typeface="A little sunshine" panose="02000603000000000000" pitchFamily="2" charset="0"/>
                <a:ea typeface="A little sunshine" panose="02000603000000000000" pitchFamily="2" charset="0"/>
              </a:rPr>
              <a:t>There is more to this than just </a:t>
            </a:r>
          </a:p>
          <a:p>
            <a:r>
              <a:rPr lang="en-GB" sz="800">
                <a:latin typeface="A little sunshine" panose="02000603000000000000" pitchFamily="2" charset="0"/>
                <a:ea typeface="A little sunshine" panose="02000603000000000000" pitchFamily="2" charset="0"/>
              </a:rPr>
              <a:t>spotting the answer</a:t>
            </a:r>
          </a:p>
        </p:txBody>
      </p:sp>
      <p:sp>
        <p:nvSpPr>
          <p:cNvPr id="106" name="TextBox 448">
            <a:extLst>
              <a:ext uri="{FF2B5EF4-FFF2-40B4-BE49-F238E27FC236}">
                <a16:creationId xmlns:a16="http://schemas.microsoft.com/office/drawing/2014/main" id="{609D0759-1A12-564F-96B6-3C247E6FE1C4}"/>
              </a:ext>
            </a:extLst>
          </p:cNvPr>
          <p:cNvSpPr txBox="1"/>
          <p:nvPr/>
        </p:nvSpPr>
        <p:spPr>
          <a:xfrm>
            <a:off x="8521004" y="3222422"/>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59</a:t>
            </a:r>
          </a:p>
        </p:txBody>
      </p:sp>
      <p:sp>
        <p:nvSpPr>
          <p:cNvPr id="107" name="TextBox 455">
            <a:extLst>
              <a:ext uri="{FF2B5EF4-FFF2-40B4-BE49-F238E27FC236}">
                <a16:creationId xmlns:a16="http://schemas.microsoft.com/office/drawing/2014/main" id="{609D0759-1A12-564F-96B6-3C247E6FE1C4}"/>
              </a:ext>
            </a:extLst>
          </p:cNvPr>
          <p:cNvSpPr txBox="1"/>
          <p:nvPr/>
        </p:nvSpPr>
        <p:spPr>
          <a:xfrm>
            <a:off x="8922448" y="2303370"/>
            <a:ext cx="2055178"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Solve one step equations ( x/</a:t>
            </a:r>
            <a:r>
              <a:rPr lang="en-GB" sz="2000" b="1" u="sng">
                <a:latin typeface="A little sunshine" panose="02000603000000000000" pitchFamily="2" charset="0"/>
                <a:ea typeface="A little sunshine" panose="02000603000000000000" pitchFamily="2" charset="0"/>
              </a:rPr>
              <a:t>÷</a:t>
            </a:r>
            <a:r>
              <a:rPr lang="en-GB" sz="1400" b="1" u="sng">
                <a:latin typeface="A little sunshine" panose="02000603000000000000" pitchFamily="2" charset="0"/>
                <a:ea typeface="A little sunshine" panose="02000603000000000000" pitchFamily="2" charset="0"/>
              </a:rPr>
              <a:t>)</a:t>
            </a:r>
          </a:p>
        </p:txBody>
      </p:sp>
      <p:grpSp>
        <p:nvGrpSpPr>
          <p:cNvPr id="108" name="Group 107">
            <a:extLst>
              <a:ext uri="{FF2B5EF4-FFF2-40B4-BE49-F238E27FC236}">
                <a16:creationId xmlns:a16="http://schemas.microsoft.com/office/drawing/2014/main" id="{8DFCCD86-DBF4-3900-F410-6627B7458907}"/>
              </a:ext>
            </a:extLst>
          </p:cNvPr>
          <p:cNvGrpSpPr/>
          <p:nvPr/>
        </p:nvGrpSpPr>
        <p:grpSpPr>
          <a:xfrm>
            <a:off x="9969370" y="2924083"/>
            <a:ext cx="769933" cy="355504"/>
            <a:chOff x="4419804" y="5182290"/>
            <a:chExt cx="769933" cy="355504"/>
          </a:xfrm>
        </p:grpSpPr>
        <p:grpSp>
          <p:nvGrpSpPr>
            <p:cNvPr id="131" name="Group 130">
              <a:extLst>
                <a:ext uri="{FF2B5EF4-FFF2-40B4-BE49-F238E27FC236}">
                  <a16:creationId xmlns:a16="http://schemas.microsoft.com/office/drawing/2014/main" id="{1975928E-702F-F16F-EBD3-314529FF9D43}"/>
                </a:ext>
              </a:extLst>
            </p:cNvPr>
            <p:cNvGrpSpPr/>
            <p:nvPr/>
          </p:nvGrpSpPr>
          <p:grpSpPr>
            <a:xfrm>
              <a:off x="4419804" y="5182290"/>
              <a:ext cx="769933" cy="177752"/>
              <a:chOff x="4419804" y="5182290"/>
              <a:chExt cx="769933" cy="177752"/>
            </a:xfrm>
          </p:grpSpPr>
          <p:sp>
            <p:nvSpPr>
              <p:cNvPr id="133" name="Rectangle 132">
                <a:extLst>
                  <a:ext uri="{FF2B5EF4-FFF2-40B4-BE49-F238E27FC236}">
                    <a16:creationId xmlns:a16="http://schemas.microsoft.com/office/drawing/2014/main" id="{7DA87A16-1A47-22EF-96C6-0F54C21A2547}"/>
                  </a:ext>
                </a:extLst>
              </p:cNvPr>
              <p:cNvSpPr/>
              <p:nvPr/>
            </p:nvSpPr>
            <p:spPr>
              <a:xfrm>
                <a:off x="4419804"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4" name="Rectangle 133">
                <a:extLst>
                  <a:ext uri="{FF2B5EF4-FFF2-40B4-BE49-F238E27FC236}">
                    <a16:creationId xmlns:a16="http://schemas.microsoft.com/office/drawing/2014/main" id="{0DD926F1-23CE-B2CA-1995-D0A9372FBB62}"/>
                  </a:ext>
                </a:extLst>
              </p:cNvPr>
              <p:cNvSpPr/>
              <p:nvPr/>
            </p:nvSpPr>
            <p:spPr>
              <a:xfrm>
                <a:off x="4611268"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5" name="Rectangle 134">
                <a:extLst>
                  <a:ext uri="{FF2B5EF4-FFF2-40B4-BE49-F238E27FC236}">
                    <a16:creationId xmlns:a16="http://schemas.microsoft.com/office/drawing/2014/main" id="{269553E7-08C5-1BAD-A156-402BDD89AB89}"/>
                  </a:ext>
                </a:extLst>
              </p:cNvPr>
              <p:cNvSpPr/>
              <p:nvPr/>
            </p:nvSpPr>
            <p:spPr>
              <a:xfrm>
                <a:off x="4799740"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36" name="Rectangle 135">
                <a:extLst>
                  <a:ext uri="{FF2B5EF4-FFF2-40B4-BE49-F238E27FC236}">
                    <a16:creationId xmlns:a16="http://schemas.microsoft.com/office/drawing/2014/main" id="{4824A6AA-E7EA-8A74-9DEB-C09B18973686}"/>
                  </a:ext>
                </a:extLst>
              </p:cNvPr>
              <p:cNvSpPr/>
              <p:nvPr/>
            </p:nvSpPr>
            <p:spPr>
              <a:xfrm>
                <a:off x="4996675"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132" name="Rectangle 131">
              <a:extLst>
                <a:ext uri="{FF2B5EF4-FFF2-40B4-BE49-F238E27FC236}">
                  <a16:creationId xmlns:a16="http://schemas.microsoft.com/office/drawing/2014/main" id="{59B59B06-397C-64D1-15C0-6F4C58CE59DA}"/>
                </a:ext>
              </a:extLst>
            </p:cNvPr>
            <p:cNvSpPr/>
            <p:nvPr/>
          </p:nvSpPr>
          <p:spPr>
            <a:xfrm>
              <a:off x="4419805" y="5360042"/>
              <a:ext cx="769932" cy="177752"/>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109" name="TextBox 462">
            <a:extLst>
              <a:ext uri="{FF2B5EF4-FFF2-40B4-BE49-F238E27FC236}">
                <a16:creationId xmlns:a16="http://schemas.microsoft.com/office/drawing/2014/main" id="{609D0759-1A12-564F-96B6-3C247E6FE1C4}"/>
              </a:ext>
            </a:extLst>
          </p:cNvPr>
          <p:cNvSpPr txBox="1"/>
          <p:nvPr/>
        </p:nvSpPr>
        <p:spPr>
          <a:xfrm>
            <a:off x="9180191" y="2697543"/>
            <a:ext cx="549105" cy="461665"/>
          </a:xfrm>
          <a:prstGeom prst="rect">
            <a:avLst/>
          </a:prstGeom>
          <a:noFill/>
          <a:ln>
            <a:solidFill>
              <a:schemeClr val="tx1"/>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u="sng">
                <a:latin typeface="A little sunshine" panose="02000603000000000000" pitchFamily="2" charset="0"/>
                <a:ea typeface="A little sunshine" panose="02000603000000000000" pitchFamily="2" charset="0"/>
              </a:rPr>
              <a:t> f </a:t>
            </a:r>
            <a:r>
              <a:rPr lang="en-GB" sz="1200">
                <a:latin typeface="A little sunshine" panose="02000603000000000000" pitchFamily="2" charset="0"/>
                <a:ea typeface="A little sunshine" panose="02000603000000000000" pitchFamily="2" charset="0"/>
              </a:rPr>
              <a:t>= 5</a:t>
            </a:r>
            <a:r>
              <a:rPr lang="en-GB" sz="1200" u="sng">
                <a:latin typeface="A little sunshine" panose="02000603000000000000" pitchFamily="2" charset="0"/>
                <a:ea typeface="A little sunshine" panose="02000603000000000000" pitchFamily="2" charset="0"/>
              </a:rPr>
              <a:t> </a:t>
            </a:r>
          </a:p>
          <a:p>
            <a:r>
              <a:rPr lang="en-GB" sz="1200">
                <a:latin typeface="A little sunshine" panose="02000603000000000000" pitchFamily="2" charset="0"/>
                <a:ea typeface="A little sunshine" panose="02000603000000000000" pitchFamily="2" charset="0"/>
              </a:rPr>
              <a:t>4</a:t>
            </a:r>
          </a:p>
        </p:txBody>
      </p:sp>
      <p:sp>
        <p:nvSpPr>
          <p:cNvPr id="110" name="Right Brace 109">
            <a:extLst>
              <a:ext uri="{FF2B5EF4-FFF2-40B4-BE49-F238E27FC236}">
                <a16:creationId xmlns:a16="http://schemas.microsoft.com/office/drawing/2014/main" id="{B21AD944-F218-8E9D-6B66-548A8CB8E2BF}"/>
              </a:ext>
            </a:extLst>
          </p:cNvPr>
          <p:cNvSpPr/>
          <p:nvPr/>
        </p:nvSpPr>
        <p:spPr>
          <a:xfrm rot="5400000">
            <a:off x="10322085" y="2964913"/>
            <a:ext cx="64503" cy="76993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11" name="TextBox 464">
            <a:extLst>
              <a:ext uri="{FF2B5EF4-FFF2-40B4-BE49-F238E27FC236}">
                <a16:creationId xmlns:a16="http://schemas.microsoft.com/office/drawing/2014/main" id="{609D0759-1A12-564F-96B6-3C247E6FE1C4}"/>
              </a:ext>
            </a:extLst>
          </p:cNvPr>
          <p:cNvSpPr txBox="1"/>
          <p:nvPr/>
        </p:nvSpPr>
        <p:spPr>
          <a:xfrm>
            <a:off x="10192340" y="3385271"/>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f</a:t>
            </a:r>
          </a:p>
        </p:txBody>
      </p:sp>
      <p:sp>
        <p:nvSpPr>
          <p:cNvPr id="112" name="Right Brace 111">
            <a:extLst>
              <a:ext uri="{FF2B5EF4-FFF2-40B4-BE49-F238E27FC236}">
                <a16:creationId xmlns:a16="http://schemas.microsoft.com/office/drawing/2014/main" id="{AF9A29F0-2349-6659-DB44-4F9150FE66EA}"/>
              </a:ext>
            </a:extLst>
          </p:cNvPr>
          <p:cNvSpPr/>
          <p:nvPr/>
        </p:nvSpPr>
        <p:spPr>
          <a:xfrm rot="16200000" flipV="1">
            <a:off x="10035180" y="2786994"/>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13" name="Right Brace 112">
            <a:extLst>
              <a:ext uri="{FF2B5EF4-FFF2-40B4-BE49-F238E27FC236}">
                <a16:creationId xmlns:a16="http://schemas.microsoft.com/office/drawing/2014/main" id="{62048EB8-8C84-A2C4-220C-FAD6EA1BC91C}"/>
              </a:ext>
            </a:extLst>
          </p:cNvPr>
          <p:cNvSpPr/>
          <p:nvPr/>
        </p:nvSpPr>
        <p:spPr>
          <a:xfrm rot="16200000" flipV="1">
            <a:off x="10218881" y="2786994"/>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14" name="Right Brace 113">
            <a:extLst>
              <a:ext uri="{FF2B5EF4-FFF2-40B4-BE49-F238E27FC236}">
                <a16:creationId xmlns:a16="http://schemas.microsoft.com/office/drawing/2014/main" id="{D74ECFFD-E4BC-3652-9BF9-76BEC7C3752D}"/>
              </a:ext>
            </a:extLst>
          </p:cNvPr>
          <p:cNvSpPr/>
          <p:nvPr/>
        </p:nvSpPr>
        <p:spPr>
          <a:xfrm rot="16200000" flipV="1">
            <a:off x="10422977" y="2786994"/>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15" name="Right Brace 114">
            <a:extLst>
              <a:ext uri="{FF2B5EF4-FFF2-40B4-BE49-F238E27FC236}">
                <a16:creationId xmlns:a16="http://schemas.microsoft.com/office/drawing/2014/main" id="{F03983CB-8BE3-8540-F811-55C0AFB3943E}"/>
              </a:ext>
            </a:extLst>
          </p:cNvPr>
          <p:cNvSpPr/>
          <p:nvPr/>
        </p:nvSpPr>
        <p:spPr>
          <a:xfrm rot="16200000" flipV="1">
            <a:off x="10612560" y="2786994"/>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16" name="TextBox 469">
            <a:extLst>
              <a:ext uri="{FF2B5EF4-FFF2-40B4-BE49-F238E27FC236}">
                <a16:creationId xmlns:a16="http://schemas.microsoft.com/office/drawing/2014/main" id="{609D0759-1A12-564F-96B6-3C247E6FE1C4}"/>
              </a:ext>
            </a:extLst>
          </p:cNvPr>
          <p:cNvSpPr txBox="1"/>
          <p:nvPr/>
        </p:nvSpPr>
        <p:spPr>
          <a:xfrm>
            <a:off x="9983411" y="2617782"/>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117" name="TextBox 470">
            <a:extLst>
              <a:ext uri="{FF2B5EF4-FFF2-40B4-BE49-F238E27FC236}">
                <a16:creationId xmlns:a16="http://schemas.microsoft.com/office/drawing/2014/main" id="{609D0759-1A12-564F-96B6-3C247E6FE1C4}"/>
              </a:ext>
            </a:extLst>
          </p:cNvPr>
          <p:cNvSpPr txBox="1"/>
          <p:nvPr/>
        </p:nvSpPr>
        <p:spPr>
          <a:xfrm>
            <a:off x="10168499" y="2624433"/>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118" name="TextBox 471">
            <a:extLst>
              <a:ext uri="{FF2B5EF4-FFF2-40B4-BE49-F238E27FC236}">
                <a16:creationId xmlns:a16="http://schemas.microsoft.com/office/drawing/2014/main" id="{609D0759-1A12-564F-96B6-3C247E6FE1C4}"/>
              </a:ext>
            </a:extLst>
          </p:cNvPr>
          <p:cNvSpPr txBox="1"/>
          <p:nvPr/>
        </p:nvSpPr>
        <p:spPr>
          <a:xfrm>
            <a:off x="10363019" y="2624433"/>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119" name="TextBox 472">
            <a:extLst>
              <a:ext uri="{FF2B5EF4-FFF2-40B4-BE49-F238E27FC236}">
                <a16:creationId xmlns:a16="http://schemas.microsoft.com/office/drawing/2014/main" id="{609D0759-1A12-564F-96B6-3C247E6FE1C4}"/>
              </a:ext>
            </a:extLst>
          </p:cNvPr>
          <p:cNvSpPr txBox="1"/>
          <p:nvPr/>
        </p:nvSpPr>
        <p:spPr>
          <a:xfrm>
            <a:off x="10560532" y="2617782"/>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120" name="TextBox 473">
            <a:extLst>
              <a:ext uri="{FF2B5EF4-FFF2-40B4-BE49-F238E27FC236}">
                <a16:creationId xmlns:a16="http://schemas.microsoft.com/office/drawing/2014/main" id="{609D0759-1A12-564F-96B6-3C247E6FE1C4}"/>
              </a:ext>
            </a:extLst>
          </p:cNvPr>
          <p:cNvSpPr txBox="1"/>
          <p:nvPr/>
        </p:nvSpPr>
        <p:spPr>
          <a:xfrm>
            <a:off x="9139427" y="3180884"/>
            <a:ext cx="63534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f ÷ 4 = 5</a:t>
            </a:r>
          </a:p>
          <a:p>
            <a:pPr algn="ctr"/>
            <a:r>
              <a:rPr lang="en-GB" sz="800">
                <a:latin typeface="A little sunshine" panose="02000603000000000000" pitchFamily="2" charset="0"/>
                <a:ea typeface="A little sunshine" panose="02000603000000000000" pitchFamily="2" charset="0"/>
              </a:rPr>
              <a:t>f ÷ 5 = 4</a:t>
            </a:r>
          </a:p>
        </p:txBody>
      </p:sp>
      <p:sp>
        <p:nvSpPr>
          <p:cNvPr id="121" name="TextBox 474">
            <a:extLst>
              <a:ext uri="{FF2B5EF4-FFF2-40B4-BE49-F238E27FC236}">
                <a16:creationId xmlns:a16="http://schemas.microsoft.com/office/drawing/2014/main" id="{609D0759-1A12-564F-96B6-3C247E6FE1C4}"/>
              </a:ext>
            </a:extLst>
          </p:cNvPr>
          <p:cNvSpPr txBox="1"/>
          <p:nvPr/>
        </p:nvSpPr>
        <p:spPr>
          <a:xfrm>
            <a:off x="9147381" y="3511861"/>
            <a:ext cx="63534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5 x 4 = f</a:t>
            </a:r>
          </a:p>
          <a:p>
            <a:pPr algn="ctr"/>
            <a:r>
              <a:rPr lang="en-GB" sz="800">
                <a:latin typeface="A little sunshine" panose="02000603000000000000" pitchFamily="2" charset="0"/>
                <a:ea typeface="A little sunshine" panose="02000603000000000000" pitchFamily="2" charset="0"/>
              </a:rPr>
              <a:t>4 x 5 = f</a:t>
            </a:r>
          </a:p>
        </p:txBody>
      </p:sp>
      <p:sp>
        <p:nvSpPr>
          <p:cNvPr id="122" name="Rounded Rectangle 475">
            <a:extLst>
              <a:ext uri="{FF2B5EF4-FFF2-40B4-BE49-F238E27FC236}">
                <a16:creationId xmlns:a16="http://schemas.microsoft.com/office/drawing/2014/main" id="{774D3A11-1EEB-AFD6-EFBD-87A09C1B3757}"/>
              </a:ext>
            </a:extLst>
          </p:cNvPr>
          <p:cNvSpPr/>
          <p:nvPr/>
        </p:nvSpPr>
        <p:spPr>
          <a:xfrm>
            <a:off x="11351596" y="3035718"/>
            <a:ext cx="323017" cy="318271"/>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23" name="TextBox 476">
            <a:extLst>
              <a:ext uri="{FF2B5EF4-FFF2-40B4-BE49-F238E27FC236}">
                <a16:creationId xmlns:a16="http://schemas.microsoft.com/office/drawing/2014/main" id="{609D0759-1A12-564F-96B6-3C247E6FE1C4}"/>
              </a:ext>
            </a:extLst>
          </p:cNvPr>
          <p:cNvSpPr txBox="1"/>
          <p:nvPr/>
        </p:nvSpPr>
        <p:spPr>
          <a:xfrm>
            <a:off x="10948094" y="308307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5</a:t>
            </a:r>
          </a:p>
        </p:txBody>
      </p:sp>
      <p:sp>
        <p:nvSpPr>
          <p:cNvPr id="124" name="TextBox 477">
            <a:extLst>
              <a:ext uri="{FF2B5EF4-FFF2-40B4-BE49-F238E27FC236}">
                <a16:creationId xmlns:a16="http://schemas.microsoft.com/office/drawing/2014/main" id="{609D0759-1A12-564F-96B6-3C247E6FE1C4}"/>
              </a:ext>
            </a:extLst>
          </p:cNvPr>
          <p:cNvSpPr txBox="1"/>
          <p:nvPr/>
        </p:nvSpPr>
        <p:spPr>
          <a:xfrm>
            <a:off x="11311591" y="3087131"/>
            <a:ext cx="409555"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4</a:t>
            </a:r>
          </a:p>
        </p:txBody>
      </p:sp>
      <p:sp>
        <p:nvSpPr>
          <p:cNvPr id="125" name="TextBox 478">
            <a:extLst>
              <a:ext uri="{FF2B5EF4-FFF2-40B4-BE49-F238E27FC236}">
                <a16:creationId xmlns:a16="http://schemas.microsoft.com/office/drawing/2014/main" id="{609D0759-1A12-564F-96B6-3C247E6FE1C4}"/>
              </a:ext>
            </a:extLst>
          </p:cNvPr>
          <p:cNvSpPr txBox="1"/>
          <p:nvPr/>
        </p:nvSpPr>
        <p:spPr>
          <a:xfrm>
            <a:off x="11744053" y="308675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f</a:t>
            </a:r>
          </a:p>
        </p:txBody>
      </p:sp>
      <p:cxnSp>
        <p:nvCxnSpPr>
          <p:cNvPr id="126" name="Straight Arrow Connector 125">
            <a:extLst>
              <a:ext uri="{FF2B5EF4-FFF2-40B4-BE49-F238E27FC236}">
                <a16:creationId xmlns:a16="http://schemas.microsoft.com/office/drawing/2014/main" id="{59057FC3-1380-4316-32E3-41D43F20E4CA}"/>
              </a:ext>
            </a:extLst>
          </p:cNvPr>
          <p:cNvCxnSpPr/>
          <p:nvPr/>
        </p:nvCxnSpPr>
        <p:spPr>
          <a:xfrm>
            <a:off x="11169447" y="3194481"/>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7" name="Straight Arrow Connector 126">
            <a:extLst>
              <a:ext uri="{FF2B5EF4-FFF2-40B4-BE49-F238E27FC236}">
                <a16:creationId xmlns:a16="http://schemas.microsoft.com/office/drawing/2014/main" id="{D19A97EC-2456-806E-092A-3BC339732ECC}"/>
              </a:ext>
            </a:extLst>
          </p:cNvPr>
          <p:cNvCxnSpPr/>
          <p:nvPr/>
        </p:nvCxnSpPr>
        <p:spPr>
          <a:xfrm>
            <a:off x="11687031" y="3190490"/>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8" name="Curved Connector 481">
            <a:extLst>
              <a:ext uri="{FF2B5EF4-FFF2-40B4-BE49-F238E27FC236}">
                <a16:creationId xmlns:a16="http://schemas.microsoft.com/office/drawing/2014/main" id="{7DB0A226-5D1D-3433-DB9A-3A8B39AF19A7}"/>
              </a:ext>
            </a:extLst>
          </p:cNvPr>
          <p:cNvCxnSpPr/>
          <p:nvPr/>
        </p:nvCxnSpPr>
        <p:spPr>
          <a:xfrm rot="5400000">
            <a:off x="11522249" y="2974357"/>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9" name="TextBox 482">
            <a:extLst>
              <a:ext uri="{FF2B5EF4-FFF2-40B4-BE49-F238E27FC236}">
                <a16:creationId xmlns:a16="http://schemas.microsoft.com/office/drawing/2014/main" id="{609D0759-1A12-564F-96B6-3C247E6FE1C4}"/>
              </a:ext>
            </a:extLst>
          </p:cNvPr>
          <p:cNvSpPr txBox="1"/>
          <p:nvPr/>
        </p:nvSpPr>
        <p:spPr>
          <a:xfrm>
            <a:off x="11313795" y="3400319"/>
            <a:ext cx="40955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600" b="1">
                <a:latin typeface="A little sunshine" panose="02000603000000000000" pitchFamily="2" charset="0"/>
                <a:ea typeface="A little sunshine" panose="02000603000000000000" pitchFamily="2" charset="0"/>
              </a:rPr>
              <a:t>÷</a:t>
            </a:r>
            <a:r>
              <a:rPr lang="en-GB" sz="1050" b="1">
                <a:latin typeface="A little sunshine" panose="02000603000000000000" pitchFamily="2" charset="0"/>
                <a:ea typeface="A little sunshine" panose="02000603000000000000" pitchFamily="2" charset="0"/>
              </a:rPr>
              <a:t> 4</a:t>
            </a:r>
            <a:endParaRPr lang="en-GB" sz="800" b="1">
              <a:latin typeface="A little sunshine" panose="02000603000000000000" pitchFamily="2" charset="0"/>
              <a:ea typeface="A little sunshine" panose="02000603000000000000" pitchFamily="2" charset="0"/>
            </a:endParaRPr>
          </a:p>
        </p:txBody>
      </p:sp>
      <p:sp>
        <p:nvSpPr>
          <p:cNvPr id="130" name="TextBox 483">
            <a:extLst>
              <a:ext uri="{FF2B5EF4-FFF2-40B4-BE49-F238E27FC236}">
                <a16:creationId xmlns:a16="http://schemas.microsoft.com/office/drawing/2014/main" id="{609D0759-1A12-564F-96B6-3C247E6FE1C4}"/>
              </a:ext>
            </a:extLst>
          </p:cNvPr>
          <p:cNvSpPr txBox="1"/>
          <p:nvPr/>
        </p:nvSpPr>
        <p:spPr>
          <a:xfrm>
            <a:off x="11044972" y="2622067"/>
            <a:ext cx="1026888"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b="1">
                <a:latin typeface="A little sunshine" panose="02000603000000000000" pitchFamily="2" charset="0"/>
                <a:ea typeface="A little sunshine" panose="02000603000000000000" pitchFamily="2" charset="0"/>
              </a:rPr>
              <a:t>Don’t forget you know how to use function machines</a:t>
            </a:r>
          </a:p>
        </p:txBody>
      </p:sp>
      <p:sp>
        <p:nvSpPr>
          <p:cNvPr id="2" name="TextBox 1">
            <a:extLst>
              <a:ext uri="{FF2B5EF4-FFF2-40B4-BE49-F238E27FC236}">
                <a16:creationId xmlns:a16="http://schemas.microsoft.com/office/drawing/2014/main" id="{44B2384E-17C2-636A-7CCF-0E5DE517D187}"/>
              </a:ext>
            </a:extLst>
          </p:cNvPr>
          <p:cNvSpPr txBox="1"/>
          <p:nvPr/>
        </p:nvSpPr>
        <p:spPr>
          <a:xfrm>
            <a:off x="161286" y="-52754"/>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1135028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44E6504-3464-3140-FE74-4C810E4E9EFE}"/>
              </a:ext>
            </a:extLst>
          </p:cNvPr>
          <p:cNvPicPr>
            <a:picLocks noChangeAspect="1"/>
          </p:cNvPicPr>
          <p:nvPr/>
        </p:nvPicPr>
        <p:blipFill>
          <a:blip r:embed="rId2"/>
          <a:stretch>
            <a:fillRect/>
          </a:stretch>
        </p:blipFill>
        <p:spPr>
          <a:xfrm>
            <a:off x="2938844" y="9232866"/>
            <a:ext cx="898934" cy="266871"/>
          </a:xfrm>
          <a:prstGeom prst="rect">
            <a:avLst/>
          </a:prstGeom>
        </p:spPr>
      </p:pic>
      <p:sp>
        <p:nvSpPr>
          <p:cNvPr id="54" name="Rectangle 53">
            <a:extLst>
              <a:ext uri="{FF2B5EF4-FFF2-40B4-BE49-F238E27FC236}">
                <a16:creationId xmlns:a16="http://schemas.microsoft.com/office/drawing/2014/main" id="{CC9A103E-C9E4-3846-9E51-27F4DBBF9300}"/>
              </a:ext>
            </a:extLst>
          </p:cNvPr>
          <p:cNvSpPr/>
          <p:nvPr/>
        </p:nvSpPr>
        <p:spPr>
          <a:xfrm>
            <a:off x="2437281" y="4481929"/>
            <a:ext cx="2062011" cy="5228145"/>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55" name="Rectangle 54">
            <a:extLst>
              <a:ext uri="{FF2B5EF4-FFF2-40B4-BE49-F238E27FC236}">
                <a16:creationId xmlns:a16="http://schemas.microsoft.com/office/drawing/2014/main" id="{CC9A103E-C9E4-3846-9E51-27F4DBBF9300}"/>
              </a:ext>
            </a:extLst>
          </p:cNvPr>
          <p:cNvSpPr/>
          <p:nvPr/>
        </p:nvSpPr>
        <p:spPr>
          <a:xfrm>
            <a:off x="4610215" y="4488517"/>
            <a:ext cx="1928057" cy="5251480"/>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61" name="TextBox 493">
            <a:extLst>
              <a:ext uri="{FF2B5EF4-FFF2-40B4-BE49-F238E27FC236}">
                <a16:creationId xmlns:a16="http://schemas.microsoft.com/office/drawing/2014/main" id="{609D0759-1A12-564F-96B6-3C247E6FE1C4}"/>
              </a:ext>
            </a:extLst>
          </p:cNvPr>
          <p:cNvSpPr txBox="1"/>
          <p:nvPr/>
        </p:nvSpPr>
        <p:spPr>
          <a:xfrm>
            <a:off x="7083399" y="6214523"/>
            <a:ext cx="21740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and</a:t>
            </a:r>
          </a:p>
        </p:txBody>
      </p:sp>
      <p:sp>
        <p:nvSpPr>
          <p:cNvPr id="81" name="TextBox 513">
            <a:extLst>
              <a:ext uri="{FF2B5EF4-FFF2-40B4-BE49-F238E27FC236}">
                <a16:creationId xmlns:a16="http://schemas.microsoft.com/office/drawing/2014/main" id="{609D0759-1A12-564F-96B6-3C247E6FE1C4}"/>
              </a:ext>
            </a:extLst>
          </p:cNvPr>
          <p:cNvSpPr txBox="1"/>
          <p:nvPr/>
        </p:nvSpPr>
        <p:spPr>
          <a:xfrm>
            <a:off x="2477787" y="4474446"/>
            <a:ext cx="2055178"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dirty="0">
                <a:latin typeface="A little sunshine" panose="02000603000000000000" pitchFamily="2" charset="0"/>
                <a:ea typeface="A little sunshine" panose="02000603000000000000" pitchFamily="2" charset="0"/>
              </a:rPr>
              <a:t>Equivalence</a:t>
            </a:r>
          </a:p>
        </p:txBody>
      </p:sp>
      <p:sp>
        <p:nvSpPr>
          <p:cNvPr id="82" name="TextBox 514">
            <a:extLst>
              <a:ext uri="{FF2B5EF4-FFF2-40B4-BE49-F238E27FC236}">
                <a16:creationId xmlns:a16="http://schemas.microsoft.com/office/drawing/2014/main" id="{609D0759-1A12-564F-96B6-3C247E6FE1C4}"/>
              </a:ext>
            </a:extLst>
          </p:cNvPr>
          <p:cNvSpPr txBox="1"/>
          <p:nvPr/>
        </p:nvSpPr>
        <p:spPr>
          <a:xfrm>
            <a:off x="2430079" y="5219661"/>
            <a:ext cx="2174099" cy="57708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dirty="0">
                <a:latin typeface="Arial" panose="020B0604020202020204" pitchFamily="34" charset="0"/>
                <a:ea typeface="A little sunshine" panose="02000603000000000000" pitchFamily="2" charset="0"/>
                <a:cs typeface="Arial" panose="020B0604020202020204" pitchFamily="34" charset="0"/>
              </a:rPr>
              <a:t>Check equivalence by substitution </a:t>
            </a:r>
          </a:p>
          <a:p>
            <a:r>
              <a:rPr lang="en-GB" sz="1050" dirty="0">
                <a:latin typeface="Arial" panose="020B0604020202020204" pitchFamily="34" charset="0"/>
                <a:ea typeface="A little sunshine" panose="02000603000000000000" pitchFamily="2" charset="0"/>
                <a:cs typeface="Arial" panose="020B0604020202020204" pitchFamily="34" charset="0"/>
              </a:rPr>
              <a:t>e.g. m=10</a:t>
            </a:r>
          </a:p>
        </p:txBody>
      </p:sp>
      <p:sp>
        <p:nvSpPr>
          <p:cNvPr id="83" name="TextBox 515">
            <a:extLst>
              <a:ext uri="{FF2B5EF4-FFF2-40B4-BE49-F238E27FC236}">
                <a16:creationId xmlns:a16="http://schemas.microsoft.com/office/drawing/2014/main" id="{609D0759-1A12-564F-96B6-3C247E6FE1C4}"/>
              </a:ext>
            </a:extLst>
          </p:cNvPr>
          <p:cNvSpPr txBox="1"/>
          <p:nvPr/>
        </p:nvSpPr>
        <p:spPr>
          <a:xfrm>
            <a:off x="2446871" y="5852967"/>
            <a:ext cx="409555"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dirty="0">
                <a:latin typeface="A little sunshine" panose="02000603000000000000" pitchFamily="2" charset="0"/>
                <a:ea typeface="A little sunshine" panose="02000603000000000000" pitchFamily="2" charset="0"/>
              </a:rPr>
              <a:t>5m</a:t>
            </a:r>
            <a:endParaRPr lang="en-GB" sz="600" b="1" dirty="0">
              <a:latin typeface="A little sunshine" panose="02000603000000000000" pitchFamily="2" charset="0"/>
              <a:ea typeface="A little sunshine" panose="02000603000000000000" pitchFamily="2" charset="0"/>
            </a:endParaRPr>
          </a:p>
        </p:txBody>
      </p:sp>
      <p:sp>
        <p:nvSpPr>
          <p:cNvPr id="84" name="TextBox 516">
            <a:extLst>
              <a:ext uri="{FF2B5EF4-FFF2-40B4-BE49-F238E27FC236}">
                <a16:creationId xmlns:a16="http://schemas.microsoft.com/office/drawing/2014/main" id="{609D0759-1A12-564F-96B6-3C247E6FE1C4}"/>
              </a:ext>
            </a:extLst>
          </p:cNvPr>
          <p:cNvSpPr txBox="1"/>
          <p:nvPr/>
        </p:nvSpPr>
        <p:spPr>
          <a:xfrm>
            <a:off x="2998112" y="5867649"/>
            <a:ext cx="673197"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dirty="0">
                <a:latin typeface="A little sunshine" panose="02000603000000000000" pitchFamily="2" charset="0"/>
                <a:ea typeface="A little sunshine" panose="02000603000000000000" pitchFamily="2" charset="0"/>
              </a:rPr>
              <a:t>2 x 2m</a:t>
            </a:r>
            <a:endParaRPr lang="en-GB" sz="600" b="1" dirty="0">
              <a:latin typeface="A little sunshine" panose="02000603000000000000" pitchFamily="2" charset="0"/>
              <a:ea typeface="A little sunshine" panose="02000603000000000000" pitchFamily="2" charset="0"/>
            </a:endParaRPr>
          </a:p>
        </p:txBody>
      </p:sp>
      <p:sp>
        <p:nvSpPr>
          <p:cNvPr id="85" name="TextBox 517">
            <a:extLst>
              <a:ext uri="{FF2B5EF4-FFF2-40B4-BE49-F238E27FC236}">
                <a16:creationId xmlns:a16="http://schemas.microsoft.com/office/drawing/2014/main" id="{609D0759-1A12-564F-96B6-3C247E6FE1C4}"/>
              </a:ext>
            </a:extLst>
          </p:cNvPr>
          <p:cNvSpPr txBox="1"/>
          <p:nvPr/>
        </p:nvSpPr>
        <p:spPr>
          <a:xfrm>
            <a:off x="3613204" y="5885948"/>
            <a:ext cx="855779"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a:latin typeface="A little sunshine" panose="02000603000000000000" pitchFamily="2" charset="0"/>
                <a:ea typeface="A little sunshine" panose="02000603000000000000" pitchFamily="2" charset="0"/>
              </a:rPr>
              <a:t>7m – 3m</a:t>
            </a:r>
            <a:endParaRPr lang="en-GB" sz="600" b="1">
              <a:latin typeface="A little sunshine" panose="02000603000000000000" pitchFamily="2" charset="0"/>
              <a:ea typeface="A little sunshine" panose="02000603000000000000" pitchFamily="2" charset="0"/>
            </a:endParaRPr>
          </a:p>
        </p:txBody>
      </p:sp>
      <p:sp>
        <p:nvSpPr>
          <p:cNvPr id="86" name="TextBox 518">
            <a:extLst>
              <a:ext uri="{FF2B5EF4-FFF2-40B4-BE49-F238E27FC236}">
                <a16:creationId xmlns:a16="http://schemas.microsoft.com/office/drawing/2014/main" id="{609D0759-1A12-564F-96B6-3C247E6FE1C4}"/>
              </a:ext>
            </a:extLst>
          </p:cNvPr>
          <p:cNvSpPr txBox="1"/>
          <p:nvPr/>
        </p:nvSpPr>
        <p:spPr>
          <a:xfrm>
            <a:off x="2494831" y="6207122"/>
            <a:ext cx="39240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dirty="0">
                <a:latin typeface="A little sunshine" panose="02000603000000000000" pitchFamily="2" charset="0"/>
                <a:ea typeface="A little sunshine" panose="02000603000000000000" pitchFamily="2" charset="0"/>
              </a:rPr>
              <a:t>5 x 10</a:t>
            </a:r>
          </a:p>
          <a:p>
            <a:r>
              <a:rPr lang="en-GB" sz="800" dirty="0">
                <a:latin typeface="A little sunshine" panose="02000603000000000000" pitchFamily="2" charset="0"/>
                <a:ea typeface="A little sunshine" panose="02000603000000000000" pitchFamily="2" charset="0"/>
              </a:rPr>
              <a:t>= 50</a:t>
            </a:r>
          </a:p>
        </p:txBody>
      </p:sp>
      <p:sp>
        <p:nvSpPr>
          <p:cNvPr id="87" name="TextBox 519">
            <a:extLst>
              <a:ext uri="{FF2B5EF4-FFF2-40B4-BE49-F238E27FC236}">
                <a16:creationId xmlns:a16="http://schemas.microsoft.com/office/drawing/2014/main" id="{609D0759-1A12-564F-96B6-3C247E6FE1C4}"/>
              </a:ext>
            </a:extLst>
          </p:cNvPr>
          <p:cNvSpPr txBox="1"/>
          <p:nvPr/>
        </p:nvSpPr>
        <p:spPr>
          <a:xfrm>
            <a:off x="3021009" y="6193208"/>
            <a:ext cx="616428"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2 x (2x10)</a:t>
            </a:r>
          </a:p>
          <a:p>
            <a:pPr algn="ctr"/>
            <a:r>
              <a:rPr lang="en-GB" sz="800" dirty="0">
                <a:latin typeface="A little sunshine" panose="02000603000000000000" pitchFamily="2" charset="0"/>
                <a:ea typeface="A little sunshine" panose="02000603000000000000" pitchFamily="2" charset="0"/>
              </a:rPr>
              <a:t>= 2 x 20</a:t>
            </a:r>
          </a:p>
          <a:p>
            <a:pPr algn="ctr"/>
            <a:r>
              <a:rPr lang="en-GB" sz="800" dirty="0">
                <a:latin typeface="A little sunshine" panose="02000603000000000000" pitchFamily="2" charset="0"/>
                <a:ea typeface="A little sunshine" panose="02000603000000000000" pitchFamily="2" charset="0"/>
              </a:rPr>
              <a:t>= 40</a:t>
            </a:r>
          </a:p>
        </p:txBody>
      </p:sp>
      <p:sp>
        <p:nvSpPr>
          <p:cNvPr id="88" name="TextBox 520">
            <a:extLst>
              <a:ext uri="{FF2B5EF4-FFF2-40B4-BE49-F238E27FC236}">
                <a16:creationId xmlns:a16="http://schemas.microsoft.com/office/drawing/2014/main" id="{609D0759-1A12-564F-96B6-3C247E6FE1C4}"/>
              </a:ext>
            </a:extLst>
          </p:cNvPr>
          <p:cNvSpPr txBox="1"/>
          <p:nvPr/>
        </p:nvSpPr>
        <p:spPr>
          <a:xfrm>
            <a:off x="3621553" y="6200015"/>
            <a:ext cx="877739"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dirty="0">
                <a:latin typeface="A little sunshine" panose="02000603000000000000" pitchFamily="2" charset="0"/>
                <a:ea typeface="A little sunshine" panose="02000603000000000000" pitchFamily="2" charset="0"/>
              </a:rPr>
              <a:t>(7x10) – (3x10)</a:t>
            </a:r>
          </a:p>
          <a:p>
            <a:pPr algn="ctr"/>
            <a:r>
              <a:rPr lang="en-GB" sz="800" dirty="0">
                <a:latin typeface="A little sunshine" panose="02000603000000000000" pitchFamily="2" charset="0"/>
                <a:ea typeface="A little sunshine" panose="02000603000000000000" pitchFamily="2" charset="0"/>
              </a:rPr>
              <a:t>= 70 – 30</a:t>
            </a:r>
          </a:p>
          <a:p>
            <a:pPr algn="ctr"/>
            <a:r>
              <a:rPr lang="en-GB" sz="800" dirty="0">
                <a:latin typeface="A little sunshine" panose="02000603000000000000" pitchFamily="2" charset="0"/>
                <a:ea typeface="A little sunshine" panose="02000603000000000000" pitchFamily="2" charset="0"/>
              </a:rPr>
              <a:t>= 40 </a:t>
            </a:r>
          </a:p>
        </p:txBody>
      </p:sp>
      <p:sp>
        <p:nvSpPr>
          <p:cNvPr id="89" name="Right Brace 88">
            <a:extLst>
              <a:ext uri="{FF2B5EF4-FFF2-40B4-BE49-F238E27FC236}">
                <a16:creationId xmlns:a16="http://schemas.microsoft.com/office/drawing/2014/main" id="{5B4D4BB5-A568-648F-AD1C-0CEB25FE1E2B}"/>
              </a:ext>
            </a:extLst>
          </p:cNvPr>
          <p:cNvSpPr/>
          <p:nvPr/>
        </p:nvSpPr>
        <p:spPr>
          <a:xfrm rot="5400000">
            <a:off x="3622964" y="6104622"/>
            <a:ext cx="49784" cy="1243493"/>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90" name="TextBox 522">
            <a:extLst>
              <a:ext uri="{FF2B5EF4-FFF2-40B4-BE49-F238E27FC236}">
                <a16:creationId xmlns:a16="http://schemas.microsoft.com/office/drawing/2014/main" id="{609D0759-1A12-564F-96B6-3C247E6FE1C4}"/>
              </a:ext>
            </a:extLst>
          </p:cNvPr>
          <p:cNvSpPr txBox="1"/>
          <p:nvPr/>
        </p:nvSpPr>
        <p:spPr>
          <a:xfrm>
            <a:off x="3274122" y="6751532"/>
            <a:ext cx="105408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00" b="1" dirty="0">
                <a:latin typeface="A little sunshine" panose="02000603000000000000" pitchFamily="2" charset="0"/>
                <a:ea typeface="A little sunshine" panose="02000603000000000000" pitchFamily="2" charset="0"/>
              </a:rPr>
              <a:t>Equivalent expressions</a:t>
            </a:r>
          </a:p>
        </p:txBody>
      </p:sp>
      <p:sp>
        <p:nvSpPr>
          <p:cNvPr id="91" name="TextBox 523">
            <a:extLst>
              <a:ext uri="{FF2B5EF4-FFF2-40B4-BE49-F238E27FC236}">
                <a16:creationId xmlns:a16="http://schemas.microsoft.com/office/drawing/2014/main" id="{609D0759-1A12-564F-96B6-3C247E6FE1C4}"/>
              </a:ext>
            </a:extLst>
          </p:cNvPr>
          <p:cNvSpPr txBox="1"/>
          <p:nvPr/>
        </p:nvSpPr>
        <p:spPr>
          <a:xfrm>
            <a:off x="2473761" y="7200660"/>
            <a:ext cx="2012807" cy="43088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dirty="0">
                <a:latin typeface="Arial" panose="020B0604020202020204" pitchFamily="34" charset="0"/>
                <a:ea typeface="A little sunshine" panose="02000603000000000000" pitchFamily="2" charset="0"/>
                <a:cs typeface="Arial" panose="020B0604020202020204" pitchFamily="34" charset="0"/>
              </a:rPr>
              <a:t>Repeat this with various values for m to check</a:t>
            </a:r>
          </a:p>
        </p:txBody>
      </p:sp>
      <p:sp>
        <p:nvSpPr>
          <p:cNvPr id="92" name="TextBox 524">
            <a:extLst>
              <a:ext uri="{FF2B5EF4-FFF2-40B4-BE49-F238E27FC236}">
                <a16:creationId xmlns:a16="http://schemas.microsoft.com/office/drawing/2014/main" id="{609D0759-1A12-564F-96B6-3C247E6FE1C4}"/>
              </a:ext>
            </a:extLst>
          </p:cNvPr>
          <p:cNvSpPr txBox="1"/>
          <p:nvPr/>
        </p:nvSpPr>
        <p:spPr>
          <a:xfrm>
            <a:off x="2755471" y="7878192"/>
            <a:ext cx="409555"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dirty="0">
                <a:latin typeface="A little sunshine" panose="02000603000000000000" pitchFamily="2" charset="0"/>
                <a:ea typeface="A little sunshine" panose="02000603000000000000" pitchFamily="2" charset="0"/>
              </a:rPr>
              <a:t>5m</a:t>
            </a:r>
            <a:endParaRPr lang="en-GB" sz="600" b="1" dirty="0">
              <a:latin typeface="A little sunshine" panose="02000603000000000000" pitchFamily="2" charset="0"/>
              <a:ea typeface="A little sunshine" panose="02000603000000000000" pitchFamily="2" charset="0"/>
            </a:endParaRPr>
          </a:p>
        </p:txBody>
      </p:sp>
      <p:sp>
        <p:nvSpPr>
          <p:cNvPr id="93" name="TextBox 529">
            <a:extLst>
              <a:ext uri="{FF2B5EF4-FFF2-40B4-BE49-F238E27FC236}">
                <a16:creationId xmlns:a16="http://schemas.microsoft.com/office/drawing/2014/main" id="{609D0759-1A12-564F-96B6-3C247E6FE1C4}"/>
              </a:ext>
            </a:extLst>
          </p:cNvPr>
          <p:cNvSpPr txBox="1"/>
          <p:nvPr/>
        </p:nvSpPr>
        <p:spPr>
          <a:xfrm>
            <a:off x="2708563" y="8439537"/>
            <a:ext cx="635094"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dirty="0">
                <a:latin typeface="A little sunshine" panose="02000603000000000000" pitchFamily="2" charset="0"/>
                <a:ea typeface="A little sunshine" panose="02000603000000000000" pitchFamily="2" charset="0"/>
              </a:rPr>
              <a:t>2 x 2m</a:t>
            </a:r>
            <a:endParaRPr lang="en-GB" sz="600" b="1" dirty="0">
              <a:latin typeface="A little sunshine" panose="02000603000000000000" pitchFamily="2" charset="0"/>
              <a:ea typeface="A little sunshine" panose="02000603000000000000" pitchFamily="2" charset="0"/>
            </a:endParaRPr>
          </a:p>
        </p:txBody>
      </p:sp>
      <p:sp>
        <p:nvSpPr>
          <p:cNvPr id="94" name="TextBox 540">
            <a:extLst>
              <a:ext uri="{FF2B5EF4-FFF2-40B4-BE49-F238E27FC236}">
                <a16:creationId xmlns:a16="http://schemas.microsoft.com/office/drawing/2014/main" id="{609D0759-1A12-564F-96B6-3C247E6FE1C4}"/>
              </a:ext>
            </a:extLst>
          </p:cNvPr>
          <p:cNvSpPr txBox="1"/>
          <p:nvPr/>
        </p:nvSpPr>
        <p:spPr>
          <a:xfrm>
            <a:off x="2802262" y="8969637"/>
            <a:ext cx="1080408"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dirty="0">
                <a:latin typeface="A little sunshine" panose="02000603000000000000" pitchFamily="2" charset="0"/>
                <a:ea typeface="A little sunshine" panose="02000603000000000000" pitchFamily="2" charset="0"/>
              </a:rPr>
              <a:t>7m – 3m</a:t>
            </a:r>
            <a:endParaRPr lang="en-GB" sz="600" b="1" dirty="0">
              <a:latin typeface="A little sunshine" panose="02000603000000000000" pitchFamily="2" charset="0"/>
              <a:ea typeface="A little sunshine" panose="02000603000000000000" pitchFamily="2" charset="0"/>
            </a:endParaRPr>
          </a:p>
        </p:txBody>
      </p:sp>
      <p:sp>
        <p:nvSpPr>
          <p:cNvPr id="95" name="Right Brace 94">
            <a:extLst>
              <a:ext uri="{FF2B5EF4-FFF2-40B4-BE49-F238E27FC236}">
                <a16:creationId xmlns:a16="http://schemas.microsoft.com/office/drawing/2014/main" id="{662ADB11-7FE3-1C28-AD84-D24D762ED057}"/>
              </a:ext>
            </a:extLst>
          </p:cNvPr>
          <p:cNvSpPr/>
          <p:nvPr/>
        </p:nvSpPr>
        <p:spPr>
          <a:xfrm>
            <a:off x="3756632" y="8466899"/>
            <a:ext cx="113600" cy="25892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96" name="TextBox 554">
            <a:extLst>
              <a:ext uri="{FF2B5EF4-FFF2-40B4-BE49-F238E27FC236}">
                <a16:creationId xmlns:a16="http://schemas.microsoft.com/office/drawing/2014/main" id="{609D0759-1A12-564F-96B6-3C247E6FE1C4}"/>
              </a:ext>
            </a:extLst>
          </p:cNvPr>
          <p:cNvSpPr txBox="1"/>
          <p:nvPr/>
        </p:nvSpPr>
        <p:spPr>
          <a:xfrm>
            <a:off x="3741742" y="8466899"/>
            <a:ext cx="635094"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a:latin typeface="A little sunshine" panose="02000603000000000000" pitchFamily="2" charset="0"/>
                <a:ea typeface="A little sunshine" panose="02000603000000000000" pitchFamily="2" charset="0"/>
              </a:rPr>
              <a:t>4m</a:t>
            </a:r>
            <a:endParaRPr lang="en-GB" sz="600" b="1">
              <a:latin typeface="A little sunshine" panose="02000603000000000000" pitchFamily="2" charset="0"/>
              <a:ea typeface="A little sunshine" panose="02000603000000000000" pitchFamily="2" charset="0"/>
            </a:endParaRPr>
          </a:p>
        </p:txBody>
      </p:sp>
      <p:sp>
        <p:nvSpPr>
          <p:cNvPr id="97" name="Right Brace 96">
            <a:extLst>
              <a:ext uri="{FF2B5EF4-FFF2-40B4-BE49-F238E27FC236}">
                <a16:creationId xmlns:a16="http://schemas.microsoft.com/office/drawing/2014/main" id="{7EA2862B-1F65-B4B6-0725-2C1E1A7817C6}"/>
              </a:ext>
            </a:extLst>
          </p:cNvPr>
          <p:cNvSpPr/>
          <p:nvPr/>
        </p:nvSpPr>
        <p:spPr>
          <a:xfrm rot="5400000">
            <a:off x="3546467" y="9196490"/>
            <a:ext cx="57446" cy="433732"/>
          </a:xfrm>
          <a:prstGeom prst="rightBrace">
            <a:avLst>
              <a:gd name="adj1" fmla="val 8333"/>
              <a:gd name="adj2" fmla="val 52001"/>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98" name="TextBox 556">
            <a:extLst>
              <a:ext uri="{FF2B5EF4-FFF2-40B4-BE49-F238E27FC236}">
                <a16:creationId xmlns:a16="http://schemas.microsoft.com/office/drawing/2014/main" id="{609D0759-1A12-564F-96B6-3C247E6FE1C4}"/>
              </a:ext>
            </a:extLst>
          </p:cNvPr>
          <p:cNvSpPr txBox="1"/>
          <p:nvPr/>
        </p:nvSpPr>
        <p:spPr>
          <a:xfrm>
            <a:off x="3219399" y="9406230"/>
            <a:ext cx="635094"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b="1">
                <a:latin typeface="A little sunshine" panose="02000603000000000000" pitchFamily="2" charset="0"/>
                <a:ea typeface="A little sunshine" panose="02000603000000000000" pitchFamily="2" charset="0"/>
              </a:rPr>
              <a:t>4m</a:t>
            </a:r>
            <a:endParaRPr lang="en-GB" sz="600" b="1">
              <a:latin typeface="A little sunshine" panose="02000603000000000000" pitchFamily="2" charset="0"/>
              <a:ea typeface="A little sunshine" panose="02000603000000000000" pitchFamily="2" charset="0"/>
            </a:endParaRPr>
          </a:p>
        </p:txBody>
      </p:sp>
      <p:pic>
        <p:nvPicPr>
          <p:cNvPr id="99" name="Picture 98">
            <a:extLst>
              <a:ext uri="{FF2B5EF4-FFF2-40B4-BE49-F238E27FC236}">
                <a16:creationId xmlns:a16="http://schemas.microsoft.com/office/drawing/2014/main" id="{0832BC07-9682-D0F0-A906-94208E3E7EDE}"/>
              </a:ext>
            </a:extLst>
          </p:cNvPr>
          <p:cNvPicPr>
            <a:picLocks noChangeAspect="1"/>
          </p:cNvPicPr>
          <p:nvPr/>
        </p:nvPicPr>
        <p:blipFill>
          <a:blip r:embed="rId3"/>
          <a:stretch>
            <a:fillRect/>
          </a:stretch>
        </p:blipFill>
        <p:spPr>
          <a:xfrm>
            <a:off x="3401510" y="7942638"/>
            <a:ext cx="643349" cy="148109"/>
          </a:xfrm>
          <a:prstGeom prst="rect">
            <a:avLst/>
          </a:prstGeom>
        </p:spPr>
      </p:pic>
      <p:pic>
        <p:nvPicPr>
          <p:cNvPr id="100" name="Picture 99">
            <a:extLst>
              <a:ext uri="{FF2B5EF4-FFF2-40B4-BE49-F238E27FC236}">
                <a16:creationId xmlns:a16="http://schemas.microsoft.com/office/drawing/2014/main" id="{E1DF4BA3-4879-BE99-9721-F91F9D8E2FB7}"/>
              </a:ext>
            </a:extLst>
          </p:cNvPr>
          <p:cNvPicPr>
            <a:picLocks noChangeAspect="1"/>
          </p:cNvPicPr>
          <p:nvPr/>
        </p:nvPicPr>
        <p:blipFill>
          <a:blip r:embed="rId4"/>
          <a:stretch>
            <a:fillRect/>
          </a:stretch>
        </p:blipFill>
        <p:spPr>
          <a:xfrm>
            <a:off x="3461752" y="8453127"/>
            <a:ext cx="267627" cy="304541"/>
          </a:xfrm>
          <a:prstGeom prst="rect">
            <a:avLst/>
          </a:prstGeom>
        </p:spPr>
      </p:pic>
      <p:sp>
        <p:nvSpPr>
          <p:cNvPr id="101" name="TextBox 557">
            <a:extLst>
              <a:ext uri="{FF2B5EF4-FFF2-40B4-BE49-F238E27FC236}">
                <a16:creationId xmlns:a16="http://schemas.microsoft.com/office/drawing/2014/main" id="{609D0759-1A12-564F-96B6-3C247E6FE1C4}"/>
              </a:ext>
            </a:extLst>
          </p:cNvPr>
          <p:cNvSpPr txBox="1"/>
          <p:nvPr/>
        </p:nvSpPr>
        <p:spPr>
          <a:xfrm>
            <a:off x="4595219" y="4490649"/>
            <a:ext cx="2055178"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dirty="0">
                <a:latin typeface="A little sunshine" panose="02000603000000000000" pitchFamily="2" charset="0"/>
                <a:ea typeface="A little sunshine" panose="02000603000000000000" pitchFamily="2" charset="0"/>
              </a:rPr>
              <a:t>Collecting like terms     symbol </a:t>
            </a:r>
          </a:p>
        </p:txBody>
      </p:sp>
      <p:pic>
        <p:nvPicPr>
          <p:cNvPr id="102" name="Picture 101">
            <a:extLst>
              <a:ext uri="{FF2B5EF4-FFF2-40B4-BE49-F238E27FC236}">
                <a16:creationId xmlns:a16="http://schemas.microsoft.com/office/drawing/2014/main" id="{4D81D209-D03A-45AC-C973-61D4D0286467}"/>
              </a:ext>
            </a:extLst>
          </p:cNvPr>
          <p:cNvPicPr>
            <a:picLocks noChangeAspect="1"/>
          </p:cNvPicPr>
          <p:nvPr/>
        </p:nvPicPr>
        <p:blipFill>
          <a:blip r:embed="rId5"/>
          <a:stretch>
            <a:fillRect/>
          </a:stretch>
        </p:blipFill>
        <p:spPr>
          <a:xfrm flipV="1">
            <a:off x="4890963" y="5263662"/>
            <a:ext cx="152662" cy="117966"/>
          </a:xfrm>
          <a:prstGeom prst="rect">
            <a:avLst/>
          </a:prstGeom>
        </p:spPr>
      </p:pic>
      <p:sp>
        <p:nvSpPr>
          <p:cNvPr id="103" name="TextBox 558">
            <a:extLst>
              <a:ext uri="{FF2B5EF4-FFF2-40B4-BE49-F238E27FC236}">
                <a16:creationId xmlns:a16="http://schemas.microsoft.com/office/drawing/2014/main" id="{609D0759-1A12-564F-96B6-3C247E6FE1C4}"/>
              </a:ext>
            </a:extLst>
          </p:cNvPr>
          <p:cNvSpPr txBox="1"/>
          <p:nvPr/>
        </p:nvSpPr>
        <p:spPr>
          <a:xfrm>
            <a:off x="4574176" y="5205266"/>
            <a:ext cx="2033846" cy="41549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dirty="0">
                <a:latin typeface="Arial" panose="020B0604020202020204" pitchFamily="34" charset="0"/>
                <a:ea typeface="A little sunshine" panose="02000603000000000000" pitchFamily="2" charset="0"/>
                <a:cs typeface="Arial" panose="020B0604020202020204" pitchFamily="34" charset="0"/>
              </a:rPr>
              <a:t>The      symbol means equivalent to. </a:t>
            </a:r>
          </a:p>
        </p:txBody>
      </p:sp>
      <p:pic>
        <p:nvPicPr>
          <p:cNvPr id="104" name="Picture 103">
            <a:extLst>
              <a:ext uri="{FF2B5EF4-FFF2-40B4-BE49-F238E27FC236}">
                <a16:creationId xmlns:a16="http://schemas.microsoft.com/office/drawing/2014/main" id="{EF0FB073-863E-3057-2170-EE5D97E8EBB6}"/>
              </a:ext>
            </a:extLst>
          </p:cNvPr>
          <p:cNvPicPr>
            <a:picLocks noChangeAspect="1"/>
          </p:cNvPicPr>
          <p:nvPr/>
        </p:nvPicPr>
        <p:blipFill>
          <a:blip r:embed="rId5"/>
          <a:stretch>
            <a:fillRect/>
          </a:stretch>
        </p:blipFill>
        <p:spPr>
          <a:xfrm>
            <a:off x="5298974" y="4808148"/>
            <a:ext cx="125457" cy="96944"/>
          </a:xfrm>
          <a:prstGeom prst="rect">
            <a:avLst/>
          </a:prstGeom>
        </p:spPr>
      </p:pic>
      <p:sp>
        <p:nvSpPr>
          <p:cNvPr id="105" name="TextBox 561">
            <a:extLst>
              <a:ext uri="{FF2B5EF4-FFF2-40B4-BE49-F238E27FC236}">
                <a16:creationId xmlns:a16="http://schemas.microsoft.com/office/drawing/2014/main" id="{609D0759-1A12-564F-96B6-3C247E6FE1C4}"/>
              </a:ext>
            </a:extLst>
          </p:cNvPr>
          <p:cNvSpPr txBox="1"/>
          <p:nvPr/>
        </p:nvSpPr>
        <p:spPr>
          <a:xfrm>
            <a:off x="4604178" y="5696409"/>
            <a:ext cx="2174099" cy="41549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dirty="0">
                <a:latin typeface="Arial" panose="020B0604020202020204" pitchFamily="34" charset="0"/>
                <a:ea typeface="A little sunshine" panose="02000603000000000000" pitchFamily="2" charset="0"/>
                <a:cs typeface="Arial" panose="020B0604020202020204" pitchFamily="34" charset="0"/>
              </a:rPr>
              <a:t>It is used to identify equivalent expressions</a:t>
            </a:r>
          </a:p>
        </p:txBody>
      </p:sp>
      <p:sp>
        <p:nvSpPr>
          <p:cNvPr id="106" name="TextBox 562">
            <a:extLst>
              <a:ext uri="{FF2B5EF4-FFF2-40B4-BE49-F238E27FC236}">
                <a16:creationId xmlns:a16="http://schemas.microsoft.com/office/drawing/2014/main" id="{609D0759-1A12-564F-96B6-3C247E6FE1C4}"/>
              </a:ext>
            </a:extLst>
          </p:cNvPr>
          <p:cNvSpPr txBox="1"/>
          <p:nvPr/>
        </p:nvSpPr>
        <p:spPr>
          <a:xfrm>
            <a:off x="4593510" y="6142306"/>
            <a:ext cx="1938269" cy="57708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u="sng" dirty="0">
                <a:latin typeface="Arial" panose="020B0604020202020204" pitchFamily="34" charset="0"/>
                <a:ea typeface="A little sunshine" panose="02000603000000000000" pitchFamily="2" charset="0"/>
                <a:cs typeface="Arial" panose="020B0604020202020204" pitchFamily="34" charset="0"/>
              </a:rPr>
              <a:t>Collecting like terms</a:t>
            </a:r>
          </a:p>
          <a:p>
            <a:r>
              <a:rPr lang="en-GB" sz="1050" dirty="0">
                <a:latin typeface="Arial" panose="020B0604020202020204" pitchFamily="34" charset="0"/>
                <a:ea typeface="A little sunshine" panose="02000603000000000000" pitchFamily="2" charset="0"/>
                <a:cs typeface="Arial" panose="020B0604020202020204" pitchFamily="34" charset="0"/>
              </a:rPr>
              <a:t>Only </a:t>
            </a:r>
            <a:r>
              <a:rPr lang="en-GB" sz="1050" b="1" dirty="0">
                <a:latin typeface="Arial" panose="020B0604020202020204" pitchFamily="34" charset="0"/>
                <a:ea typeface="A little sunshine" panose="02000603000000000000" pitchFamily="2" charset="0"/>
                <a:cs typeface="Arial" panose="020B0604020202020204" pitchFamily="34" charset="0"/>
              </a:rPr>
              <a:t>like terms </a:t>
            </a:r>
            <a:r>
              <a:rPr lang="en-GB" sz="1050" dirty="0">
                <a:latin typeface="Arial" panose="020B0604020202020204" pitchFamily="34" charset="0"/>
                <a:ea typeface="A little sunshine" panose="02000603000000000000" pitchFamily="2" charset="0"/>
                <a:cs typeface="Arial" panose="020B0604020202020204" pitchFamily="34" charset="0"/>
              </a:rPr>
              <a:t>can be combined</a:t>
            </a:r>
          </a:p>
        </p:txBody>
      </p:sp>
      <p:sp>
        <p:nvSpPr>
          <p:cNvPr id="107" name="TextBox 563">
            <a:extLst>
              <a:ext uri="{FF2B5EF4-FFF2-40B4-BE49-F238E27FC236}">
                <a16:creationId xmlns:a16="http://schemas.microsoft.com/office/drawing/2014/main" id="{609D0759-1A12-564F-96B6-3C247E6FE1C4}"/>
              </a:ext>
            </a:extLst>
          </p:cNvPr>
          <p:cNvSpPr txBox="1"/>
          <p:nvPr/>
        </p:nvSpPr>
        <p:spPr>
          <a:xfrm>
            <a:off x="4604178" y="7132772"/>
            <a:ext cx="180967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latin typeface="A little sunshine" panose="02000603000000000000" pitchFamily="2" charset="0"/>
                <a:ea typeface="A little sunshine" panose="02000603000000000000" pitchFamily="2" charset="0"/>
              </a:rPr>
              <a:t>4x  +5b  –2x +10b</a:t>
            </a:r>
          </a:p>
        </p:txBody>
      </p:sp>
      <p:sp>
        <p:nvSpPr>
          <p:cNvPr id="108" name="Oval 107">
            <a:extLst>
              <a:ext uri="{FF2B5EF4-FFF2-40B4-BE49-F238E27FC236}">
                <a16:creationId xmlns:a16="http://schemas.microsoft.com/office/drawing/2014/main" id="{BCB6387F-935C-75B1-D201-1A78D6263611}"/>
              </a:ext>
            </a:extLst>
          </p:cNvPr>
          <p:cNvSpPr/>
          <p:nvPr/>
        </p:nvSpPr>
        <p:spPr>
          <a:xfrm>
            <a:off x="4998583" y="7152628"/>
            <a:ext cx="197770" cy="19777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09" name="Oval 108">
            <a:extLst>
              <a:ext uri="{FF2B5EF4-FFF2-40B4-BE49-F238E27FC236}">
                <a16:creationId xmlns:a16="http://schemas.microsoft.com/office/drawing/2014/main" id="{63F3390B-23D2-5848-C8BF-E620B6ED6D8B}"/>
              </a:ext>
            </a:extLst>
          </p:cNvPr>
          <p:cNvSpPr/>
          <p:nvPr/>
        </p:nvSpPr>
        <p:spPr>
          <a:xfrm>
            <a:off x="5442039" y="7164653"/>
            <a:ext cx="251544" cy="23723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0" name="Rectangle 109">
            <a:extLst>
              <a:ext uri="{FF2B5EF4-FFF2-40B4-BE49-F238E27FC236}">
                <a16:creationId xmlns:a16="http://schemas.microsoft.com/office/drawing/2014/main" id="{5EF128C9-3FDE-E71E-0010-C93E2D8999E8}"/>
              </a:ext>
            </a:extLst>
          </p:cNvPr>
          <p:cNvSpPr/>
          <p:nvPr/>
        </p:nvSpPr>
        <p:spPr>
          <a:xfrm>
            <a:off x="5217667" y="7152628"/>
            <a:ext cx="196186" cy="19777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1" name="Rectangle 110">
            <a:extLst>
              <a:ext uri="{FF2B5EF4-FFF2-40B4-BE49-F238E27FC236}">
                <a16:creationId xmlns:a16="http://schemas.microsoft.com/office/drawing/2014/main" id="{0EB79D82-E65A-FE35-BD4B-5F9679446BD4}"/>
              </a:ext>
            </a:extLst>
          </p:cNvPr>
          <p:cNvSpPr/>
          <p:nvPr/>
        </p:nvSpPr>
        <p:spPr>
          <a:xfrm>
            <a:off x="5717059" y="7155550"/>
            <a:ext cx="316529" cy="18977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12" name="TextBox 570">
            <a:extLst>
              <a:ext uri="{FF2B5EF4-FFF2-40B4-BE49-F238E27FC236}">
                <a16:creationId xmlns:a16="http://schemas.microsoft.com/office/drawing/2014/main" id="{609D0759-1A12-564F-96B6-3C247E6FE1C4}"/>
              </a:ext>
            </a:extLst>
          </p:cNvPr>
          <p:cNvSpPr txBox="1"/>
          <p:nvPr/>
        </p:nvSpPr>
        <p:spPr>
          <a:xfrm>
            <a:off x="4581951" y="6706058"/>
            <a:ext cx="180967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latin typeface="A little sunshine" panose="02000603000000000000" pitchFamily="2" charset="0"/>
                <a:ea typeface="A little sunshine" panose="02000603000000000000" pitchFamily="2" charset="0"/>
              </a:rPr>
              <a:t>4x  +5b  –2x +10b</a:t>
            </a:r>
          </a:p>
        </p:txBody>
      </p:sp>
      <p:cxnSp>
        <p:nvCxnSpPr>
          <p:cNvPr id="113" name="Straight Arrow Connector 112">
            <a:extLst>
              <a:ext uri="{FF2B5EF4-FFF2-40B4-BE49-F238E27FC236}">
                <a16:creationId xmlns:a16="http://schemas.microsoft.com/office/drawing/2014/main" id="{BA5ADF88-BE08-D64C-490F-DBD2CFA1105F}"/>
              </a:ext>
            </a:extLst>
          </p:cNvPr>
          <p:cNvCxnSpPr/>
          <p:nvPr/>
        </p:nvCxnSpPr>
        <p:spPr>
          <a:xfrm>
            <a:off x="5096718" y="7393265"/>
            <a:ext cx="91147" cy="3063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4" name="Straight Arrow Connector 113">
            <a:extLst>
              <a:ext uri="{FF2B5EF4-FFF2-40B4-BE49-F238E27FC236}">
                <a16:creationId xmlns:a16="http://schemas.microsoft.com/office/drawing/2014/main" id="{9BA0E5F8-BDBF-B681-3ACF-34DA25935A36}"/>
              </a:ext>
            </a:extLst>
          </p:cNvPr>
          <p:cNvCxnSpPr/>
          <p:nvPr/>
        </p:nvCxnSpPr>
        <p:spPr>
          <a:xfrm flipH="1">
            <a:off x="5352825" y="7378624"/>
            <a:ext cx="143213" cy="3315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5" name="TextBox 572">
            <a:extLst>
              <a:ext uri="{FF2B5EF4-FFF2-40B4-BE49-F238E27FC236}">
                <a16:creationId xmlns:a16="http://schemas.microsoft.com/office/drawing/2014/main" id="{609D0759-1A12-564F-96B6-3C247E6FE1C4}"/>
              </a:ext>
            </a:extLst>
          </p:cNvPr>
          <p:cNvSpPr txBox="1"/>
          <p:nvPr/>
        </p:nvSpPr>
        <p:spPr>
          <a:xfrm>
            <a:off x="5045331" y="7695517"/>
            <a:ext cx="353901"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a:latin typeface="A little sunshine" panose="02000603000000000000" pitchFamily="2" charset="0"/>
                <a:ea typeface="A little sunshine" panose="02000603000000000000" pitchFamily="2" charset="0"/>
              </a:rPr>
              <a:t>2x</a:t>
            </a:r>
          </a:p>
        </p:txBody>
      </p:sp>
      <p:cxnSp>
        <p:nvCxnSpPr>
          <p:cNvPr id="116" name="Straight Arrow Connector 115">
            <a:extLst>
              <a:ext uri="{FF2B5EF4-FFF2-40B4-BE49-F238E27FC236}">
                <a16:creationId xmlns:a16="http://schemas.microsoft.com/office/drawing/2014/main" id="{DAE34313-A4B4-0974-EFBB-0571C211D741}"/>
              </a:ext>
            </a:extLst>
          </p:cNvPr>
          <p:cNvCxnSpPr/>
          <p:nvPr/>
        </p:nvCxnSpPr>
        <p:spPr>
          <a:xfrm>
            <a:off x="5352825" y="7411622"/>
            <a:ext cx="175813" cy="27494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7" name="Straight Arrow Connector 116">
            <a:extLst>
              <a:ext uri="{FF2B5EF4-FFF2-40B4-BE49-F238E27FC236}">
                <a16:creationId xmlns:a16="http://schemas.microsoft.com/office/drawing/2014/main" id="{C487C768-2E7F-ACBD-3AA8-B43662E2B872}"/>
              </a:ext>
            </a:extLst>
          </p:cNvPr>
          <p:cNvCxnSpPr/>
          <p:nvPr/>
        </p:nvCxnSpPr>
        <p:spPr>
          <a:xfrm flipH="1">
            <a:off x="5668721" y="7402026"/>
            <a:ext cx="125690" cy="3081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8" name="TextBox 575">
            <a:extLst>
              <a:ext uri="{FF2B5EF4-FFF2-40B4-BE49-F238E27FC236}">
                <a16:creationId xmlns:a16="http://schemas.microsoft.com/office/drawing/2014/main" id="{609D0759-1A12-564F-96B6-3C247E6FE1C4}"/>
              </a:ext>
            </a:extLst>
          </p:cNvPr>
          <p:cNvSpPr txBox="1"/>
          <p:nvPr/>
        </p:nvSpPr>
        <p:spPr>
          <a:xfrm>
            <a:off x="5233556" y="7703020"/>
            <a:ext cx="686657" cy="26995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latin typeface="A little sunshine" panose="02000603000000000000" pitchFamily="2" charset="0"/>
                <a:ea typeface="A little sunshine" panose="02000603000000000000" pitchFamily="2" charset="0"/>
              </a:rPr>
              <a:t>+ 15b</a:t>
            </a:r>
          </a:p>
        </p:txBody>
      </p:sp>
      <p:sp>
        <p:nvSpPr>
          <p:cNvPr id="119" name="TextBox 196">
            <a:extLst>
              <a:ext uri="{FF2B5EF4-FFF2-40B4-BE49-F238E27FC236}">
                <a16:creationId xmlns:a16="http://schemas.microsoft.com/office/drawing/2014/main" id="{609D0759-1A12-564F-96B6-3C247E6FE1C4}"/>
              </a:ext>
            </a:extLst>
          </p:cNvPr>
          <p:cNvSpPr txBox="1"/>
          <p:nvPr/>
        </p:nvSpPr>
        <p:spPr>
          <a:xfrm>
            <a:off x="4609825" y="8299442"/>
            <a:ext cx="1862350"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u="sng" dirty="0">
                <a:latin typeface="A little sunshine" panose="02000603000000000000" pitchFamily="2" charset="0"/>
                <a:ea typeface="A little sunshine" panose="02000603000000000000" pitchFamily="2" charset="0"/>
              </a:rPr>
              <a:t>Common misconceptions </a:t>
            </a:r>
            <a:endParaRPr lang="en-GB" sz="1050" dirty="0">
              <a:latin typeface="A little sunshine" panose="02000603000000000000" pitchFamily="2" charset="0"/>
              <a:ea typeface="A little sunshine" panose="02000603000000000000" pitchFamily="2" charset="0"/>
            </a:endParaRPr>
          </a:p>
        </p:txBody>
      </p:sp>
      <p:sp>
        <p:nvSpPr>
          <p:cNvPr id="120" name="TextBox 197">
            <a:extLst>
              <a:ext uri="{FF2B5EF4-FFF2-40B4-BE49-F238E27FC236}">
                <a16:creationId xmlns:a16="http://schemas.microsoft.com/office/drawing/2014/main" id="{609D0759-1A12-564F-96B6-3C247E6FE1C4}"/>
              </a:ext>
            </a:extLst>
          </p:cNvPr>
          <p:cNvSpPr txBox="1"/>
          <p:nvPr/>
        </p:nvSpPr>
        <p:spPr>
          <a:xfrm>
            <a:off x="4698594" y="8610056"/>
            <a:ext cx="1909428"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a:latin typeface="A little sunshine" panose="02000603000000000000" pitchFamily="2" charset="0"/>
                <a:ea typeface="A little sunshine" panose="02000603000000000000" pitchFamily="2" charset="0"/>
              </a:rPr>
              <a:t>2x + 3x</a:t>
            </a:r>
            <a:r>
              <a:rPr lang="en-GB" sz="1100" baseline="30000">
                <a:latin typeface="A little sunshine" panose="02000603000000000000" pitchFamily="2" charset="0"/>
                <a:ea typeface="A little sunshine" panose="02000603000000000000" pitchFamily="2" charset="0"/>
              </a:rPr>
              <a:t>2</a:t>
            </a:r>
            <a:r>
              <a:rPr lang="en-GB" sz="1100">
                <a:latin typeface="A little sunshine" panose="02000603000000000000" pitchFamily="2" charset="0"/>
                <a:ea typeface="A little sunshine" panose="02000603000000000000" pitchFamily="2" charset="0"/>
              </a:rPr>
              <a:t> + 4x           6x + 3x</a:t>
            </a:r>
            <a:r>
              <a:rPr lang="en-GB" sz="1100" baseline="30000">
                <a:latin typeface="A little sunshine" panose="02000603000000000000" pitchFamily="2" charset="0"/>
                <a:ea typeface="A little sunshine" panose="02000603000000000000" pitchFamily="2" charset="0"/>
              </a:rPr>
              <a:t>2</a:t>
            </a:r>
          </a:p>
        </p:txBody>
      </p:sp>
      <p:cxnSp>
        <p:nvCxnSpPr>
          <p:cNvPr id="121" name="Straight Arrow Connector 120">
            <a:extLst>
              <a:ext uri="{FF2B5EF4-FFF2-40B4-BE49-F238E27FC236}">
                <a16:creationId xmlns:a16="http://schemas.microsoft.com/office/drawing/2014/main" id="{52A4E748-F242-CD38-CD07-5B0A2F77B103}"/>
              </a:ext>
            </a:extLst>
          </p:cNvPr>
          <p:cNvCxnSpPr/>
          <p:nvPr/>
        </p:nvCxnSpPr>
        <p:spPr>
          <a:xfrm flipH="1" flipV="1">
            <a:off x="5153577" y="8834457"/>
            <a:ext cx="78776" cy="1595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2" name="TextBox 200">
            <a:extLst>
              <a:ext uri="{FF2B5EF4-FFF2-40B4-BE49-F238E27FC236}">
                <a16:creationId xmlns:a16="http://schemas.microsoft.com/office/drawing/2014/main" id="{609D0759-1A12-564F-96B6-3C247E6FE1C4}"/>
              </a:ext>
            </a:extLst>
          </p:cNvPr>
          <p:cNvSpPr txBox="1"/>
          <p:nvPr/>
        </p:nvSpPr>
        <p:spPr>
          <a:xfrm>
            <a:off x="4617539" y="8969637"/>
            <a:ext cx="1936889" cy="73866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Although they both have the x variable x2 and x terms are un-like terms so can not be collected </a:t>
            </a:r>
          </a:p>
        </p:txBody>
      </p:sp>
      <p:pic>
        <p:nvPicPr>
          <p:cNvPr id="123" name="Picture 122">
            <a:extLst>
              <a:ext uri="{FF2B5EF4-FFF2-40B4-BE49-F238E27FC236}">
                <a16:creationId xmlns:a16="http://schemas.microsoft.com/office/drawing/2014/main" id="{5670EB7B-563C-C9E4-BC44-600B21EDBE88}"/>
              </a:ext>
            </a:extLst>
          </p:cNvPr>
          <p:cNvPicPr>
            <a:picLocks noChangeAspect="1"/>
          </p:cNvPicPr>
          <p:nvPr/>
        </p:nvPicPr>
        <p:blipFill>
          <a:blip r:embed="rId5"/>
          <a:stretch>
            <a:fillRect/>
          </a:stretch>
        </p:blipFill>
        <p:spPr>
          <a:xfrm>
            <a:off x="5535769" y="8699140"/>
            <a:ext cx="125457" cy="96944"/>
          </a:xfrm>
          <a:prstGeom prst="rect">
            <a:avLst/>
          </a:prstGeom>
        </p:spPr>
      </p:pic>
      <p:sp>
        <p:nvSpPr>
          <p:cNvPr id="172" name="Rectangle 171">
            <a:extLst>
              <a:ext uri="{FF2B5EF4-FFF2-40B4-BE49-F238E27FC236}">
                <a16:creationId xmlns:a16="http://schemas.microsoft.com/office/drawing/2014/main" id="{02D4935D-A8A5-0E7C-C547-419770BC3EE8}"/>
              </a:ext>
            </a:extLst>
          </p:cNvPr>
          <p:cNvSpPr/>
          <p:nvPr/>
        </p:nvSpPr>
        <p:spPr>
          <a:xfrm>
            <a:off x="244627" y="1181405"/>
            <a:ext cx="6303698" cy="149127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73" name="TextBox 428">
            <a:extLst>
              <a:ext uri="{FF2B5EF4-FFF2-40B4-BE49-F238E27FC236}">
                <a16:creationId xmlns:a16="http://schemas.microsoft.com/office/drawing/2014/main" id="{B85ADEAE-A2F2-530C-09B2-908C5762F109}"/>
              </a:ext>
            </a:extLst>
          </p:cNvPr>
          <p:cNvSpPr txBox="1"/>
          <p:nvPr/>
        </p:nvSpPr>
        <p:spPr>
          <a:xfrm>
            <a:off x="199748" y="1181074"/>
            <a:ext cx="2762032"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 little sunshine"/>
                <a:ea typeface="A little sunshine" panose="02000603000000000000" pitchFamily="2" charset="0"/>
              </a:rPr>
              <a:t>Solve one step equations (+/-)</a:t>
            </a:r>
          </a:p>
        </p:txBody>
      </p:sp>
      <p:sp>
        <p:nvSpPr>
          <p:cNvPr id="174" name="TextBox 429">
            <a:extLst>
              <a:ext uri="{FF2B5EF4-FFF2-40B4-BE49-F238E27FC236}">
                <a16:creationId xmlns:a16="http://schemas.microsoft.com/office/drawing/2014/main" id="{A42A0D2D-09E9-AC4A-7C50-F84589B00194}"/>
              </a:ext>
            </a:extLst>
          </p:cNvPr>
          <p:cNvSpPr txBox="1"/>
          <p:nvPr/>
        </p:nvSpPr>
        <p:spPr>
          <a:xfrm>
            <a:off x="3873678" y="1306672"/>
            <a:ext cx="2499325"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050">
                <a:latin typeface="A little sunshine"/>
                <a:ea typeface="A little sunshine" panose="02000603000000000000" pitchFamily="2" charset="0"/>
              </a:rPr>
              <a:t>There is more to this than just </a:t>
            </a:r>
          </a:p>
          <a:p>
            <a:r>
              <a:rPr lang="en-GB" sz="1050">
                <a:latin typeface="A little sunshine"/>
                <a:ea typeface="A little sunshine" panose="02000603000000000000" pitchFamily="2" charset="0"/>
              </a:rPr>
              <a:t>spotting the answer</a:t>
            </a:r>
          </a:p>
        </p:txBody>
      </p:sp>
      <p:sp>
        <p:nvSpPr>
          <p:cNvPr id="175" name="TextBox 430">
            <a:extLst>
              <a:ext uri="{FF2B5EF4-FFF2-40B4-BE49-F238E27FC236}">
                <a16:creationId xmlns:a16="http://schemas.microsoft.com/office/drawing/2014/main" id="{E69BCDA3-97E6-54E6-CA60-921880929BCE}"/>
              </a:ext>
            </a:extLst>
          </p:cNvPr>
          <p:cNvSpPr txBox="1"/>
          <p:nvPr/>
        </p:nvSpPr>
        <p:spPr>
          <a:xfrm>
            <a:off x="310212" y="1568421"/>
            <a:ext cx="898001" cy="276999"/>
          </a:xfrm>
          <a:prstGeom prst="rect">
            <a:avLst/>
          </a:prstGeom>
          <a:noFill/>
          <a:ln>
            <a:solidFill>
              <a:schemeClr val="tx1"/>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latin typeface="A little sunshine" panose="02000603000000000000" pitchFamily="2" charset="0"/>
                <a:ea typeface="A little sunshine" panose="02000603000000000000" pitchFamily="2" charset="0"/>
              </a:rPr>
              <a:t>x + 42 = 59</a:t>
            </a:r>
          </a:p>
        </p:txBody>
      </p:sp>
      <p:grpSp>
        <p:nvGrpSpPr>
          <p:cNvPr id="176" name="Group 175">
            <a:extLst>
              <a:ext uri="{FF2B5EF4-FFF2-40B4-BE49-F238E27FC236}">
                <a16:creationId xmlns:a16="http://schemas.microsoft.com/office/drawing/2014/main" id="{6D45BD90-A271-0D54-C64E-6D29B52DB0F7}"/>
              </a:ext>
            </a:extLst>
          </p:cNvPr>
          <p:cNvGrpSpPr/>
          <p:nvPr/>
        </p:nvGrpSpPr>
        <p:grpSpPr>
          <a:xfrm>
            <a:off x="2332429" y="1463849"/>
            <a:ext cx="1002397" cy="979444"/>
            <a:chOff x="1144310" y="4926433"/>
            <a:chExt cx="1002397" cy="979444"/>
          </a:xfrm>
        </p:grpSpPr>
        <p:grpSp>
          <p:nvGrpSpPr>
            <p:cNvPr id="177" name="Group 176">
              <a:extLst>
                <a:ext uri="{FF2B5EF4-FFF2-40B4-BE49-F238E27FC236}">
                  <a16:creationId xmlns:a16="http://schemas.microsoft.com/office/drawing/2014/main" id="{DAED2FB3-E635-DE12-F742-0884BDDF0AD8}"/>
                </a:ext>
              </a:extLst>
            </p:cNvPr>
            <p:cNvGrpSpPr/>
            <p:nvPr/>
          </p:nvGrpSpPr>
          <p:grpSpPr>
            <a:xfrm>
              <a:off x="1145191" y="5288444"/>
              <a:ext cx="1001516" cy="273971"/>
              <a:chOff x="1145191" y="5288444"/>
              <a:chExt cx="1001516" cy="273971"/>
            </a:xfrm>
          </p:grpSpPr>
          <p:sp>
            <p:nvSpPr>
              <p:cNvPr id="184" name="Rectangle 183">
                <a:extLst>
                  <a:ext uri="{FF2B5EF4-FFF2-40B4-BE49-F238E27FC236}">
                    <a16:creationId xmlns:a16="http://schemas.microsoft.com/office/drawing/2014/main" id="{03916108-8A66-B08B-999F-87612A0BAD73}"/>
                  </a:ext>
                </a:extLst>
              </p:cNvPr>
              <p:cNvSpPr/>
              <p:nvPr/>
            </p:nvSpPr>
            <p:spPr>
              <a:xfrm>
                <a:off x="1145191" y="5427021"/>
                <a:ext cx="1001516" cy="135394"/>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85" name="Rectangle 184">
                <a:extLst>
                  <a:ext uri="{FF2B5EF4-FFF2-40B4-BE49-F238E27FC236}">
                    <a16:creationId xmlns:a16="http://schemas.microsoft.com/office/drawing/2014/main" id="{477E4E60-9BA0-EA94-6A2D-D925040070D8}"/>
                  </a:ext>
                </a:extLst>
              </p:cNvPr>
              <p:cNvSpPr/>
              <p:nvPr/>
            </p:nvSpPr>
            <p:spPr>
              <a:xfrm>
                <a:off x="1145191" y="5288673"/>
                <a:ext cx="357725" cy="138348"/>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86" name="Rectangle 185">
                <a:extLst>
                  <a:ext uri="{FF2B5EF4-FFF2-40B4-BE49-F238E27FC236}">
                    <a16:creationId xmlns:a16="http://schemas.microsoft.com/office/drawing/2014/main" id="{E024F229-D0C4-F3F8-E2AB-247D2E7DAAA6}"/>
                  </a:ext>
                </a:extLst>
              </p:cNvPr>
              <p:cNvSpPr/>
              <p:nvPr/>
            </p:nvSpPr>
            <p:spPr>
              <a:xfrm>
                <a:off x="1502915" y="5288444"/>
                <a:ext cx="643789" cy="141890"/>
              </a:xfrm>
              <a:prstGeom prst="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178" name="Right Brace 177">
              <a:extLst>
                <a:ext uri="{FF2B5EF4-FFF2-40B4-BE49-F238E27FC236}">
                  <a16:creationId xmlns:a16="http://schemas.microsoft.com/office/drawing/2014/main" id="{FB6EBEE0-E842-4CF3-29AB-136A54F633E6}"/>
                </a:ext>
              </a:extLst>
            </p:cNvPr>
            <p:cNvSpPr/>
            <p:nvPr/>
          </p:nvSpPr>
          <p:spPr>
            <a:xfrm rot="5400000">
              <a:off x="1613257" y="5127323"/>
              <a:ext cx="64501" cy="100239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79" name="TextBox 435">
              <a:extLst>
                <a:ext uri="{FF2B5EF4-FFF2-40B4-BE49-F238E27FC236}">
                  <a16:creationId xmlns:a16="http://schemas.microsoft.com/office/drawing/2014/main" id="{056811D0-3BBB-CDA4-C378-0468452D7BDB}"/>
                </a:ext>
              </a:extLst>
            </p:cNvPr>
            <p:cNvSpPr txBox="1"/>
            <p:nvPr/>
          </p:nvSpPr>
          <p:spPr>
            <a:xfrm>
              <a:off x="1464254" y="5644267"/>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59</a:t>
              </a:r>
            </a:p>
          </p:txBody>
        </p:sp>
        <p:sp>
          <p:nvSpPr>
            <p:cNvPr id="180" name="Right Brace 179">
              <a:extLst>
                <a:ext uri="{FF2B5EF4-FFF2-40B4-BE49-F238E27FC236}">
                  <a16:creationId xmlns:a16="http://schemas.microsoft.com/office/drawing/2014/main" id="{8A8130FB-EFF5-B22C-282E-E9A2EADFB290}"/>
                </a:ext>
              </a:extLst>
            </p:cNvPr>
            <p:cNvSpPr/>
            <p:nvPr/>
          </p:nvSpPr>
          <p:spPr>
            <a:xfrm rot="16200000" flipV="1">
              <a:off x="1787490" y="4913232"/>
              <a:ext cx="64501" cy="603955"/>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81" name="Right Brace 180">
              <a:extLst>
                <a:ext uri="{FF2B5EF4-FFF2-40B4-BE49-F238E27FC236}">
                  <a16:creationId xmlns:a16="http://schemas.microsoft.com/office/drawing/2014/main" id="{9E4313BB-D79F-08FE-939F-4B9E46D8295D}"/>
                </a:ext>
              </a:extLst>
            </p:cNvPr>
            <p:cNvSpPr/>
            <p:nvPr/>
          </p:nvSpPr>
          <p:spPr>
            <a:xfrm rot="16200000" flipV="1">
              <a:off x="1289634" y="5039525"/>
              <a:ext cx="67957" cy="35860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182" name="TextBox 438">
              <a:extLst>
                <a:ext uri="{FF2B5EF4-FFF2-40B4-BE49-F238E27FC236}">
                  <a16:creationId xmlns:a16="http://schemas.microsoft.com/office/drawing/2014/main" id="{E34B7238-436C-D227-ED00-21829D772789}"/>
                </a:ext>
              </a:extLst>
            </p:cNvPr>
            <p:cNvSpPr txBox="1"/>
            <p:nvPr/>
          </p:nvSpPr>
          <p:spPr>
            <a:xfrm>
              <a:off x="1149785" y="4926433"/>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x</a:t>
              </a:r>
            </a:p>
          </p:txBody>
        </p:sp>
        <p:sp>
          <p:nvSpPr>
            <p:cNvPr id="183" name="TextBox 439">
              <a:extLst>
                <a:ext uri="{FF2B5EF4-FFF2-40B4-BE49-F238E27FC236}">
                  <a16:creationId xmlns:a16="http://schemas.microsoft.com/office/drawing/2014/main" id="{D368EC1A-577A-4A34-75DF-58A736EB67FA}"/>
                </a:ext>
              </a:extLst>
            </p:cNvPr>
            <p:cNvSpPr txBox="1"/>
            <p:nvPr/>
          </p:nvSpPr>
          <p:spPr>
            <a:xfrm>
              <a:off x="1637299" y="4934029"/>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42</a:t>
              </a:r>
            </a:p>
          </p:txBody>
        </p:sp>
      </p:grpSp>
      <p:sp>
        <p:nvSpPr>
          <p:cNvPr id="187" name="TextBox 443">
            <a:extLst>
              <a:ext uri="{FF2B5EF4-FFF2-40B4-BE49-F238E27FC236}">
                <a16:creationId xmlns:a16="http://schemas.microsoft.com/office/drawing/2014/main" id="{07DBDCBA-8DBA-BF2D-9957-DEF18370BF1B}"/>
              </a:ext>
            </a:extLst>
          </p:cNvPr>
          <p:cNvSpPr txBox="1"/>
          <p:nvPr/>
        </p:nvSpPr>
        <p:spPr>
          <a:xfrm>
            <a:off x="249904" y="1890038"/>
            <a:ext cx="1011329"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x + 42 = 59</a:t>
            </a:r>
          </a:p>
          <a:p>
            <a:pPr algn="ctr"/>
            <a:r>
              <a:rPr lang="en-GB" sz="800">
                <a:latin typeface="A little sunshine" panose="02000603000000000000" pitchFamily="2" charset="0"/>
                <a:ea typeface="A little sunshine" panose="02000603000000000000" pitchFamily="2" charset="0"/>
              </a:rPr>
              <a:t>42 + x = 59</a:t>
            </a:r>
          </a:p>
        </p:txBody>
      </p:sp>
      <p:sp>
        <p:nvSpPr>
          <p:cNvPr id="188" name="TextBox 444">
            <a:extLst>
              <a:ext uri="{FF2B5EF4-FFF2-40B4-BE49-F238E27FC236}">
                <a16:creationId xmlns:a16="http://schemas.microsoft.com/office/drawing/2014/main" id="{313FC0D6-2D6A-D9FE-1581-EBB164E8A7C3}"/>
              </a:ext>
            </a:extLst>
          </p:cNvPr>
          <p:cNvSpPr txBox="1"/>
          <p:nvPr/>
        </p:nvSpPr>
        <p:spPr>
          <a:xfrm>
            <a:off x="434974" y="2164227"/>
            <a:ext cx="1011329"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59 – x = 42</a:t>
            </a:r>
          </a:p>
          <a:p>
            <a:r>
              <a:rPr lang="en-GB" sz="800">
                <a:latin typeface="A little sunshine" panose="02000603000000000000" pitchFamily="2" charset="0"/>
                <a:ea typeface="A little sunshine" panose="02000603000000000000" pitchFamily="2" charset="0"/>
              </a:rPr>
              <a:t>59 – 42 = x</a:t>
            </a:r>
          </a:p>
        </p:txBody>
      </p:sp>
      <p:sp>
        <p:nvSpPr>
          <p:cNvPr id="189" name="Rounded Rectangle 445">
            <a:extLst>
              <a:ext uri="{FF2B5EF4-FFF2-40B4-BE49-F238E27FC236}">
                <a16:creationId xmlns:a16="http://schemas.microsoft.com/office/drawing/2014/main" id="{E44E1F13-3F6C-B3E3-E331-5D8D1C4792FE}"/>
              </a:ext>
            </a:extLst>
          </p:cNvPr>
          <p:cNvSpPr/>
          <p:nvPr/>
        </p:nvSpPr>
        <p:spPr>
          <a:xfrm>
            <a:off x="5301126" y="2012168"/>
            <a:ext cx="323017" cy="318271"/>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90" name="TextBox 446">
            <a:extLst>
              <a:ext uri="{FF2B5EF4-FFF2-40B4-BE49-F238E27FC236}">
                <a16:creationId xmlns:a16="http://schemas.microsoft.com/office/drawing/2014/main" id="{C352868E-F35D-E465-F69E-2373CCCCA8E6}"/>
              </a:ext>
            </a:extLst>
          </p:cNvPr>
          <p:cNvSpPr txBox="1"/>
          <p:nvPr/>
        </p:nvSpPr>
        <p:spPr>
          <a:xfrm>
            <a:off x="4897624" y="205952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a:t>
            </a:r>
          </a:p>
        </p:txBody>
      </p:sp>
      <p:sp>
        <p:nvSpPr>
          <p:cNvPr id="191" name="TextBox 447">
            <a:extLst>
              <a:ext uri="{FF2B5EF4-FFF2-40B4-BE49-F238E27FC236}">
                <a16:creationId xmlns:a16="http://schemas.microsoft.com/office/drawing/2014/main" id="{6A6023AE-C3DC-50F3-0681-60C48C8C2DB7}"/>
              </a:ext>
            </a:extLst>
          </p:cNvPr>
          <p:cNvSpPr txBox="1"/>
          <p:nvPr/>
        </p:nvSpPr>
        <p:spPr>
          <a:xfrm>
            <a:off x="5214588" y="2063581"/>
            <a:ext cx="409555"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+ 42</a:t>
            </a:r>
          </a:p>
        </p:txBody>
      </p:sp>
      <p:sp>
        <p:nvSpPr>
          <p:cNvPr id="192" name="TextBox 448">
            <a:extLst>
              <a:ext uri="{FF2B5EF4-FFF2-40B4-BE49-F238E27FC236}">
                <a16:creationId xmlns:a16="http://schemas.microsoft.com/office/drawing/2014/main" id="{22D9E5E7-53E2-188D-BB31-414C97447EAD}"/>
              </a:ext>
            </a:extLst>
          </p:cNvPr>
          <p:cNvSpPr txBox="1"/>
          <p:nvPr/>
        </p:nvSpPr>
        <p:spPr>
          <a:xfrm>
            <a:off x="5693583" y="2063209"/>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59</a:t>
            </a:r>
          </a:p>
        </p:txBody>
      </p:sp>
      <p:cxnSp>
        <p:nvCxnSpPr>
          <p:cNvPr id="193" name="Straight Arrow Connector 192">
            <a:extLst>
              <a:ext uri="{FF2B5EF4-FFF2-40B4-BE49-F238E27FC236}">
                <a16:creationId xmlns:a16="http://schemas.microsoft.com/office/drawing/2014/main" id="{0D07EDE2-9F4A-2600-5143-B26E56B14444}"/>
              </a:ext>
            </a:extLst>
          </p:cNvPr>
          <p:cNvCxnSpPr>
            <a:cxnSpLocks/>
          </p:cNvCxnSpPr>
          <p:nvPr/>
        </p:nvCxnSpPr>
        <p:spPr>
          <a:xfrm>
            <a:off x="5118977" y="2170931"/>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4" name="Straight Arrow Connector 193">
            <a:extLst>
              <a:ext uri="{FF2B5EF4-FFF2-40B4-BE49-F238E27FC236}">
                <a16:creationId xmlns:a16="http://schemas.microsoft.com/office/drawing/2014/main" id="{64C5878F-CA31-901C-82CD-088DDD6C6FFB}"/>
              </a:ext>
            </a:extLst>
          </p:cNvPr>
          <p:cNvCxnSpPr>
            <a:cxnSpLocks/>
          </p:cNvCxnSpPr>
          <p:nvPr/>
        </p:nvCxnSpPr>
        <p:spPr>
          <a:xfrm>
            <a:off x="5636561" y="2166940"/>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5" name="Curved Connector 452">
            <a:extLst>
              <a:ext uri="{FF2B5EF4-FFF2-40B4-BE49-F238E27FC236}">
                <a16:creationId xmlns:a16="http://schemas.microsoft.com/office/drawing/2014/main" id="{077B028B-0F15-54C5-AEEE-4582121C756D}"/>
              </a:ext>
            </a:extLst>
          </p:cNvPr>
          <p:cNvCxnSpPr>
            <a:cxnSpLocks/>
          </p:cNvCxnSpPr>
          <p:nvPr/>
        </p:nvCxnSpPr>
        <p:spPr>
          <a:xfrm rot="5400000">
            <a:off x="5471779" y="1950807"/>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6" name="TextBox 453">
            <a:extLst>
              <a:ext uri="{FF2B5EF4-FFF2-40B4-BE49-F238E27FC236}">
                <a16:creationId xmlns:a16="http://schemas.microsoft.com/office/drawing/2014/main" id="{FB643FFC-12D9-85D2-65F1-F2F3003AE8C1}"/>
              </a:ext>
            </a:extLst>
          </p:cNvPr>
          <p:cNvSpPr txBox="1"/>
          <p:nvPr/>
        </p:nvSpPr>
        <p:spPr>
          <a:xfrm>
            <a:off x="5240323" y="2434402"/>
            <a:ext cx="409555" cy="25391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a:t>
            </a:r>
            <a:r>
              <a:rPr lang="en-GB" sz="800" b="1">
                <a:latin typeface="A little sunshine" panose="02000603000000000000" pitchFamily="2" charset="0"/>
                <a:ea typeface="A little sunshine" panose="02000603000000000000" pitchFamily="2" charset="0"/>
              </a:rPr>
              <a:t>42</a:t>
            </a:r>
          </a:p>
        </p:txBody>
      </p:sp>
      <p:sp>
        <p:nvSpPr>
          <p:cNvPr id="199" name="TextBox 352">
            <a:extLst>
              <a:ext uri="{FF2B5EF4-FFF2-40B4-BE49-F238E27FC236}">
                <a16:creationId xmlns:a16="http://schemas.microsoft.com/office/drawing/2014/main" id="{51AF20E4-1CB7-BF0F-DFD0-5B3D73DB7B90}"/>
              </a:ext>
            </a:extLst>
          </p:cNvPr>
          <p:cNvSpPr txBox="1"/>
          <p:nvPr/>
        </p:nvSpPr>
        <p:spPr>
          <a:xfrm rot="5400000">
            <a:off x="3489118" y="2460792"/>
            <a:ext cx="644546"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Fact Family</a:t>
            </a:r>
          </a:p>
        </p:txBody>
      </p:sp>
      <p:sp>
        <p:nvSpPr>
          <p:cNvPr id="200" name="Rectangle 199">
            <a:extLst>
              <a:ext uri="{FF2B5EF4-FFF2-40B4-BE49-F238E27FC236}">
                <a16:creationId xmlns:a16="http://schemas.microsoft.com/office/drawing/2014/main" id="{A9692612-7678-D814-5CB0-2EC5B47EC630}"/>
              </a:ext>
            </a:extLst>
          </p:cNvPr>
          <p:cNvSpPr/>
          <p:nvPr/>
        </p:nvSpPr>
        <p:spPr>
          <a:xfrm>
            <a:off x="247358" y="2931103"/>
            <a:ext cx="6298369" cy="1431055"/>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2" name="TextBox 455">
            <a:extLst>
              <a:ext uri="{FF2B5EF4-FFF2-40B4-BE49-F238E27FC236}">
                <a16:creationId xmlns:a16="http://schemas.microsoft.com/office/drawing/2014/main" id="{020643A2-6ED8-430A-F921-8E5F3D0A097F}"/>
              </a:ext>
            </a:extLst>
          </p:cNvPr>
          <p:cNvSpPr txBox="1"/>
          <p:nvPr/>
        </p:nvSpPr>
        <p:spPr>
          <a:xfrm>
            <a:off x="255967" y="2905558"/>
            <a:ext cx="2701874" cy="276999"/>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b="1" u="sng">
                <a:latin typeface="Arial"/>
                <a:ea typeface="A little sunshine" panose="02000603000000000000" pitchFamily="2" charset="0"/>
                <a:cs typeface="Arial"/>
              </a:rPr>
              <a:t>Solve one step equations ( x/÷)</a:t>
            </a:r>
          </a:p>
        </p:txBody>
      </p:sp>
      <p:grpSp>
        <p:nvGrpSpPr>
          <p:cNvPr id="203" name="Group 202">
            <a:extLst>
              <a:ext uri="{FF2B5EF4-FFF2-40B4-BE49-F238E27FC236}">
                <a16:creationId xmlns:a16="http://schemas.microsoft.com/office/drawing/2014/main" id="{3643096D-1EB3-5B8C-4C5B-07D652458703}"/>
              </a:ext>
            </a:extLst>
          </p:cNvPr>
          <p:cNvGrpSpPr/>
          <p:nvPr/>
        </p:nvGrpSpPr>
        <p:grpSpPr>
          <a:xfrm>
            <a:off x="2612384" y="3556381"/>
            <a:ext cx="769933" cy="355504"/>
            <a:chOff x="4419804" y="5182290"/>
            <a:chExt cx="769933" cy="355504"/>
          </a:xfrm>
        </p:grpSpPr>
        <p:grpSp>
          <p:nvGrpSpPr>
            <p:cNvPr id="204" name="Group 203">
              <a:extLst>
                <a:ext uri="{FF2B5EF4-FFF2-40B4-BE49-F238E27FC236}">
                  <a16:creationId xmlns:a16="http://schemas.microsoft.com/office/drawing/2014/main" id="{5A0655CA-4FAF-1ABA-8DBF-F76D7B3E38CA}"/>
                </a:ext>
              </a:extLst>
            </p:cNvPr>
            <p:cNvGrpSpPr/>
            <p:nvPr/>
          </p:nvGrpSpPr>
          <p:grpSpPr>
            <a:xfrm>
              <a:off x="4419804" y="5182290"/>
              <a:ext cx="769933" cy="177752"/>
              <a:chOff x="4419804" y="5182290"/>
              <a:chExt cx="769933" cy="177752"/>
            </a:xfrm>
          </p:grpSpPr>
          <p:sp>
            <p:nvSpPr>
              <p:cNvPr id="206" name="Rectangle 205">
                <a:extLst>
                  <a:ext uri="{FF2B5EF4-FFF2-40B4-BE49-F238E27FC236}">
                    <a16:creationId xmlns:a16="http://schemas.microsoft.com/office/drawing/2014/main" id="{7D608898-053D-5DBF-2269-CD333F269475}"/>
                  </a:ext>
                </a:extLst>
              </p:cNvPr>
              <p:cNvSpPr/>
              <p:nvPr/>
            </p:nvSpPr>
            <p:spPr>
              <a:xfrm>
                <a:off x="4419804"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7" name="Rectangle 206">
                <a:extLst>
                  <a:ext uri="{FF2B5EF4-FFF2-40B4-BE49-F238E27FC236}">
                    <a16:creationId xmlns:a16="http://schemas.microsoft.com/office/drawing/2014/main" id="{1BB208FC-E0A8-5D19-518C-428C9B2B1B1F}"/>
                  </a:ext>
                </a:extLst>
              </p:cNvPr>
              <p:cNvSpPr/>
              <p:nvPr/>
            </p:nvSpPr>
            <p:spPr>
              <a:xfrm>
                <a:off x="4611268"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8" name="Rectangle 207">
                <a:extLst>
                  <a:ext uri="{FF2B5EF4-FFF2-40B4-BE49-F238E27FC236}">
                    <a16:creationId xmlns:a16="http://schemas.microsoft.com/office/drawing/2014/main" id="{C0DBCBFB-2F88-0A18-EA96-FC557DD13C07}"/>
                  </a:ext>
                </a:extLst>
              </p:cNvPr>
              <p:cNvSpPr/>
              <p:nvPr/>
            </p:nvSpPr>
            <p:spPr>
              <a:xfrm>
                <a:off x="4799740"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9" name="Rectangle 208">
                <a:extLst>
                  <a:ext uri="{FF2B5EF4-FFF2-40B4-BE49-F238E27FC236}">
                    <a16:creationId xmlns:a16="http://schemas.microsoft.com/office/drawing/2014/main" id="{9F454BF7-834E-F075-C4F9-95B42B079EB6}"/>
                  </a:ext>
                </a:extLst>
              </p:cNvPr>
              <p:cNvSpPr/>
              <p:nvPr/>
            </p:nvSpPr>
            <p:spPr>
              <a:xfrm>
                <a:off x="4996675" y="5182290"/>
                <a:ext cx="193062" cy="177752"/>
              </a:xfrm>
              <a:prstGeom prst="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205" name="Rectangle 204">
              <a:extLst>
                <a:ext uri="{FF2B5EF4-FFF2-40B4-BE49-F238E27FC236}">
                  <a16:creationId xmlns:a16="http://schemas.microsoft.com/office/drawing/2014/main" id="{2746BFEF-DB76-C756-ABF8-954574C84668}"/>
                </a:ext>
              </a:extLst>
            </p:cNvPr>
            <p:cNvSpPr/>
            <p:nvPr/>
          </p:nvSpPr>
          <p:spPr>
            <a:xfrm>
              <a:off x="4419805" y="5360042"/>
              <a:ext cx="769932" cy="177752"/>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grpSp>
      <p:sp>
        <p:nvSpPr>
          <p:cNvPr id="210" name="TextBox 462">
            <a:extLst>
              <a:ext uri="{FF2B5EF4-FFF2-40B4-BE49-F238E27FC236}">
                <a16:creationId xmlns:a16="http://schemas.microsoft.com/office/drawing/2014/main" id="{177706B6-6D20-159B-3A3D-9DED5B0B49D7}"/>
              </a:ext>
            </a:extLst>
          </p:cNvPr>
          <p:cNvSpPr txBox="1"/>
          <p:nvPr/>
        </p:nvSpPr>
        <p:spPr>
          <a:xfrm>
            <a:off x="438773" y="3254567"/>
            <a:ext cx="549105" cy="461665"/>
          </a:xfrm>
          <a:prstGeom prst="rect">
            <a:avLst/>
          </a:prstGeom>
          <a:noFill/>
          <a:ln>
            <a:solidFill>
              <a:schemeClr val="tx1"/>
            </a:solidFill>
          </a:ln>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u="sng" dirty="0">
                <a:latin typeface="A little sunshine"/>
                <a:ea typeface="A little sunshine" panose="02000603000000000000" pitchFamily="2" charset="0"/>
              </a:rPr>
              <a:t> f </a:t>
            </a:r>
            <a:r>
              <a:rPr lang="en-GB" sz="1200">
                <a:latin typeface="A little sunshine"/>
                <a:ea typeface="A little sunshine" panose="02000603000000000000" pitchFamily="2" charset="0"/>
              </a:rPr>
              <a:t>= 5</a:t>
            </a:r>
            <a:endParaRPr lang="en-GB" sz="1200" u="sng" dirty="0">
              <a:latin typeface="A little sunshine"/>
              <a:ea typeface="A little sunshine" panose="02000603000000000000" pitchFamily="2" charset="0"/>
            </a:endParaRPr>
          </a:p>
          <a:p>
            <a:r>
              <a:rPr lang="en-GB" sz="1200">
                <a:latin typeface="A little sunshine"/>
                <a:ea typeface="A little sunshine" panose="02000603000000000000" pitchFamily="2" charset="0"/>
              </a:rPr>
              <a:t> 4</a:t>
            </a:r>
          </a:p>
        </p:txBody>
      </p:sp>
      <p:sp>
        <p:nvSpPr>
          <p:cNvPr id="211" name="Right Brace 210">
            <a:extLst>
              <a:ext uri="{FF2B5EF4-FFF2-40B4-BE49-F238E27FC236}">
                <a16:creationId xmlns:a16="http://schemas.microsoft.com/office/drawing/2014/main" id="{3E8AD990-76F4-B66C-CBD5-BCDF3824F56E}"/>
              </a:ext>
            </a:extLst>
          </p:cNvPr>
          <p:cNvSpPr/>
          <p:nvPr/>
        </p:nvSpPr>
        <p:spPr>
          <a:xfrm rot="5400000">
            <a:off x="2965456" y="3597210"/>
            <a:ext cx="64503" cy="76993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2" name="TextBox 464">
            <a:extLst>
              <a:ext uri="{FF2B5EF4-FFF2-40B4-BE49-F238E27FC236}">
                <a16:creationId xmlns:a16="http://schemas.microsoft.com/office/drawing/2014/main" id="{FBF5746B-50B7-2B3A-4B5E-2BED61DE9D0A}"/>
              </a:ext>
            </a:extLst>
          </p:cNvPr>
          <p:cNvSpPr txBox="1"/>
          <p:nvPr/>
        </p:nvSpPr>
        <p:spPr>
          <a:xfrm>
            <a:off x="2835580" y="4017569"/>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f</a:t>
            </a:r>
          </a:p>
        </p:txBody>
      </p:sp>
      <p:sp>
        <p:nvSpPr>
          <p:cNvPr id="213" name="Right Brace 212">
            <a:extLst>
              <a:ext uri="{FF2B5EF4-FFF2-40B4-BE49-F238E27FC236}">
                <a16:creationId xmlns:a16="http://schemas.microsoft.com/office/drawing/2014/main" id="{2FA2F58C-CC8A-3770-C469-15A603ED7AF0}"/>
              </a:ext>
            </a:extLst>
          </p:cNvPr>
          <p:cNvSpPr/>
          <p:nvPr/>
        </p:nvSpPr>
        <p:spPr>
          <a:xfrm rot="16200000" flipV="1">
            <a:off x="2678260" y="3419292"/>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4" name="Right Brace 213">
            <a:extLst>
              <a:ext uri="{FF2B5EF4-FFF2-40B4-BE49-F238E27FC236}">
                <a16:creationId xmlns:a16="http://schemas.microsoft.com/office/drawing/2014/main" id="{A1484C6A-7F7D-ED06-1535-B02B06CAC946}"/>
              </a:ext>
            </a:extLst>
          </p:cNvPr>
          <p:cNvSpPr/>
          <p:nvPr/>
        </p:nvSpPr>
        <p:spPr>
          <a:xfrm rot="16200000" flipV="1">
            <a:off x="2862147" y="3419292"/>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5" name="Right Brace 214">
            <a:extLst>
              <a:ext uri="{FF2B5EF4-FFF2-40B4-BE49-F238E27FC236}">
                <a16:creationId xmlns:a16="http://schemas.microsoft.com/office/drawing/2014/main" id="{07FC1511-3D19-2577-8AAA-829F149628BC}"/>
              </a:ext>
            </a:extLst>
          </p:cNvPr>
          <p:cNvSpPr/>
          <p:nvPr/>
        </p:nvSpPr>
        <p:spPr>
          <a:xfrm rot="16200000" flipV="1">
            <a:off x="3066450" y="3419292"/>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6" name="Right Brace 215">
            <a:extLst>
              <a:ext uri="{FF2B5EF4-FFF2-40B4-BE49-F238E27FC236}">
                <a16:creationId xmlns:a16="http://schemas.microsoft.com/office/drawing/2014/main" id="{6A9C28D7-EB3C-BE47-0426-3EC3FD8214B1}"/>
              </a:ext>
            </a:extLst>
          </p:cNvPr>
          <p:cNvSpPr/>
          <p:nvPr/>
        </p:nvSpPr>
        <p:spPr>
          <a:xfrm rot="16200000" flipV="1">
            <a:off x="3256225" y="3419292"/>
            <a:ext cx="45719" cy="16563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GB"/>
          </a:p>
        </p:txBody>
      </p:sp>
      <p:sp>
        <p:nvSpPr>
          <p:cNvPr id="217" name="TextBox 469">
            <a:extLst>
              <a:ext uri="{FF2B5EF4-FFF2-40B4-BE49-F238E27FC236}">
                <a16:creationId xmlns:a16="http://schemas.microsoft.com/office/drawing/2014/main" id="{EB2D818C-7B16-ECFF-4A62-9911AD8B86F4}"/>
              </a:ext>
            </a:extLst>
          </p:cNvPr>
          <p:cNvSpPr txBox="1"/>
          <p:nvPr/>
        </p:nvSpPr>
        <p:spPr>
          <a:xfrm>
            <a:off x="2626439" y="3250080"/>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218" name="TextBox 470">
            <a:extLst>
              <a:ext uri="{FF2B5EF4-FFF2-40B4-BE49-F238E27FC236}">
                <a16:creationId xmlns:a16="http://schemas.microsoft.com/office/drawing/2014/main" id="{54633709-2F40-BB72-1761-34116A1AB502}"/>
              </a:ext>
            </a:extLst>
          </p:cNvPr>
          <p:cNvSpPr txBox="1"/>
          <p:nvPr/>
        </p:nvSpPr>
        <p:spPr>
          <a:xfrm>
            <a:off x="2811714" y="3256731"/>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219" name="TextBox 471">
            <a:extLst>
              <a:ext uri="{FF2B5EF4-FFF2-40B4-BE49-F238E27FC236}">
                <a16:creationId xmlns:a16="http://schemas.microsoft.com/office/drawing/2014/main" id="{B27BDF9A-1ADC-1715-698A-D9E4775635FE}"/>
              </a:ext>
            </a:extLst>
          </p:cNvPr>
          <p:cNvSpPr txBox="1"/>
          <p:nvPr/>
        </p:nvSpPr>
        <p:spPr>
          <a:xfrm>
            <a:off x="3006431" y="3256731"/>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220" name="TextBox 472">
            <a:extLst>
              <a:ext uri="{FF2B5EF4-FFF2-40B4-BE49-F238E27FC236}">
                <a16:creationId xmlns:a16="http://schemas.microsoft.com/office/drawing/2014/main" id="{83BA5601-079D-7EAF-643D-5A6566BD1D3C}"/>
              </a:ext>
            </a:extLst>
          </p:cNvPr>
          <p:cNvSpPr txBox="1"/>
          <p:nvPr/>
        </p:nvSpPr>
        <p:spPr>
          <a:xfrm>
            <a:off x="3204145" y="3250080"/>
            <a:ext cx="151075"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5</a:t>
            </a:r>
          </a:p>
        </p:txBody>
      </p:sp>
      <p:sp>
        <p:nvSpPr>
          <p:cNvPr id="221" name="TextBox 473">
            <a:extLst>
              <a:ext uri="{FF2B5EF4-FFF2-40B4-BE49-F238E27FC236}">
                <a16:creationId xmlns:a16="http://schemas.microsoft.com/office/drawing/2014/main" id="{1509EABE-893C-ECC7-64E8-B8FA7894411E}"/>
              </a:ext>
            </a:extLst>
          </p:cNvPr>
          <p:cNvSpPr txBox="1"/>
          <p:nvPr/>
        </p:nvSpPr>
        <p:spPr>
          <a:xfrm>
            <a:off x="397968" y="3737908"/>
            <a:ext cx="63534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f ÷ 4 = 5</a:t>
            </a:r>
          </a:p>
          <a:p>
            <a:pPr algn="ctr"/>
            <a:r>
              <a:rPr lang="en-GB" sz="800">
                <a:latin typeface="A little sunshine" panose="02000603000000000000" pitchFamily="2" charset="0"/>
                <a:ea typeface="A little sunshine" panose="02000603000000000000" pitchFamily="2" charset="0"/>
              </a:rPr>
              <a:t>f ÷ 5 = 4</a:t>
            </a:r>
          </a:p>
        </p:txBody>
      </p:sp>
      <p:sp>
        <p:nvSpPr>
          <p:cNvPr id="222" name="TextBox 474">
            <a:extLst>
              <a:ext uri="{FF2B5EF4-FFF2-40B4-BE49-F238E27FC236}">
                <a16:creationId xmlns:a16="http://schemas.microsoft.com/office/drawing/2014/main" id="{03A59DF2-D00A-CFB7-30A6-3B3EC4AC8A5F}"/>
              </a:ext>
            </a:extLst>
          </p:cNvPr>
          <p:cNvSpPr txBox="1"/>
          <p:nvPr/>
        </p:nvSpPr>
        <p:spPr>
          <a:xfrm>
            <a:off x="405930" y="4068885"/>
            <a:ext cx="63534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a:latin typeface="A little sunshine" panose="02000603000000000000" pitchFamily="2" charset="0"/>
                <a:ea typeface="A little sunshine" panose="02000603000000000000" pitchFamily="2" charset="0"/>
              </a:rPr>
              <a:t>5 x 4 = f</a:t>
            </a:r>
          </a:p>
          <a:p>
            <a:pPr algn="ctr"/>
            <a:r>
              <a:rPr lang="en-GB" sz="800">
                <a:latin typeface="A little sunshine" panose="02000603000000000000" pitchFamily="2" charset="0"/>
                <a:ea typeface="A little sunshine" panose="02000603000000000000" pitchFamily="2" charset="0"/>
              </a:rPr>
              <a:t>4 x 5 = f</a:t>
            </a:r>
          </a:p>
        </p:txBody>
      </p:sp>
      <p:sp>
        <p:nvSpPr>
          <p:cNvPr id="223" name="Rounded Rectangle 475">
            <a:extLst>
              <a:ext uri="{FF2B5EF4-FFF2-40B4-BE49-F238E27FC236}">
                <a16:creationId xmlns:a16="http://schemas.microsoft.com/office/drawing/2014/main" id="{EFE34786-CFCE-916E-19CD-56B5B647112A}"/>
              </a:ext>
            </a:extLst>
          </p:cNvPr>
          <p:cNvSpPr/>
          <p:nvPr/>
        </p:nvSpPr>
        <p:spPr>
          <a:xfrm>
            <a:off x="5650352" y="3487359"/>
            <a:ext cx="323017" cy="318271"/>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24" name="TextBox 476">
            <a:extLst>
              <a:ext uri="{FF2B5EF4-FFF2-40B4-BE49-F238E27FC236}">
                <a16:creationId xmlns:a16="http://schemas.microsoft.com/office/drawing/2014/main" id="{410A6B07-B66D-8CCC-A5C5-8D62AC761F93}"/>
              </a:ext>
            </a:extLst>
          </p:cNvPr>
          <p:cNvSpPr txBox="1"/>
          <p:nvPr/>
        </p:nvSpPr>
        <p:spPr>
          <a:xfrm>
            <a:off x="5246441" y="3534720"/>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5</a:t>
            </a:r>
          </a:p>
        </p:txBody>
      </p:sp>
      <p:sp>
        <p:nvSpPr>
          <p:cNvPr id="225" name="TextBox 477">
            <a:extLst>
              <a:ext uri="{FF2B5EF4-FFF2-40B4-BE49-F238E27FC236}">
                <a16:creationId xmlns:a16="http://schemas.microsoft.com/office/drawing/2014/main" id="{BB028DCB-C07F-44DC-8274-CA9CAA05B00E}"/>
              </a:ext>
            </a:extLst>
          </p:cNvPr>
          <p:cNvSpPr txBox="1"/>
          <p:nvPr/>
        </p:nvSpPr>
        <p:spPr>
          <a:xfrm>
            <a:off x="5610307" y="3538772"/>
            <a:ext cx="409555"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x 4</a:t>
            </a:r>
          </a:p>
        </p:txBody>
      </p:sp>
      <p:sp>
        <p:nvSpPr>
          <p:cNvPr id="226" name="TextBox 478">
            <a:extLst>
              <a:ext uri="{FF2B5EF4-FFF2-40B4-BE49-F238E27FC236}">
                <a16:creationId xmlns:a16="http://schemas.microsoft.com/office/drawing/2014/main" id="{755170AB-CB99-FCAE-8D68-A974245470F0}"/>
              </a:ext>
            </a:extLst>
          </p:cNvPr>
          <p:cNvSpPr txBox="1"/>
          <p:nvPr/>
        </p:nvSpPr>
        <p:spPr>
          <a:xfrm>
            <a:off x="6043207" y="3538400"/>
            <a:ext cx="342699" cy="2154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800" b="1">
                <a:latin typeface="A little sunshine" panose="02000603000000000000" pitchFamily="2" charset="0"/>
                <a:ea typeface="A little sunshine" panose="02000603000000000000" pitchFamily="2" charset="0"/>
              </a:rPr>
              <a:t>f</a:t>
            </a:r>
          </a:p>
        </p:txBody>
      </p:sp>
      <p:cxnSp>
        <p:nvCxnSpPr>
          <p:cNvPr id="227" name="Straight Arrow Connector 226">
            <a:extLst>
              <a:ext uri="{FF2B5EF4-FFF2-40B4-BE49-F238E27FC236}">
                <a16:creationId xmlns:a16="http://schemas.microsoft.com/office/drawing/2014/main" id="{8B6AAE38-94C7-CEF3-8938-B37152BEF060}"/>
              </a:ext>
            </a:extLst>
          </p:cNvPr>
          <p:cNvCxnSpPr>
            <a:cxnSpLocks/>
          </p:cNvCxnSpPr>
          <p:nvPr/>
        </p:nvCxnSpPr>
        <p:spPr>
          <a:xfrm>
            <a:off x="5468018" y="3646122"/>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8" name="Straight Arrow Connector 227">
            <a:extLst>
              <a:ext uri="{FF2B5EF4-FFF2-40B4-BE49-F238E27FC236}">
                <a16:creationId xmlns:a16="http://schemas.microsoft.com/office/drawing/2014/main" id="{043C2CAE-52A3-FA66-9A98-A77D0D913C3A}"/>
              </a:ext>
            </a:extLst>
          </p:cNvPr>
          <p:cNvCxnSpPr>
            <a:cxnSpLocks/>
          </p:cNvCxnSpPr>
          <p:nvPr/>
        </p:nvCxnSpPr>
        <p:spPr>
          <a:xfrm>
            <a:off x="5986127" y="3642131"/>
            <a:ext cx="166386" cy="3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9" name="Curved Connector 481">
            <a:extLst>
              <a:ext uri="{FF2B5EF4-FFF2-40B4-BE49-F238E27FC236}">
                <a16:creationId xmlns:a16="http://schemas.microsoft.com/office/drawing/2014/main" id="{79566125-0065-6795-3790-F3CE44D6834D}"/>
              </a:ext>
            </a:extLst>
          </p:cNvPr>
          <p:cNvCxnSpPr>
            <a:cxnSpLocks/>
          </p:cNvCxnSpPr>
          <p:nvPr/>
        </p:nvCxnSpPr>
        <p:spPr>
          <a:xfrm rot="5400000">
            <a:off x="5821178" y="3425998"/>
            <a:ext cx="13074" cy="671914"/>
          </a:xfrm>
          <a:prstGeom prst="curvedConnector3">
            <a:avLst>
              <a:gd name="adj1" fmla="val 138224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0" name="TextBox 482">
            <a:extLst>
              <a:ext uri="{FF2B5EF4-FFF2-40B4-BE49-F238E27FC236}">
                <a16:creationId xmlns:a16="http://schemas.microsoft.com/office/drawing/2014/main" id="{45DDBB0D-1C3D-68FD-F898-0D0D484A34BD}"/>
              </a:ext>
            </a:extLst>
          </p:cNvPr>
          <p:cNvSpPr txBox="1"/>
          <p:nvPr/>
        </p:nvSpPr>
        <p:spPr>
          <a:xfrm>
            <a:off x="5612513" y="3851960"/>
            <a:ext cx="409555"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600" b="1">
                <a:latin typeface="A little sunshine" panose="02000603000000000000" pitchFamily="2" charset="0"/>
                <a:ea typeface="A little sunshine" panose="02000603000000000000" pitchFamily="2" charset="0"/>
              </a:rPr>
              <a:t>÷</a:t>
            </a:r>
            <a:r>
              <a:rPr lang="en-GB" sz="1050" b="1">
                <a:latin typeface="A little sunshine" panose="02000603000000000000" pitchFamily="2" charset="0"/>
                <a:ea typeface="A little sunshine" panose="02000603000000000000" pitchFamily="2" charset="0"/>
              </a:rPr>
              <a:t> 4</a:t>
            </a:r>
            <a:endParaRPr lang="en-GB" sz="800" b="1">
              <a:latin typeface="A little sunshine" panose="02000603000000000000" pitchFamily="2" charset="0"/>
              <a:ea typeface="A little sunshine" panose="02000603000000000000" pitchFamily="2" charset="0"/>
            </a:endParaRPr>
          </a:p>
        </p:txBody>
      </p:sp>
      <p:sp>
        <p:nvSpPr>
          <p:cNvPr id="231" name="TextBox 483">
            <a:extLst>
              <a:ext uri="{FF2B5EF4-FFF2-40B4-BE49-F238E27FC236}">
                <a16:creationId xmlns:a16="http://schemas.microsoft.com/office/drawing/2014/main" id="{3A852382-A890-5880-7DE9-740E55B197A7}"/>
              </a:ext>
            </a:extLst>
          </p:cNvPr>
          <p:cNvSpPr txBox="1"/>
          <p:nvPr/>
        </p:nvSpPr>
        <p:spPr>
          <a:xfrm>
            <a:off x="5343417" y="3073708"/>
            <a:ext cx="1026888"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800" b="1">
                <a:latin typeface="A little sunshine" panose="02000603000000000000" pitchFamily="2" charset="0"/>
                <a:ea typeface="A little sunshine" panose="02000603000000000000" pitchFamily="2" charset="0"/>
              </a:rPr>
              <a:t>Don’t forget you know how to use function machines</a:t>
            </a:r>
          </a:p>
        </p:txBody>
      </p:sp>
      <p:sp>
        <p:nvSpPr>
          <p:cNvPr id="232" name="Rectangle 231">
            <a:extLst>
              <a:ext uri="{FF2B5EF4-FFF2-40B4-BE49-F238E27FC236}">
                <a16:creationId xmlns:a16="http://schemas.microsoft.com/office/drawing/2014/main" id="{0DAED4E5-35E5-6EC8-4714-E3830E9AEF06}"/>
              </a:ext>
            </a:extLst>
          </p:cNvPr>
          <p:cNvSpPr/>
          <p:nvPr/>
        </p:nvSpPr>
        <p:spPr>
          <a:xfrm>
            <a:off x="216258" y="4476034"/>
            <a:ext cx="2112508" cy="5234041"/>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3" name="TextBox 487">
            <a:extLst>
              <a:ext uri="{FF2B5EF4-FFF2-40B4-BE49-F238E27FC236}">
                <a16:creationId xmlns:a16="http://schemas.microsoft.com/office/drawing/2014/main" id="{6F0C4940-02AD-1244-C0B6-C47BD9F0E64D}"/>
              </a:ext>
            </a:extLst>
          </p:cNvPr>
          <p:cNvSpPr txBox="1"/>
          <p:nvPr/>
        </p:nvSpPr>
        <p:spPr>
          <a:xfrm>
            <a:off x="229666" y="4481357"/>
            <a:ext cx="2055178"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u="sng">
                <a:latin typeface="A little sunshine" panose="02000603000000000000" pitchFamily="2" charset="0"/>
                <a:ea typeface="A little sunshine" panose="02000603000000000000" pitchFamily="2" charset="0"/>
              </a:rPr>
              <a:t>Like and unlike terms</a:t>
            </a:r>
          </a:p>
        </p:txBody>
      </p:sp>
      <p:sp>
        <p:nvSpPr>
          <p:cNvPr id="234" name="TextBox 488">
            <a:extLst>
              <a:ext uri="{FF2B5EF4-FFF2-40B4-BE49-F238E27FC236}">
                <a16:creationId xmlns:a16="http://schemas.microsoft.com/office/drawing/2014/main" id="{C009A1A7-3F24-88A5-5C3F-5340710897D3}"/>
              </a:ext>
            </a:extLst>
          </p:cNvPr>
          <p:cNvSpPr txBox="1"/>
          <p:nvPr/>
        </p:nvSpPr>
        <p:spPr>
          <a:xfrm>
            <a:off x="224276" y="4735563"/>
            <a:ext cx="2174099" cy="415498"/>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a:latin typeface="A little sunshine"/>
                <a:ea typeface="A little sunshine" panose="02000603000000000000" pitchFamily="2" charset="0"/>
              </a:rPr>
              <a:t>Like terms are those whose variables are he same</a:t>
            </a:r>
          </a:p>
        </p:txBody>
      </p:sp>
      <p:sp>
        <p:nvSpPr>
          <p:cNvPr id="235" name="Heart 234">
            <a:extLst>
              <a:ext uri="{FF2B5EF4-FFF2-40B4-BE49-F238E27FC236}">
                <a16:creationId xmlns:a16="http://schemas.microsoft.com/office/drawing/2014/main" id="{A3900E74-3B26-71C9-FA3C-4041BF1A5190}"/>
              </a:ext>
            </a:extLst>
          </p:cNvPr>
          <p:cNvSpPr/>
          <p:nvPr/>
        </p:nvSpPr>
        <p:spPr>
          <a:xfrm>
            <a:off x="389074" y="5510036"/>
            <a:ext cx="108019" cy="108019"/>
          </a:xfrm>
          <a:prstGeom prst="heart">
            <a:avLst/>
          </a:prstGeom>
          <a:solidFill>
            <a:srgbClr val="FF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6" name="Heart 235">
            <a:extLst>
              <a:ext uri="{FF2B5EF4-FFF2-40B4-BE49-F238E27FC236}">
                <a16:creationId xmlns:a16="http://schemas.microsoft.com/office/drawing/2014/main" id="{D3FE1227-0DAE-E26E-402F-15C734D9AC63}"/>
              </a:ext>
            </a:extLst>
          </p:cNvPr>
          <p:cNvSpPr/>
          <p:nvPr/>
        </p:nvSpPr>
        <p:spPr>
          <a:xfrm>
            <a:off x="946470" y="5510036"/>
            <a:ext cx="108019" cy="108019"/>
          </a:xfrm>
          <a:prstGeom prst="heart">
            <a:avLst/>
          </a:prstGeom>
          <a:solidFill>
            <a:srgbClr val="FF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7" name="TextBox 492">
            <a:extLst>
              <a:ext uri="{FF2B5EF4-FFF2-40B4-BE49-F238E27FC236}">
                <a16:creationId xmlns:a16="http://schemas.microsoft.com/office/drawing/2014/main" id="{2A21609D-54B0-CD15-5CD5-01E2BFAC593E}"/>
              </a:ext>
            </a:extLst>
          </p:cNvPr>
          <p:cNvSpPr txBox="1"/>
          <p:nvPr/>
        </p:nvSpPr>
        <p:spPr>
          <a:xfrm>
            <a:off x="713030" y="5433240"/>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3</a:t>
            </a:r>
          </a:p>
        </p:txBody>
      </p:sp>
      <p:sp>
        <p:nvSpPr>
          <p:cNvPr id="238" name="TextBox 493">
            <a:extLst>
              <a:ext uri="{FF2B5EF4-FFF2-40B4-BE49-F238E27FC236}">
                <a16:creationId xmlns:a16="http://schemas.microsoft.com/office/drawing/2014/main" id="{E5F2FB50-9371-6045-DF36-13369B51F667}"/>
              </a:ext>
            </a:extLst>
          </p:cNvPr>
          <p:cNvSpPr txBox="1"/>
          <p:nvPr/>
        </p:nvSpPr>
        <p:spPr>
          <a:xfrm>
            <a:off x="-398946" y="5431678"/>
            <a:ext cx="21740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and</a:t>
            </a:r>
          </a:p>
        </p:txBody>
      </p:sp>
      <p:sp>
        <p:nvSpPr>
          <p:cNvPr id="239" name="TextBox 494">
            <a:extLst>
              <a:ext uri="{FF2B5EF4-FFF2-40B4-BE49-F238E27FC236}">
                <a16:creationId xmlns:a16="http://schemas.microsoft.com/office/drawing/2014/main" id="{57A8A8CC-2A40-9AEE-CF03-6AD957EAA8E5}"/>
              </a:ext>
            </a:extLst>
          </p:cNvPr>
          <p:cNvSpPr txBox="1"/>
          <p:nvPr/>
        </p:nvSpPr>
        <p:spPr>
          <a:xfrm>
            <a:off x="1164826" y="5433240"/>
            <a:ext cx="762052"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are </a:t>
            </a:r>
            <a:r>
              <a:rPr lang="en-GB" sz="1000" b="1">
                <a:latin typeface="A little sunshine" panose="02000603000000000000" pitchFamily="2" charset="0"/>
                <a:ea typeface="A little sunshine" panose="02000603000000000000" pitchFamily="2" charset="0"/>
              </a:rPr>
              <a:t>like</a:t>
            </a:r>
            <a:r>
              <a:rPr lang="en-GB" sz="1000">
                <a:latin typeface="A little sunshine" panose="02000603000000000000" pitchFamily="2" charset="0"/>
                <a:ea typeface="A little sunshine" panose="02000603000000000000" pitchFamily="2" charset="0"/>
              </a:rPr>
              <a:t> terms</a:t>
            </a:r>
          </a:p>
        </p:txBody>
      </p:sp>
      <p:sp>
        <p:nvSpPr>
          <p:cNvPr id="240" name="TextBox 495">
            <a:extLst>
              <a:ext uri="{FF2B5EF4-FFF2-40B4-BE49-F238E27FC236}">
                <a16:creationId xmlns:a16="http://schemas.microsoft.com/office/drawing/2014/main" id="{294D4D98-8807-D44B-C097-2EC3108A808F}"/>
              </a:ext>
            </a:extLst>
          </p:cNvPr>
          <p:cNvSpPr txBox="1"/>
          <p:nvPr/>
        </p:nvSpPr>
        <p:spPr>
          <a:xfrm>
            <a:off x="341865" y="5814729"/>
            <a:ext cx="762052"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the variable is the same</a:t>
            </a:r>
          </a:p>
        </p:txBody>
      </p:sp>
      <p:cxnSp>
        <p:nvCxnSpPr>
          <p:cNvPr id="241" name="Straight Arrow Connector 240">
            <a:extLst>
              <a:ext uri="{FF2B5EF4-FFF2-40B4-BE49-F238E27FC236}">
                <a16:creationId xmlns:a16="http://schemas.microsoft.com/office/drawing/2014/main" id="{8FCAF502-E594-BDD5-96CB-563105568C3F}"/>
              </a:ext>
            </a:extLst>
          </p:cNvPr>
          <p:cNvCxnSpPr>
            <a:cxnSpLocks/>
          </p:cNvCxnSpPr>
          <p:nvPr/>
        </p:nvCxnSpPr>
        <p:spPr>
          <a:xfrm flipV="1">
            <a:off x="867683" y="5632897"/>
            <a:ext cx="88478" cy="1490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2" name="Straight Arrow Connector 241">
            <a:extLst>
              <a:ext uri="{FF2B5EF4-FFF2-40B4-BE49-F238E27FC236}">
                <a16:creationId xmlns:a16="http://schemas.microsoft.com/office/drawing/2014/main" id="{1E875199-3A06-C44D-55B6-65245E88606F}"/>
              </a:ext>
            </a:extLst>
          </p:cNvPr>
          <p:cNvCxnSpPr>
            <a:cxnSpLocks/>
          </p:cNvCxnSpPr>
          <p:nvPr/>
        </p:nvCxnSpPr>
        <p:spPr>
          <a:xfrm flipH="1" flipV="1">
            <a:off x="497203" y="5628312"/>
            <a:ext cx="96535" cy="1536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3" name="Heart 242">
            <a:extLst>
              <a:ext uri="{FF2B5EF4-FFF2-40B4-BE49-F238E27FC236}">
                <a16:creationId xmlns:a16="http://schemas.microsoft.com/office/drawing/2014/main" id="{6DADDB59-DFE9-9D18-2ECD-208D926BE3CC}"/>
              </a:ext>
            </a:extLst>
          </p:cNvPr>
          <p:cNvSpPr/>
          <p:nvPr/>
        </p:nvSpPr>
        <p:spPr>
          <a:xfrm>
            <a:off x="984624" y="6671678"/>
            <a:ext cx="108019" cy="108019"/>
          </a:xfrm>
          <a:prstGeom prst="heart">
            <a:avLst/>
          </a:prstGeom>
          <a:solidFill>
            <a:srgbClr val="FF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44" name="TextBox 499">
            <a:extLst>
              <a:ext uri="{FF2B5EF4-FFF2-40B4-BE49-F238E27FC236}">
                <a16:creationId xmlns:a16="http://schemas.microsoft.com/office/drawing/2014/main" id="{3025177B-A106-5956-8B7A-0F0F3949E041}"/>
              </a:ext>
            </a:extLst>
          </p:cNvPr>
          <p:cNvSpPr txBox="1"/>
          <p:nvPr/>
        </p:nvSpPr>
        <p:spPr>
          <a:xfrm>
            <a:off x="751184" y="6594882"/>
            <a:ext cx="346090" cy="2616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b="1">
                <a:latin typeface="A little sunshine" panose="02000603000000000000" pitchFamily="2" charset="0"/>
                <a:ea typeface="A little sunshine" panose="02000603000000000000" pitchFamily="2" charset="0"/>
              </a:rPr>
              <a:t>3</a:t>
            </a:r>
          </a:p>
        </p:txBody>
      </p:sp>
      <p:sp>
        <p:nvSpPr>
          <p:cNvPr id="245" name="TextBox 500">
            <a:extLst>
              <a:ext uri="{FF2B5EF4-FFF2-40B4-BE49-F238E27FC236}">
                <a16:creationId xmlns:a16="http://schemas.microsoft.com/office/drawing/2014/main" id="{6055A682-0B12-FA1C-EEB3-22F097BFF570}"/>
              </a:ext>
            </a:extLst>
          </p:cNvPr>
          <p:cNvSpPr txBox="1"/>
          <p:nvPr/>
        </p:nvSpPr>
        <p:spPr>
          <a:xfrm>
            <a:off x="299574" y="6901097"/>
            <a:ext cx="946708"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the variables are NOT the same</a:t>
            </a:r>
          </a:p>
        </p:txBody>
      </p:sp>
      <p:cxnSp>
        <p:nvCxnSpPr>
          <p:cNvPr id="246" name="Straight Arrow Connector 245">
            <a:extLst>
              <a:ext uri="{FF2B5EF4-FFF2-40B4-BE49-F238E27FC236}">
                <a16:creationId xmlns:a16="http://schemas.microsoft.com/office/drawing/2014/main" id="{DDD400E7-8491-0C32-C49E-D4CDACCE20A5}"/>
              </a:ext>
            </a:extLst>
          </p:cNvPr>
          <p:cNvCxnSpPr>
            <a:cxnSpLocks/>
          </p:cNvCxnSpPr>
          <p:nvPr/>
        </p:nvCxnSpPr>
        <p:spPr>
          <a:xfrm flipV="1">
            <a:off x="905837" y="6794539"/>
            <a:ext cx="88478" cy="1490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7" name="Straight Arrow Connector 246">
            <a:extLst>
              <a:ext uri="{FF2B5EF4-FFF2-40B4-BE49-F238E27FC236}">
                <a16:creationId xmlns:a16="http://schemas.microsoft.com/office/drawing/2014/main" id="{A19E1B93-D693-C6D6-1393-C65092E771DE}"/>
              </a:ext>
            </a:extLst>
          </p:cNvPr>
          <p:cNvCxnSpPr>
            <a:cxnSpLocks/>
          </p:cNvCxnSpPr>
          <p:nvPr/>
        </p:nvCxnSpPr>
        <p:spPr>
          <a:xfrm flipH="1" flipV="1">
            <a:off x="535357" y="6789954"/>
            <a:ext cx="96535" cy="1536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8" name="TextBox 503">
            <a:extLst>
              <a:ext uri="{FF2B5EF4-FFF2-40B4-BE49-F238E27FC236}">
                <a16:creationId xmlns:a16="http://schemas.microsoft.com/office/drawing/2014/main" id="{BEC1ADE8-0A96-1B54-D941-765E5E655846}"/>
              </a:ext>
            </a:extLst>
          </p:cNvPr>
          <p:cNvSpPr txBox="1"/>
          <p:nvPr/>
        </p:nvSpPr>
        <p:spPr>
          <a:xfrm>
            <a:off x="1201944" y="6594882"/>
            <a:ext cx="875899"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are </a:t>
            </a:r>
            <a:r>
              <a:rPr lang="en-GB" sz="1000" b="1">
                <a:latin typeface="A little sunshine" panose="02000603000000000000" pitchFamily="2" charset="0"/>
                <a:ea typeface="A little sunshine" panose="02000603000000000000" pitchFamily="2" charset="0"/>
              </a:rPr>
              <a:t>unlike</a:t>
            </a:r>
            <a:r>
              <a:rPr lang="en-GB" sz="1000">
                <a:latin typeface="A little sunshine" panose="02000603000000000000" pitchFamily="2" charset="0"/>
                <a:ea typeface="A little sunshine" panose="02000603000000000000" pitchFamily="2" charset="0"/>
              </a:rPr>
              <a:t> terms</a:t>
            </a:r>
          </a:p>
        </p:txBody>
      </p:sp>
      <p:sp>
        <p:nvSpPr>
          <p:cNvPr id="249" name="TextBox 504">
            <a:extLst>
              <a:ext uri="{FF2B5EF4-FFF2-40B4-BE49-F238E27FC236}">
                <a16:creationId xmlns:a16="http://schemas.microsoft.com/office/drawing/2014/main" id="{C64C2928-3890-5078-2CC9-C266D9DDF32B}"/>
              </a:ext>
            </a:extLst>
          </p:cNvPr>
          <p:cNvSpPr txBox="1"/>
          <p:nvPr/>
        </p:nvSpPr>
        <p:spPr>
          <a:xfrm>
            <a:off x="188126" y="7748359"/>
            <a:ext cx="2120794"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u="sng">
                <a:latin typeface="A little sunshine" panose="02000603000000000000" pitchFamily="2" charset="0"/>
                <a:ea typeface="A little sunshine" panose="02000603000000000000" pitchFamily="2" charset="0"/>
              </a:rPr>
              <a:t>Examples and non-examples </a:t>
            </a:r>
          </a:p>
        </p:txBody>
      </p:sp>
      <p:sp>
        <p:nvSpPr>
          <p:cNvPr id="250" name="Rounded Rectangle 30">
            <a:extLst>
              <a:ext uri="{FF2B5EF4-FFF2-40B4-BE49-F238E27FC236}">
                <a16:creationId xmlns:a16="http://schemas.microsoft.com/office/drawing/2014/main" id="{8969C79C-B840-795C-D217-194B26251BA3}"/>
              </a:ext>
            </a:extLst>
          </p:cNvPr>
          <p:cNvSpPr/>
          <p:nvPr/>
        </p:nvSpPr>
        <p:spPr>
          <a:xfrm>
            <a:off x="456019" y="8167493"/>
            <a:ext cx="689353" cy="943941"/>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51" name="Rounded Rectangle 505">
            <a:extLst>
              <a:ext uri="{FF2B5EF4-FFF2-40B4-BE49-F238E27FC236}">
                <a16:creationId xmlns:a16="http://schemas.microsoft.com/office/drawing/2014/main" id="{35EF6088-A5D2-397A-EA21-3929076779E5}"/>
              </a:ext>
            </a:extLst>
          </p:cNvPr>
          <p:cNvSpPr/>
          <p:nvPr/>
        </p:nvSpPr>
        <p:spPr>
          <a:xfrm>
            <a:off x="1353518" y="8169740"/>
            <a:ext cx="689353" cy="95157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52" name="TextBox 506">
            <a:extLst>
              <a:ext uri="{FF2B5EF4-FFF2-40B4-BE49-F238E27FC236}">
                <a16:creationId xmlns:a16="http://schemas.microsoft.com/office/drawing/2014/main" id="{E1B14AC1-882D-983B-317C-40B509B35A1D}"/>
              </a:ext>
            </a:extLst>
          </p:cNvPr>
          <p:cNvSpPr txBox="1"/>
          <p:nvPr/>
        </p:nvSpPr>
        <p:spPr>
          <a:xfrm>
            <a:off x="395549" y="8156973"/>
            <a:ext cx="762052"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b="1">
                <a:latin typeface="A little sunshine" panose="02000603000000000000" pitchFamily="2" charset="0"/>
                <a:ea typeface="A little sunshine" panose="02000603000000000000" pitchFamily="2" charset="0"/>
              </a:rPr>
              <a:t>Like terms</a:t>
            </a:r>
          </a:p>
        </p:txBody>
      </p:sp>
      <p:sp>
        <p:nvSpPr>
          <p:cNvPr id="253" name="TextBox 507">
            <a:extLst>
              <a:ext uri="{FF2B5EF4-FFF2-40B4-BE49-F238E27FC236}">
                <a16:creationId xmlns:a16="http://schemas.microsoft.com/office/drawing/2014/main" id="{213704A2-2154-E617-0269-CAAD43739271}"/>
              </a:ext>
            </a:extLst>
          </p:cNvPr>
          <p:cNvSpPr txBox="1"/>
          <p:nvPr/>
        </p:nvSpPr>
        <p:spPr>
          <a:xfrm>
            <a:off x="1310928" y="8152938"/>
            <a:ext cx="762052" cy="2462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b="1">
                <a:latin typeface="A little sunshine" panose="02000603000000000000" pitchFamily="2" charset="0"/>
                <a:ea typeface="A little sunshine" panose="02000603000000000000" pitchFamily="2" charset="0"/>
              </a:rPr>
              <a:t>Un-like terms</a:t>
            </a:r>
          </a:p>
        </p:txBody>
      </p:sp>
      <p:sp>
        <p:nvSpPr>
          <p:cNvPr id="254" name="TextBox 508">
            <a:extLst>
              <a:ext uri="{FF2B5EF4-FFF2-40B4-BE49-F238E27FC236}">
                <a16:creationId xmlns:a16="http://schemas.microsoft.com/office/drawing/2014/main" id="{F955F358-81EF-D031-5CED-2B1A74FB2338}"/>
              </a:ext>
            </a:extLst>
          </p:cNvPr>
          <p:cNvSpPr txBox="1"/>
          <p:nvPr/>
        </p:nvSpPr>
        <p:spPr>
          <a:xfrm>
            <a:off x="405278" y="8413427"/>
            <a:ext cx="762052" cy="7078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y, 7y</a:t>
            </a:r>
          </a:p>
          <a:p>
            <a:pPr algn="ctr"/>
            <a:r>
              <a:rPr lang="en-GB" sz="1000">
                <a:latin typeface="A little sunshine" panose="02000603000000000000" pitchFamily="2" charset="0"/>
                <a:ea typeface="A little sunshine" panose="02000603000000000000" pitchFamily="2" charset="0"/>
              </a:rPr>
              <a:t>2x</a:t>
            </a:r>
            <a:r>
              <a:rPr lang="en-GB" sz="1000" baseline="30000">
                <a:latin typeface="A little sunshine" panose="02000603000000000000" pitchFamily="2" charset="0"/>
                <a:ea typeface="A little sunshine" panose="02000603000000000000" pitchFamily="2" charset="0"/>
              </a:rPr>
              <a:t>2</a:t>
            </a:r>
            <a:r>
              <a:rPr lang="en-GB" sz="1000">
                <a:latin typeface="A little sunshine" panose="02000603000000000000" pitchFamily="2" charset="0"/>
                <a:ea typeface="A little sunshine" panose="02000603000000000000" pitchFamily="2" charset="0"/>
              </a:rPr>
              <a:t>, x</a:t>
            </a:r>
            <a:r>
              <a:rPr lang="en-GB" sz="1000" baseline="30000">
                <a:latin typeface="A little sunshine" panose="02000603000000000000" pitchFamily="2" charset="0"/>
                <a:ea typeface="A little sunshine" panose="02000603000000000000" pitchFamily="2" charset="0"/>
              </a:rPr>
              <a:t>2</a:t>
            </a:r>
          </a:p>
          <a:p>
            <a:pPr algn="ctr"/>
            <a:r>
              <a:rPr lang="en-GB" sz="1000">
                <a:latin typeface="A little sunshine" panose="02000603000000000000" pitchFamily="2" charset="0"/>
                <a:ea typeface="A little sunshine" panose="02000603000000000000" pitchFamily="2" charset="0"/>
              </a:rPr>
              <a:t>ab, 10ba</a:t>
            </a:r>
          </a:p>
          <a:p>
            <a:pPr algn="ctr"/>
            <a:r>
              <a:rPr lang="en-GB" sz="1000">
                <a:latin typeface="A little sunshine" panose="02000603000000000000" pitchFamily="2" charset="0"/>
                <a:ea typeface="A little sunshine" panose="02000603000000000000" pitchFamily="2" charset="0"/>
              </a:rPr>
              <a:t>5, -2</a:t>
            </a:r>
          </a:p>
        </p:txBody>
      </p:sp>
      <p:sp>
        <p:nvSpPr>
          <p:cNvPr id="255" name="TextBox 509">
            <a:extLst>
              <a:ext uri="{FF2B5EF4-FFF2-40B4-BE49-F238E27FC236}">
                <a16:creationId xmlns:a16="http://schemas.microsoft.com/office/drawing/2014/main" id="{CED526A4-1135-BA63-F5BF-D3DD81492EC7}"/>
              </a:ext>
            </a:extLst>
          </p:cNvPr>
          <p:cNvSpPr txBox="1"/>
          <p:nvPr/>
        </p:nvSpPr>
        <p:spPr>
          <a:xfrm>
            <a:off x="1307310" y="8403548"/>
            <a:ext cx="762052" cy="7078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00">
                <a:latin typeface="A little sunshine" panose="02000603000000000000" pitchFamily="2" charset="0"/>
                <a:ea typeface="A little sunshine" panose="02000603000000000000" pitchFamily="2" charset="0"/>
              </a:rPr>
              <a:t>y, 7x</a:t>
            </a:r>
          </a:p>
          <a:p>
            <a:pPr algn="ctr"/>
            <a:r>
              <a:rPr lang="en-GB" sz="1000">
                <a:latin typeface="A little sunshine" panose="02000603000000000000" pitchFamily="2" charset="0"/>
                <a:ea typeface="A little sunshine" panose="02000603000000000000" pitchFamily="2" charset="0"/>
              </a:rPr>
              <a:t>2x</a:t>
            </a:r>
            <a:r>
              <a:rPr lang="en-GB" sz="1000" baseline="30000">
                <a:latin typeface="A little sunshine" panose="02000603000000000000" pitchFamily="2" charset="0"/>
                <a:ea typeface="A little sunshine" panose="02000603000000000000" pitchFamily="2" charset="0"/>
              </a:rPr>
              <a:t>2</a:t>
            </a:r>
            <a:r>
              <a:rPr lang="en-GB" sz="1000">
                <a:latin typeface="A little sunshine" panose="02000603000000000000" pitchFamily="2" charset="0"/>
                <a:ea typeface="A little sunshine" panose="02000603000000000000" pitchFamily="2" charset="0"/>
              </a:rPr>
              <a:t>, 2c</a:t>
            </a:r>
            <a:r>
              <a:rPr lang="en-GB" sz="1000" baseline="30000">
                <a:latin typeface="A little sunshine" panose="02000603000000000000" pitchFamily="2" charset="0"/>
                <a:ea typeface="A little sunshine" panose="02000603000000000000" pitchFamily="2" charset="0"/>
              </a:rPr>
              <a:t>2</a:t>
            </a:r>
          </a:p>
          <a:p>
            <a:pPr algn="ctr"/>
            <a:r>
              <a:rPr lang="en-GB" sz="1000">
                <a:latin typeface="A little sunshine" panose="02000603000000000000" pitchFamily="2" charset="0"/>
                <a:ea typeface="A little sunshine" panose="02000603000000000000" pitchFamily="2" charset="0"/>
              </a:rPr>
              <a:t>ab, 10a</a:t>
            </a:r>
          </a:p>
          <a:p>
            <a:pPr algn="ctr"/>
            <a:r>
              <a:rPr lang="en-GB" sz="1000">
                <a:latin typeface="A little sunshine" panose="02000603000000000000" pitchFamily="2" charset="0"/>
                <a:ea typeface="A little sunshine" panose="02000603000000000000" pitchFamily="2" charset="0"/>
              </a:rPr>
              <a:t>5, -2t</a:t>
            </a:r>
          </a:p>
        </p:txBody>
      </p:sp>
      <p:cxnSp>
        <p:nvCxnSpPr>
          <p:cNvPr id="256" name="Straight Arrow Connector 255">
            <a:extLst>
              <a:ext uri="{FF2B5EF4-FFF2-40B4-BE49-F238E27FC236}">
                <a16:creationId xmlns:a16="http://schemas.microsoft.com/office/drawing/2014/main" id="{1C6B3162-BDF8-EFD6-1D8C-8FA0106A3EAA}"/>
              </a:ext>
            </a:extLst>
          </p:cNvPr>
          <p:cNvCxnSpPr>
            <a:cxnSpLocks/>
          </p:cNvCxnSpPr>
          <p:nvPr/>
        </p:nvCxnSpPr>
        <p:spPr>
          <a:xfrm flipH="1" flipV="1">
            <a:off x="941102" y="8919105"/>
            <a:ext cx="157553" cy="2992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7" name="TextBox 511">
            <a:extLst>
              <a:ext uri="{FF2B5EF4-FFF2-40B4-BE49-F238E27FC236}">
                <a16:creationId xmlns:a16="http://schemas.microsoft.com/office/drawing/2014/main" id="{B491DB37-97A2-06C6-44FD-DBA0DBE01D26}"/>
              </a:ext>
            </a:extLst>
          </p:cNvPr>
          <p:cNvSpPr txBox="1"/>
          <p:nvPr/>
        </p:nvSpPr>
        <p:spPr>
          <a:xfrm>
            <a:off x="192700" y="9162916"/>
            <a:ext cx="2212646" cy="57708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050" dirty="0">
                <a:latin typeface="A little sunshine"/>
                <a:ea typeface="A little sunshine" panose="02000603000000000000" pitchFamily="2" charset="0"/>
              </a:rPr>
              <a:t>Note here ab and </a:t>
            </a:r>
            <a:r>
              <a:rPr lang="en-GB" sz="1050" dirty="0" err="1">
                <a:latin typeface="A little sunshine"/>
                <a:ea typeface="A little sunshine" panose="02000603000000000000" pitchFamily="2" charset="0"/>
              </a:rPr>
              <a:t>ba</a:t>
            </a:r>
            <a:r>
              <a:rPr lang="en-GB" sz="1050" dirty="0">
                <a:latin typeface="A little sunshine"/>
                <a:ea typeface="A little sunshine" panose="02000603000000000000" pitchFamily="2" charset="0"/>
              </a:rPr>
              <a:t> are commutative operations, so are still like terms</a:t>
            </a:r>
          </a:p>
        </p:txBody>
      </p:sp>
      <p:sp>
        <p:nvSpPr>
          <p:cNvPr id="258" name="5-Point Star 1">
            <a:extLst>
              <a:ext uri="{FF2B5EF4-FFF2-40B4-BE49-F238E27FC236}">
                <a16:creationId xmlns:a16="http://schemas.microsoft.com/office/drawing/2014/main" id="{A26EB55F-1265-CF68-1712-F7B60E674CE8}"/>
              </a:ext>
            </a:extLst>
          </p:cNvPr>
          <p:cNvSpPr/>
          <p:nvPr/>
        </p:nvSpPr>
        <p:spPr>
          <a:xfrm>
            <a:off x="401930" y="6632419"/>
            <a:ext cx="147278" cy="147278"/>
          </a:xfrm>
          <a:prstGeom prst="star5">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 name="TextBox 1">
            <a:extLst>
              <a:ext uri="{FF2B5EF4-FFF2-40B4-BE49-F238E27FC236}">
                <a16:creationId xmlns:a16="http://schemas.microsoft.com/office/drawing/2014/main" id="{D2D2AD54-8B95-751A-4418-AD408A062B29}"/>
              </a:ext>
            </a:extLst>
          </p:cNvPr>
          <p:cNvSpPr txBox="1"/>
          <p:nvPr/>
        </p:nvSpPr>
        <p:spPr>
          <a:xfrm>
            <a:off x="193379" y="85916"/>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4211881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AE3FEC-A7FA-4E9E-BCDA-5058637E779F}"/>
              </a:ext>
            </a:extLst>
          </p:cNvPr>
          <p:cNvSpPr txBox="1"/>
          <p:nvPr/>
        </p:nvSpPr>
        <p:spPr>
          <a:xfrm>
            <a:off x="246579" y="246580"/>
            <a:ext cx="3429144"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Ordering integers and Decimals</a:t>
            </a:r>
          </a:p>
        </p:txBody>
      </p:sp>
      <p:graphicFrame>
        <p:nvGraphicFramePr>
          <p:cNvPr id="5" name="Table 4">
            <a:extLst>
              <a:ext uri="{FF2B5EF4-FFF2-40B4-BE49-F238E27FC236}">
                <a16:creationId xmlns:a16="http://schemas.microsoft.com/office/drawing/2014/main" id="{B5164FFD-C8B4-9451-C3BF-CC248F721239}"/>
              </a:ext>
            </a:extLst>
          </p:cNvPr>
          <p:cNvGraphicFramePr>
            <a:graphicFrameLocks noGrp="1"/>
          </p:cNvGraphicFramePr>
          <p:nvPr/>
        </p:nvGraphicFramePr>
        <p:xfrm>
          <a:off x="434083" y="778924"/>
          <a:ext cx="6192748" cy="4135120"/>
        </p:xfrm>
        <a:graphic>
          <a:graphicData uri="http://schemas.openxmlformats.org/drawingml/2006/table">
            <a:tbl>
              <a:tblPr firstRow="1" bandRow="1">
                <a:tableStyleId>{5940675A-B579-460E-94D1-54222C63F5DA}</a:tableStyleId>
              </a:tblPr>
              <a:tblGrid>
                <a:gridCol w="1384443">
                  <a:extLst>
                    <a:ext uri="{9D8B030D-6E8A-4147-A177-3AD203B41FA5}">
                      <a16:colId xmlns:a16="http://schemas.microsoft.com/office/drawing/2014/main" val="703893522"/>
                    </a:ext>
                  </a:extLst>
                </a:gridCol>
                <a:gridCol w="4808305">
                  <a:extLst>
                    <a:ext uri="{9D8B030D-6E8A-4147-A177-3AD203B41FA5}">
                      <a16:colId xmlns:a16="http://schemas.microsoft.com/office/drawing/2014/main" val="717905728"/>
                    </a:ext>
                  </a:extLst>
                </a:gridCol>
              </a:tblGrid>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Approximate</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To estimate a number, amount or total often using rounding of numbers to make them easier to calculate with</a:t>
                      </a:r>
                    </a:p>
                  </a:txBody>
                  <a:tcPr/>
                </a:tc>
                <a:extLst>
                  <a:ext uri="{0D108BD9-81ED-4DB2-BD59-A6C34878D82A}">
                    <a16:rowId xmlns:a16="http://schemas.microsoft.com/office/drawing/2014/main" val="231550150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Integer</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 whole number that is positive or negative</a:t>
                      </a:r>
                      <a:endParaRPr lang="en-GB" sz="1200"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224415935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Interval</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between two points or values</a:t>
                      </a:r>
                    </a:p>
                  </a:txBody>
                  <a:tcPr/>
                </a:tc>
                <a:extLst>
                  <a:ext uri="{0D108BD9-81ED-4DB2-BD59-A6C34878D82A}">
                    <a16:rowId xmlns:a16="http://schemas.microsoft.com/office/drawing/2014/main" val="49911579"/>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Median</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 measure of central tendency (middle, average) found by putting all the data values in order and finding the middle value of the list.</a:t>
                      </a:r>
                    </a:p>
                  </a:txBody>
                  <a:tcPr/>
                </a:tc>
                <a:extLst>
                  <a:ext uri="{0D108BD9-81ED-4DB2-BD59-A6C34878D82A}">
                    <a16:rowId xmlns:a16="http://schemas.microsoft.com/office/drawing/2014/main" val="353717202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Negative</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Any number less than zero; written with a minus sign.</a:t>
                      </a:r>
                    </a:p>
                  </a:txBody>
                  <a:tcPr/>
                </a:tc>
                <a:extLst>
                  <a:ext uri="{0D108BD9-81ED-4DB2-BD59-A6C34878D82A}">
                    <a16:rowId xmlns:a16="http://schemas.microsoft.com/office/drawing/2014/main" val="2203844094"/>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Place holder</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We use 0 as a place holder to show that there are none of a particular place in a number</a:t>
                      </a:r>
                    </a:p>
                  </a:txBody>
                  <a:tcPr/>
                </a:tc>
                <a:extLst>
                  <a:ext uri="{0D108BD9-81ED-4DB2-BD59-A6C34878D82A}">
                    <a16:rowId xmlns:a16="http://schemas.microsoft.com/office/drawing/2014/main" val="2744350745"/>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Place value</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The value of a digit depending on its place in a number.  In our decimal number</a:t>
                      </a:r>
                    </a:p>
                  </a:txBody>
                  <a:tcPr/>
                </a:tc>
                <a:extLst>
                  <a:ext uri="{0D108BD9-81ED-4DB2-BD59-A6C34878D82A}">
                    <a16:rowId xmlns:a16="http://schemas.microsoft.com/office/drawing/2014/main" val="1757097765"/>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ea typeface="A little sunshine" panose="02000603000000000000" pitchFamily="2" charset="0"/>
                          <a:cs typeface="Arial" panose="020B0604020202020204" pitchFamily="34" charset="0"/>
                        </a:rPr>
                        <a:t>Range</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The difference between the largest and smallest numbers in a set</a:t>
                      </a:r>
                    </a:p>
                  </a:txBody>
                  <a:tcPr/>
                </a:tc>
                <a:extLst>
                  <a:ext uri="{0D108BD9-81ED-4DB2-BD59-A6C34878D82A}">
                    <a16:rowId xmlns:a16="http://schemas.microsoft.com/office/drawing/2014/main" val="52193054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ea typeface="A little sunshine" panose="02000603000000000000" pitchFamily="2" charset="0"/>
                          <a:cs typeface="Arial" panose="020B0604020202020204" pitchFamily="34" charset="0"/>
                        </a:rPr>
                        <a:t>Significant figure</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 digit that gives meaning to a number.  The most significant digit (figure) in an integer is the number on the left.  The most significant digit in a decimal fraction is the first non-zero number after the decimal point.</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3449778204"/>
                  </a:ext>
                </a:extLst>
              </a:tr>
            </a:tbl>
          </a:graphicData>
        </a:graphic>
      </p:graphicFrame>
      <p:grpSp>
        <p:nvGrpSpPr>
          <p:cNvPr id="8" name="Group 7">
            <a:extLst>
              <a:ext uri="{FF2B5EF4-FFF2-40B4-BE49-F238E27FC236}">
                <a16:creationId xmlns:a16="http://schemas.microsoft.com/office/drawing/2014/main" id="{054F0C0C-496D-2F7A-AF44-138EA9FE1D3E}"/>
              </a:ext>
            </a:extLst>
          </p:cNvPr>
          <p:cNvGrpSpPr/>
          <p:nvPr/>
        </p:nvGrpSpPr>
        <p:grpSpPr>
          <a:xfrm>
            <a:off x="434083" y="5077056"/>
            <a:ext cx="2004411" cy="3101173"/>
            <a:chOff x="49939" y="1058117"/>
            <a:chExt cx="2056573" cy="4246499"/>
          </a:xfrm>
        </p:grpSpPr>
        <p:sp>
          <p:nvSpPr>
            <p:cNvPr id="9" name="Rectangle 8">
              <a:extLst>
                <a:ext uri="{FF2B5EF4-FFF2-40B4-BE49-F238E27FC236}">
                  <a16:creationId xmlns:a16="http://schemas.microsoft.com/office/drawing/2014/main" id="{1CC338E0-EEB7-8509-4A10-96ABB03C1FB0}"/>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97FEBD9F-957A-773B-50E0-CA2A21B94ADD}"/>
                </a:ext>
              </a:extLst>
            </p:cNvPr>
            <p:cNvSpPr txBox="1"/>
            <p:nvPr/>
          </p:nvSpPr>
          <p:spPr>
            <a:xfrm>
              <a:off x="49939" y="1058117"/>
              <a:ext cx="1973416" cy="701132"/>
            </a:xfrm>
            <a:prstGeom prst="rect">
              <a:avLst/>
            </a:prstGeom>
            <a:noFill/>
          </p:spPr>
          <p:txBody>
            <a:bodyPr wrap="square" rtlCol="0">
              <a:spAutoFit/>
            </a:bodyPr>
            <a:lstStyle/>
            <a:p>
              <a:r>
                <a:rPr lang="en-GB" sz="1400" b="1" u="sng">
                  <a:latin typeface="Arial" panose="020B0604020202020204" pitchFamily="34" charset="0"/>
                  <a:ea typeface="A little sunshine" panose="02000603000000000000" pitchFamily="2" charset="0"/>
                  <a:cs typeface="Arial" panose="020B0604020202020204" pitchFamily="34" charset="0"/>
                </a:rPr>
                <a:t>Integer Place Value</a:t>
              </a:r>
            </a:p>
          </p:txBody>
        </p:sp>
        <p:sp>
          <p:nvSpPr>
            <p:cNvPr id="11" name="Rectangle 10">
              <a:extLst>
                <a:ext uri="{FF2B5EF4-FFF2-40B4-BE49-F238E27FC236}">
                  <a16:creationId xmlns:a16="http://schemas.microsoft.com/office/drawing/2014/main" id="{53641573-9F9C-BF0A-EBC1-06FA187F2354}"/>
                </a:ext>
              </a:extLst>
            </p:cNvPr>
            <p:cNvSpPr/>
            <p:nvPr/>
          </p:nvSpPr>
          <p:spPr>
            <a:xfrm>
              <a:off x="126141" y="1672852"/>
              <a:ext cx="1980371" cy="560905"/>
            </a:xfrm>
            <a:prstGeom prst="rect">
              <a:avLst/>
            </a:prstGeom>
          </p:spPr>
          <p:txBody>
            <a:bodyPr wrap="square">
              <a:spAutoFit/>
            </a:bodyPr>
            <a:lstStyle/>
            <a:p>
              <a:endParaRPr lang="en-GB" sz="1000">
                <a:latin typeface="Arial" panose="020B0604020202020204" pitchFamily="34" charset="0"/>
                <a:ea typeface="A little sunshine" panose="02000603000000000000" pitchFamily="2" charset="0"/>
                <a:cs typeface="Arial" panose="020B0604020202020204" pitchFamily="34" charset="0"/>
              </a:endParaRPr>
            </a:p>
          </p:txBody>
        </p:sp>
      </p:grpSp>
      <p:pic>
        <p:nvPicPr>
          <p:cNvPr id="17" name="Picture 16">
            <a:extLst>
              <a:ext uri="{FF2B5EF4-FFF2-40B4-BE49-F238E27FC236}">
                <a16:creationId xmlns:a16="http://schemas.microsoft.com/office/drawing/2014/main" id="{504554AD-67C5-1357-7D4C-CC8FB53A7894}"/>
              </a:ext>
            </a:extLst>
          </p:cNvPr>
          <p:cNvPicPr>
            <a:picLocks noChangeAspect="1"/>
          </p:cNvPicPr>
          <p:nvPr/>
        </p:nvPicPr>
        <p:blipFill>
          <a:blip r:embed="rId2"/>
          <a:stretch>
            <a:fillRect/>
          </a:stretch>
        </p:blipFill>
        <p:spPr>
          <a:xfrm>
            <a:off x="496611" y="5398104"/>
            <a:ext cx="1860835" cy="675009"/>
          </a:xfrm>
          <a:prstGeom prst="rect">
            <a:avLst/>
          </a:prstGeom>
        </p:spPr>
      </p:pic>
      <p:cxnSp>
        <p:nvCxnSpPr>
          <p:cNvPr id="18" name="Straight Arrow Connector 17">
            <a:extLst>
              <a:ext uri="{FF2B5EF4-FFF2-40B4-BE49-F238E27FC236}">
                <a16:creationId xmlns:a16="http://schemas.microsoft.com/office/drawing/2014/main" id="{40CAE991-372F-49E3-4C2A-BE909C1860A4}"/>
              </a:ext>
            </a:extLst>
          </p:cNvPr>
          <p:cNvCxnSpPr>
            <a:cxnSpLocks/>
          </p:cNvCxnSpPr>
          <p:nvPr/>
        </p:nvCxnSpPr>
        <p:spPr>
          <a:xfrm flipV="1">
            <a:off x="752196" y="6073113"/>
            <a:ext cx="728432" cy="22779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D574B71E-D5BB-5034-2D06-32125F50D59C}"/>
              </a:ext>
            </a:extLst>
          </p:cNvPr>
          <p:cNvSpPr txBox="1"/>
          <p:nvPr/>
        </p:nvSpPr>
        <p:spPr>
          <a:xfrm>
            <a:off x="508352" y="6298233"/>
            <a:ext cx="1013647" cy="253916"/>
          </a:xfrm>
          <a:prstGeom prst="rect">
            <a:avLst/>
          </a:prstGeom>
          <a:noFill/>
        </p:spPr>
        <p:txBody>
          <a:bodyPr wrap="square" rtlCol="0">
            <a:spAutoFit/>
          </a:bodyPr>
          <a:lstStyle/>
          <a:p>
            <a:r>
              <a:rPr lang="en-GB" sz="1050" b="1" dirty="0">
                <a:latin typeface="Arial" panose="020B0604020202020204" pitchFamily="34" charset="0"/>
                <a:cs typeface="Arial" panose="020B0604020202020204" pitchFamily="34" charset="0"/>
              </a:rPr>
              <a:t>Placeholder</a:t>
            </a:r>
          </a:p>
        </p:txBody>
      </p:sp>
      <p:cxnSp>
        <p:nvCxnSpPr>
          <p:cNvPr id="20" name="Straight Arrow Connector 19">
            <a:extLst>
              <a:ext uri="{FF2B5EF4-FFF2-40B4-BE49-F238E27FC236}">
                <a16:creationId xmlns:a16="http://schemas.microsoft.com/office/drawing/2014/main" id="{AD8CE734-5A22-CC49-78C3-6EAF3CEEDAC9}"/>
              </a:ext>
            </a:extLst>
          </p:cNvPr>
          <p:cNvCxnSpPr>
            <a:cxnSpLocks/>
          </p:cNvCxnSpPr>
          <p:nvPr/>
        </p:nvCxnSpPr>
        <p:spPr>
          <a:xfrm flipV="1">
            <a:off x="1319529" y="6086384"/>
            <a:ext cx="641622" cy="2265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58355620-C9E6-76FC-756F-F9CBB131F851}"/>
              </a:ext>
            </a:extLst>
          </p:cNvPr>
          <p:cNvSpPr txBox="1"/>
          <p:nvPr/>
        </p:nvSpPr>
        <p:spPr>
          <a:xfrm>
            <a:off x="433861" y="6781612"/>
            <a:ext cx="1996901" cy="1223412"/>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rPr>
              <a:t>Three billion, one hundred and forty eight million, thirty three thousand and twenty nine</a:t>
            </a:r>
          </a:p>
          <a:p>
            <a:endParaRPr lang="en-GB" sz="1050" dirty="0">
              <a:latin typeface="Arial" panose="020B0604020202020204" pitchFamily="34" charset="0"/>
              <a:cs typeface="Arial" panose="020B0604020202020204" pitchFamily="34" charset="0"/>
            </a:endParaRPr>
          </a:p>
          <a:p>
            <a:r>
              <a:rPr lang="en-GB" sz="1050" b="1" dirty="0">
                <a:latin typeface="Arial" panose="020B0604020202020204" pitchFamily="34" charset="0"/>
                <a:cs typeface="Arial" panose="020B0604020202020204" pitchFamily="34" charset="0"/>
              </a:rPr>
              <a:t>1 billion </a:t>
            </a:r>
            <a:r>
              <a:rPr lang="en-GB" sz="1050" dirty="0">
                <a:latin typeface="Arial" panose="020B0604020202020204" pitchFamily="34" charset="0"/>
                <a:cs typeface="Arial" panose="020B0604020202020204" pitchFamily="34" charset="0"/>
              </a:rPr>
              <a:t>1, 000, 000, 000</a:t>
            </a:r>
          </a:p>
          <a:p>
            <a:r>
              <a:rPr lang="en-GB" sz="1050" b="1" dirty="0">
                <a:latin typeface="Arial" panose="020B0604020202020204" pitchFamily="34" charset="0"/>
                <a:cs typeface="Arial" panose="020B0604020202020204" pitchFamily="34" charset="0"/>
              </a:rPr>
              <a:t>1 million </a:t>
            </a:r>
            <a:r>
              <a:rPr lang="en-GB" sz="1050" dirty="0">
                <a:latin typeface="Arial" panose="020B0604020202020204" pitchFamily="34" charset="0"/>
                <a:cs typeface="Arial" panose="020B0604020202020204" pitchFamily="34" charset="0"/>
              </a:rPr>
              <a:t>1. 000, 000</a:t>
            </a:r>
            <a:endParaRPr lang="en-GB" sz="1050" b="1" dirty="0">
              <a:latin typeface="Arial" panose="020B0604020202020204" pitchFamily="34" charset="0"/>
              <a:cs typeface="Arial" panose="020B0604020202020204" pitchFamily="34" charset="0"/>
            </a:endParaRPr>
          </a:p>
        </p:txBody>
      </p:sp>
      <p:grpSp>
        <p:nvGrpSpPr>
          <p:cNvPr id="25" name="Group 24">
            <a:extLst>
              <a:ext uri="{FF2B5EF4-FFF2-40B4-BE49-F238E27FC236}">
                <a16:creationId xmlns:a16="http://schemas.microsoft.com/office/drawing/2014/main" id="{472903BD-84CF-781B-273D-B22C8729F1A7}"/>
              </a:ext>
            </a:extLst>
          </p:cNvPr>
          <p:cNvGrpSpPr/>
          <p:nvPr/>
        </p:nvGrpSpPr>
        <p:grpSpPr>
          <a:xfrm>
            <a:off x="2544565" y="5157441"/>
            <a:ext cx="4082266" cy="1155498"/>
            <a:chOff x="47794" y="1041817"/>
            <a:chExt cx="2058718" cy="4262799"/>
          </a:xfrm>
        </p:grpSpPr>
        <p:sp>
          <p:nvSpPr>
            <p:cNvPr id="26" name="Rectangle 25">
              <a:extLst>
                <a:ext uri="{FF2B5EF4-FFF2-40B4-BE49-F238E27FC236}">
                  <a16:creationId xmlns:a16="http://schemas.microsoft.com/office/drawing/2014/main" id="{0E71C72D-2780-D507-780B-3D5A3B646BE1}"/>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02C00868-A436-3BC0-2097-CE28E7ED9E40}"/>
                </a:ext>
              </a:extLst>
            </p:cNvPr>
            <p:cNvSpPr txBox="1"/>
            <p:nvPr/>
          </p:nvSpPr>
          <p:spPr>
            <a:xfrm>
              <a:off x="47794" y="1041817"/>
              <a:ext cx="1973416" cy="1558723"/>
            </a:xfrm>
            <a:prstGeom prst="rect">
              <a:avLst/>
            </a:prstGeom>
            <a:noFill/>
          </p:spPr>
          <p:txBody>
            <a:bodyPr wrap="square" rtlCol="0">
              <a:spAutoFit/>
            </a:bodyPr>
            <a:lstStyle/>
            <a:p>
              <a:r>
                <a:rPr lang="en-GB" sz="1400" b="1" u="sng" dirty="0">
                  <a:latin typeface="Arial" panose="020B0604020202020204" pitchFamily="34" charset="0"/>
                  <a:ea typeface="A little sunshine" panose="02000603000000000000" pitchFamily="2" charset="0"/>
                  <a:cs typeface="Arial" panose="020B0604020202020204" pitchFamily="34" charset="0"/>
                </a:rPr>
                <a:t>Intervals on a number line</a:t>
              </a:r>
            </a:p>
          </p:txBody>
        </p:sp>
        <p:sp>
          <p:nvSpPr>
            <p:cNvPr id="28" name="Rectangle 27">
              <a:extLst>
                <a:ext uri="{FF2B5EF4-FFF2-40B4-BE49-F238E27FC236}">
                  <a16:creationId xmlns:a16="http://schemas.microsoft.com/office/drawing/2014/main" id="{615998EB-ED34-CAA8-2B94-8B1DFCBA65A8}"/>
                </a:ext>
              </a:extLst>
            </p:cNvPr>
            <p:cNvSpPr/>
            <p:nvPr/>
          </p:nvSpPr>
          <p:spPr>
            <a:xfrm>
              <a:off x="126141" y="1612916"/>
              <a:ext cx="1980371" cy="1246976"/>
            </a:xfrm>
            <a:prstGeom prst="rect">
              <a:avLst/>
            </a:prstGeom>
          </p:spPr>
          <p:txBody>
            <a:bodyPr wrap="square">
              <a:spAutoFit/>
            </a:bodyPr>
            <a:lstStyle/>
            <a:p>
              <a:endParaRPr lang="en-GB" sz="1000">
                <a:latin typeface="Arial" panose="020B0604020202020204" pitchFamily="34" charset="0"/>
                <a:ea typeface="A little sunshine" panose="02000603000000000000" pitchFamily="2" charset="0"/>
                <a:cs typeface="Arial" panose="020B0604020202020204" pitchFamily="34" charset="0"/>
              </a:endParaRPr>
            </a:p>
          </p:txBody>
        </p:sp>
      </p:grpSp>
      <p:pic>
        <p:nvPicPr>
          <p:cNvPr id="29" name="Picture 28">
            <a:extLst>
              <a:ext uri="{FF2B5EF4-FFF2-40B4-BE49-F238E27FC236}">
                <a16:creationId xmlns:a16="http://schemas.microsoft.com/office/drawing/2014/main" id="{B8F53E19-2442-4297-110C-7F552CC9B8FC}"/>
              </a:ext>
            </a:extLst>
          </p:cNvPr>
          <p:cNvPicPr>
            <a:picLocks noChangeAspect="1"/>
          </p:cNvPicPr>
          <p:nvPr/>
        </p:nvPicPr>
        <p:blipFill>
          <a:blip r:embed="rId3"/>
          <a:stretch>
            <a:fillRect/>
          </a:stretch>
        </p:blipFill>
        <p:spPr>
          <a:xfrm>
            <a:off x="2626090" y="5590515"/>
            <a:ext cx="2286274" cy="397265"/>
          </a:xfrm>
          <a:prstGeom prst="rect">
            <a:avLst/>
          </a:prstGeom>
        </p:spPr>
      </p:pic>
      <p:cxnSp>
        <p:nvCxnSpPr>
          <p:cNvPr id="30" name="Straight Arrow Connector 29">
            <a:extLst>
              <a:ext uri="{FF2B5EF4-FFF2-40B4-BE49-F238E27FC236}">
                <a16:creationId xmlns:a16="http://schemas.microsoft.com/office/drawing/2014/main" id="{6995F3A2-F015-0A94-1414-8C797ECEE34B}"/>
              </a:ext>
            </a:extLst>
          </p:cNvPr>
          <p:cNvCxnSpPr>
            <a:cxnSpLocks/>
          </p:cNvCxnSpPr>
          <p:nvPr/>
        </p:nvCxnSpPr>
        <p:spPr>
          <a:xfrm>
            <a:off x="2701762" y="5590515"/>
            <a:ext cx="36975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31" name="TextBox 30">
                <a:extLst>
                  <a:ext uri="{FF2B5EF4-FFF2-40B4-BE49-F238E27FC236}">
                    <a16:creationId xmlns:a16="http://schemas.microsoft.com/office/drawing/2014/main" id="{B47CDD44-E830-F33B-0184-FDB96F09C278}"/>
                  </a:ext>
                </a:extLst>
              </p:cNvPr>
              <p:cNvSpPr txBox="1"/>
              <p:nvPr/>
            </p:nvSpPr>
            <p:spPr>
              <a:xfrm>
                <a:off x="5112170" y="5312246"/>
                <a:ext cx="1375498" cy="900246"/>
              </a:xfrm>
              <a:prstGeom prst="rect">
                <a:avLst/>
              </a:prstGeom>
              <a:noFill/>
            </p:spPr>
            <p:txBody>
              <a:bodyPr wrap="square" rtlCol="0">
                <a:spAutoFit/>
              </a:bodyPr>
              <a:lstStyle/>
              <a:p>
                <a:pPr algn="ctr"/>
                <a:r>
                  <a:rPr lang="en-GB" sz="1050" dirty="0">
                    <a:latin typeface="Arial" panose="020B0604020202020204" pitchFamily="34" charset="0"/>
                    <a:cs typeface="Arial" panose="020B0604020202020204" pitchFamily="34" charset="0"/>
                  </a:rPr>
                  <a:t>Divide the difference by the number of intervals (gaps)..</a:t>
                </a:r>
              </a:p>
              <a:p>
                <a:pPr algn="ctr"/>
                <a:r>
                  <a:rPr lang="en-GB" sz="1050" dirty="0" err="1">
                    <a:solidFill>
                      <a:srgbClr val="FF0000"/>
                    </a:solidFill>
                    <a:latin typeface="Arial" panose="020B0604020202020204" pitchFamily="34" charset="0"/>
                    <a:cs typeface="Arial" panose="020B0604020202020204" pitchFamily="34" charset="0"/>
                  </a:rPr>
                  <a:t>E..g</a:t>
                </a:r>
                <a:r>
                  <a:rPr lang="en-GB" sz="1050" dirty="0">
                    <a:solidFill>
                      <a:srgbClr val="FF0000"/>
                    </a:solidFill>
                    <a:latin typeface="Arial" panose="020B0604020202020204" pitchFamily="34" charset="0"/>
                    <a:cs typeface="Arial" panose="020B0604020202020204" pitchFamily="34" charset="0"/>
                  </a:rPr>
                  <a:t>. 100 </a:t>
                </a:r>
                <a14:m>
                  <m:oMath xmlns:m="http://schemas.openxmlformats.org/officeDocument/2006/math">
                    <m:r>
                      <a:rPr lang="en-GB" sz="1050" b="0" i="1" smtClean="0">
                        <a:solidFill>
                          <a:srgbClr val="FF0000"/>
                        </a:solidFill>
                        <a:latin typeface="Cambria Math" panose="02040503050406030204" pitchFamily="18" charset="0"/>
                        <a:ea typeface="Cambria Math" panose="02040503050406030204" pitchFamily="18" charset="0"/>
                      </a:rPr>
                      <m:t>÷</m:t>
                    </m:r>
                  </m:oMath>
                </a14:m>
                <a:r>
                  <a:rPr lang="en-GB" sz="1050" dirty="0">
                    <a:solidFill>
                      <a:srgbClr val="FF0000"/>
                    </a:solidFill>
                    <a:latin typeface="Arial" panose="020B0604020202020204" pitchFamily="34" charset="0"/>
                    <a:ea typeface="A little sunshine" panose="02000603000000000000" pitchFamily="2" charset="0"/>
                    <a:cs typeface="Arial" panose="020B0604020202020204" pitchFamily="34" charset="0"/>
                  </a:rPr>
                  <a:t> 5 = 20</a:t>
                </a:r>
              </a:p>
            </p:txBody>
          </p:sp>
        </mc:Choice>
        <mc:Fallback>
          <p:sp>
            <p:nvSpPr>
              <p:cNvPr id="31" name="TextBox 30">
                <a:extLst>
                  <a:ext uri="{FF2B5EF4-FFF2-40B4-BE49-F238E27FC236}">
                    <a16:creationId xmlns:a16="http://schemas.microsoft.com/office/drawing/2014/main" id="{B47CDD44-E830-F33B-0184-FDB96F09C278}"/>
                  </a:ext>
                </a:extLst>
              </p:cNvPr>
              <p:cNvSpPr txBox="1">
                <a:spLocks noRot="1" noChangeAspect="1" noMove="1" noResize="1" noEditPoints="1" noAdjustHandles="1" noChangeArrowheads="1" noChangeShapeType="1" noTextEdit="1"/>
              </p:cNvSpPr>
              <p:nvPr/>
            </p:nvSpPr>
            <p:spPr>
              <a:xfrm>
                <a:off x="5112170" y="5312246"/>
                <a:ext cx="1375498" cy="900246"/>
              </a:xfrm>
              <a:prstGeom prst="rect">
                <a:avLst/>
              </a:prstGeom>
              <a:blipFill>
                <a:blip r:embed="rId4"/>
                <a:stretch>
                  <a:fillRect r="-444" b="-2703"/>
                </a:stretch>
              </a:blipFill>
            </p:spPr>
            <p:txBody>
              <a:bodyPr/>
              <a:lstStyle/>
              <a:p>
                <a:r>
                  <a:rPr lang="en-GB">
                    <a:noFill/>
                  </a:rPr>
                  <a:t> </a:t>
                </a:r>
              </a:p>
            </p:txBody>
          </p:sp>
        </mc:Fallback>
      </mc:AlternateContent>
      <p:cxnSp>
        <p:nvCxnSpPr>
          <p:cNvPr id="32" name="Straight Arrow Connector 31">
            <a:extLst>
              <a:ext uri="{FF2B5EF4-FFF2-40B4-BE49-F238E27FC236}">
                <a16:creationId xmlns:a16="http://schemas.microsoft.com/office/drawing/2014/main" id="{5ECB5517-2649-25D5-7FE5-0B3AD672679D}"/>
              </a:ext>
            </a:extLst>
          </p:cNvPr>
          <p:cNvCxnSpPr>
            <a:cxnSpLocks/>
          </p:cNvCxnSpPr>
          <p:nvPr/>
        </p:nvCxnSpPr>
        <p:spPr>
          <a:xfrm>
            <a:off x="3130671" y="5587594"/>
            <a:ext cx="36975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673F0459-C565-5FC5-9EA5-E10A9F0808C5}"/>
              </a:ext>
            </a:extLst>
          </p:cNvPr>
          <p:cNvCxnSpPr>
            <a:cxnSpLocks/>
          </p:cNvCxnSpPr>
          <p:nvPr/>
        </p:nvCxnSpPr>
        <p:spPr>
          <a:xfrm>
            <a:off x="3559580" y="5584673"/>
            <a:ext cx="36975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48A43C59-518E-EB6F-5E36-221C243D5AC7}"/>
              </a:ext>
            </a:extLst>
          </p:cNvPr>
          <p:cNvCxnSpPr>
            <a:cxnSpLocks/>
          </p:cNvCxnSpPr>
          <p:nvPr/>
        </p:nvCxnSpPr>
        <p:spPr>
          <a:xfrm>
            <a:off x="3988489" y="5581752"/>
            <a:ext cx="36975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8F4B9BDF-2ED1-45AD-8653-5EA5DE783E13}"/>
              </a:ext>
            </a:extLst>
          </p:cNvPr>
          <p:cNvCxnSpPr>
            <a:cxnSpLocks/>
          </p:cNvCxnSpPr>
          <p:nvPr/>
        </p:nvCxnSpPr>
        <p:spPr>
          <a:xfrm>
            <a:off x="4417398" y="5578831"/>
            <a:ext cx="36975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AE70EBD4-64A7-AE63-3654-38C7F0FAE4D0}"/>
              </a:ext>
            </a:extLst>
          </p:cNvPr>
          <p:cNvSpPr/>
          <p:nvPr/>
        </p:nvSpPr>
        <p:spPr>
          <a:xfrm>
            <a:off x="2959984" y="5756948"/>
            <a:ext cx="371168" cy="230832"/>
          </a:xfrm>
          <a:prstGeom prst="rect">
            <a:avLst/>
          </a:prstGeom>
        </p:spPr>
        <p:txBody>
          <a:bodyPr wrap="square">
            <a:spAutoFit/>
          </a:bodyPr>
          <a:lstStyle/>
          <a:p>
            <a:r>
              <a:rPr lang="en-GB" sz="900" dirty="0">
                <a:solidFill>
                  <a:srgbClr val="FF0000"/>
                </a:solidFill>
                <a:latin typeface="Arial" panose="020B0604020202020204" pitchFamily="34" charset="0"/>
                <a:ea typeface="A little sunshine" panose="02000603000000000000" pitchFamily="2" charset="0"/>
                <a:cs typeface="Arial" panose="020B0604020202020204" pitchFamily="34" charset="0"/>
              </a:rPr>
              <a:t>20</a:t>
            </a:r>
            <a:endParaRPr lang="en-GB" sz="900" dirty="0">
              <a:solidFill>
                <a:srgbClr val="FF0000"/>
              </a:solidFill>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50F689BE-1D45-11D0-7E98-2FCD618D07AC}"/>
              </a:ext>
            </a:extLst>
          </p:cNvPr>
          <p:cNvSpPr/>
          <p:nvPr/>
        </p:nvSpPr>
        <p:spPr>
          <a:xfrm>
            <a:off x="3381303" y="5776566"/>
            <a:ext cx="371168" cy="230832"/>
          </a:xfrm>
          <a:prstGeom prst="rect">
            <a:avLst/>
          </a:prstGeom>
        </p:spPr>
        <p:txBody>
          <a:bodyPr wrap="square">
            <a:spAutoFit/>
          </a:bodyPr>
          <a:lstStyle/>
          <a:p>
            <a:r>
              <a:rPr lang="en-GB" sz="900" dirty="0">
                <a:solidFill>
                  <a:srgbClr val="FF0000"/>
                </a:solidFill>
                <a:latin typeface="Arial" panose="020B0604020202020204" pitchFamily="34" charset="0"/>
                <a:ea typeface="A little sunshine" panose="02000603000000000000" pitchFamily="2" charset="0"/>
                <a:cs typeface="Arial" panose="020B0604020202020204" pitchFamily="34" charset="0"/>
              </a:rPr>
              <a:t>40</a:t>
            </a:r>
            <a:endParaRPr lang="en-GB" sz="900" dirty="0">
              <a:solidFill>
                <a:srgbClr val="FF0000"/>
              </a:solidFill>
              <a:latin typeface="Arial" panose="020B0604020202020204" pitchFamily="34" charset="0"/>
              <a:cs typeface="Arial" panose="020B0604020202020204" pitchFamily="34" charset="0"/>
            </a:endParaRPr>
          </a:p>
        </p:txBody>
      </p:sp>
      <p:sp>
        <p:nvSpPr>
          <p:cNvPr id="38" name="Rectangle 37">
            <a:extLst>
              <a:ext uri="{FF2B5EF4-FFF2-40B4-BE49-F238E27FC236}">
                <a16:creationId xmlns:a16="http://schemas.microsoft.com/office/drawing/2014/main" id="{9965535C-0F28-BD12-ADF7-3725D0664698}"/>
              </a:ext>
            </a:extLst>
          </p:cNvPr>
          <p:cNvSpPr/>
          <p:nvPr/>
        </p:nvSpPr>
        <p:spPr>
          <a:xfrm>
            <a:off x="3793451" y="5782141"/>
            <a:ext cx="339399" cy="230832"/>
          </a:xfrm>
          <a:prstGeom prst="rect">
            <a:avLst/>
          </a:prstGeom>
        </p:spPr>
        <p:txBody>
          <a:bodyPr wrap="square">
            <a:spAutoFit/>
          </a:bodyPr>
          <a:lstStyle/>
          <a:p>
            <a:r>
              <a:rPr lang="en-GB" sz="900" dirty="0">
                <a:solidFill>
                  <a:srgbClr val="FF0000"/>
                </a:solidFill>
                <a:latin typeface="Arial" panose="020B0604020202020204" pitchFamily="34" charset="0"/>
                <a:ea typeface="A little sunshine" panose="02000603000000000000" pitchFamily="2" charset="0"/>
                <a:cs typeface="Arial" panose="020B0604020202020204" pitchFamily="34" charset="0"/>
              </a:rPr>
              <a:t>60</a:t>
            </a:r>
            <a:endParaRPr lang="en-GB" sz="900" dirty="0">
              <a:solidFill>
                <a:srgbClr val="FF0000"/>
              </a:solidFill>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D022B851-8629-02D7-4960-8CC3E041EBFC}"/>
              </a:ext>
            </a:extLst>
          </p:cNvPr>
          <p:cNvSpPr/>
          <p:nvPr/>
        </p:nvSpPr>
        <p:spPr>
          <a:xfrm>
            <a:off x="4205135" y="5784802"/>
            <a:ext cx="371168" cy="230832"/>
          </a:xfrm>
          <a:prstGeom prst="rect">
            <a:avLst/>
          </a:prstGeom>
        </p:spPr>
        <p:txBody>
          <a:bodyPr wrap="square">
            <a:spAutoFit/>
          </a:bodyPr>
          <a:lstStyle/>
          <a:p>
            <a:r>
              <a:rPr lang="en-GB" sz="900" dirty="0">
                <a:solidFill>
                  <a:srgbClr val="FF0000"/>
                </a:solidFill>
                <a:latin typeface="Arial" panose="020B0604020202020204" pitchFamily="34" charset="0"/>
                <a:ea typeface="A little sunshine" panose="02000603000000000000" pitchFamily="2" charset="0"/>
                <a:cs typeface="Arial" panose="020B0604020202020204" pitchFamily="34" charset="0"/>
              </a:rPr>
              <a:t>80</a:t>
            </a:r>
            <a:endParaRPr lang="en-GB" sz="900" dirty="0">
              <a:solidFill>
                <a:srgbClr val="FF0000"/>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726C14E5-4142-F5A2-123B-3321243D6861}"/>
              </a:ext>
            </a:extLst>
          </p:cNvPr>
          <p:cNvSpPr txBox="1"/>
          <p:nvPr/>
        </p:nvSpPr>
        <p:spPr>
          <a:xfrm>
            <a:off x="580998" y="8741720"/>
            <a:ext cx="2841709" cy="246221"/>
          </a:xfrm>
          <a:prstGeom prst="rect">
            <a:avLst/>
          </a:prstGeom>
          <a:noFill/>
        </p:spPr>
        <p:txBody>
          <a:bodyPr wrap="square" rtlCol="0">
            <a:spAutoFit/>
          </a:bodyPr>
          <a:lstStyle/>
          <a:p>
            <a:r>
              <a:rPr lang="en-GB" sz="1000">
                <a:latin typeface="Arial" panose="020B0604020202020204" pitchFamily="34" charset="0"/>
                <a:cs typeface="Arial" panose="020B0604020202020204" pitchFamily="34" charset="0"/>
              </a:rPr>
              <a:t>5495 to the nearest 1000</a:t>
            </a:r>
          </a:p>
        </p:txBody>
      </p:sp>
      <p:cxnSp>
        <p:nvCxnSpPr>
          <p:cNvPr id="46" name="Straight Connector 45">
            <a:extLst>
              <a:ext uri="{FF2B5EF4-FFF2-40B4-BE49-F238E27FC236}">
                <a16:creationId xmlns:a16="http://schemas.microsoft.com/office/drawing/2014/main" id="{B4754214-B289-B89D-BBC0-B08E78743EFE}"/>
              </a:ext>
            </a:extLst>
          </p:cNvPr>
          <p:cNvCxnSpPr>
            <a:cxnSpLocks/>
          </p:cNvCxnSpPr>
          <p:nvPr/>
        </p:nvCxnSpPr>
        <p:spPr>
          <a:xfrm flipV="1">
            <a:off x="668014" y="9043843"/>
            <a:ext cx="1038272" cy="66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AB89FD70-58E9-0D95-09A0-19AC24B5D3E5}"/>
              </a:ext>
            </a:extLst>
          </p:cNvPr>
          <p:cNvCxnSpPr>
            <a:cxnSpLocks/>
          </p:cNvCxnSpPr>
          <p:nvPr/>
        </p:nvCxnSpPr>
        <p:spPr>
          <a:xfrm>
            <a:off x="668014" y="9050507"/>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F995F4F-6B57-0036-DEA4-B35D58A86404}"/>
              </a:ext>
            </a:extLst>
          </p:cNvPr>
          <p:cNvCxnSpPr>
            <a:cxnSpLocks/>
          </p:cNvCxnSpPr>
          <p:nvPr/>
        </p:nvCxnSpPr>
        <p:spPr>
          <a:xfrm>
            <a:off x="1706286" y="9043843"/>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78D215D-0CBF-37F6-8F1E-BF50D996DC3A}"/>
              </a:ext>
            </a:extLst>
          </p:cNvPr>
          <p:cNvCxnSpPr>
            <a:cxnSpLocks/>
          </p:cNvCxnSpPr>
          <p:nvPr/>
        </p:nvCxnSpPr>
        <p:spPr>
          <a:xfrm>
            <a:off x="1182411" y="9050507"/>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1DFDE0B7-459D-459A-BDE4-14355C973E80}"/>
              </a:ext>
            </a:extLst>
          </p:cNvPr>
          <p:cNvSpPr txBox="1"/>
          <p:nvPr/>
        </p:nvSpPr>
        <p:spPr>
          <a:xfrm>
            <a:off x="433433" y="9058460"/>
            <a:ext cx="581021" cy="230832"/>
          </a:xfrm>
          <a:prstGeom prst="rect">
            <a:avLst/>
          </a:prstGeom>
          <a:noFill/>
        </p:spPr>
        <p:txBody>
          <a:bodyPr wrap="square" rtlCol="0">
            <a:spAutoFit/>
          </a:bodyPr>
          <a:lstStyle/>
          <a:p>
            <a:r>
              <a:rPr lang="en-GB" sz="900" b="1" dirty="0">
                <a:latin typeface="Arial" panose="020B0604020202020204" pitchFamily="34" charset="0"/>
                <a:ea typeface="A little sunshine" panose="02000603000000000000" pitchFamily="2" charset="0"/>
                <a:cs typeface="Arial" panose="020B0604020202020204" pitchFamily="34" charset="0"/>
              </a:rPr>
              <a:t>5000</a:t>
            </a:r>
          </a:p>
        </p:txBody>
      </p:sp>
      <p:sp>
        <p:nvSpPr>
          <p:cNvPr id="51" name="TextBox 50">
            <a:extLst>
              <a:ext uri="{FF2B5EF4-FFF2-40B4-BE49-F238E27FC236}">
                <a16:creationId xmlns:a16="http://schemas.microsoft.com/office/drawing/2014/main" id="{C52D6BE9-4D15-3AD7-DE3A-B4E32872AC52}"/>
              </a:ext>
            </a:extLst>
          </p:cNvPr>
          <p:cNvSpPr txBox="1"/>
          <p:nvPr/>
        </p:nvSpPr>
        <p:spPr>
          <a:xfrm>
            <a:off x="1492699" y="9070582"/>
            <a:ext cx="581021" cy="230832"/>
          </a:xfrm>
          <a:prstGeom prst="rect">
            <a:avLst/>
          </a:prstGeom>
          <a:noFill/>
        </p:spPr>
        <p:txBody>
          <a:bodyPr wrap="square" rtlCol="0">
            <a:spAutoFit/>
          </a:bodyPr>
          <a:lstStyle/>
          <a:p>
            <a:r>
              <a:rPr lang="en-GB" sz="900" b="1">
                <a:latin typeface="Arial" panose="020B0604020202020204" pitchFamily="34" charset="0"/>
                <a:ea typeface="A little sunshine" panose="02000603000000000000" pitchFamily="2" charset="0"/>
                <a:cs typeface="Arial" panose="020B0604020202020204" pitchFamily="34" charset="0"/>
              </a:rPr>
              <a:t>6000</a:t>
            </a:r>
          </a:p>
        </p:txBody>
      </p:sp>
      <p:sp>
        <p:nvSpPr>
          <p:cNvPr id="52" name="Arrow: Down 51">
            <a:extLst>
              <a:ext uri="{FF2B5EF4-FFF2-40B4-BE49-F238E27FC236}">
                <a16:creationId xmlns:a16="http://schemas.microsoft.com/office/drawing/2014/main" id="{ECEE07E7-2A78-D27D-ED83-E2F70FC7B059}"/>
              </a:ext>
            </a:extLst>
          </p:cNvPr>
          <p:cNvSpPr/>
          <p:nvPr/>
        </p:nvSpPr>
        <p:spPr>
          <a:xfrm rot="10800000">
            <a:off x="1126774" y="9116319"/>
            <a:ext cx="45719" cy="10486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53" name="Oval 52">
            <a:extLst>
              <a:ext uri="{FF2B5EF4-FFF2-40B4-BE49-F238E27FC236}">
                <a16:creationId xmlns:a16="http://schemas.microsoft.com/office/drawing/2014/main" id="{47122836-A115-D1DE-7AD8-5312A941C841}"/>
              </a:ext>
            </a:extLst>
          </p:cNvPr>
          <p:cNvSpPr/>
          <p:nvPr/>
        </p:nvSpPr>
        <p:spPr>
          <a:xfrm>
            <a:off x="496611" y="9082119"/>
            <a:ext cx="330303" cy="16587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B281D2B8-437B-A9D0-D4AE-0CA2ACB4E52C}"/>
              </a:ext>
            </a:extLst>
          </p:cNvPr>
          <p:cNvSpPr txBox="1"/>
          <p:nvPr/>
        </p:nvSpPr>
        <p:spPr>
          <a:xfrm>
            <a:off x="2111407" y="8749441"/>
            <a:ext cx="2841709" cy="230832"/>
          </a:xfrm>
          <a:prstGeom prst="rect">
            <a:avLst/>
          </a:prstGeom>
          <a:noFill/>
        </p:spPr>
        <p:txBody>
          <a:bodyPr wrap="square" rtlCol="0">
            <a:spAutoFit/>
          </a:bodyPr>
          <a:lstStyle/>
          <a:p>
            <a:r>
              <a:rPr lang="en-GB" sz="900">
                <a:latin typeface="Arial" panose="020B0604020202020204" pitchFamily="34" charset="0"/>
                <a:cs typeface="Arial" panose="020B0604020202020204" pitchFamily="34" charset="0"/>
              </a:rPr>
              <a:t>5475 to the nearest 100</a:t>
            </a:r>
          </a:p>
        </p:txBody>
      </p:sp>
      <p:cxnSp>
        <p:nvCxnSpPr>
          <p:cNvPr id="55" name="Straight Connector 54">
            <a:extLst>
              <a:ext uri="{FF2B5EF4-FFF2-40B4-BE49-F238E27FC236}">
                <a16:creationId xmlns:a16="http://schemas.microsoft.com/office/drawing/2014/main" id="{F602130E-9036-5428-1484-2BC68237AF9F}"/>
              </a:ext>
            </a:extLst>
          </p:cNvPr>
          <p:cNvCxnSpPr>
            <a:cxnSpLocks/>
          </p:cNvCxnSpPr>
          <p:nvPr/>
        </p:nvCxnSpPr>
        <p:spPr>
          <a:xfrm flipV="1">
            <a:off x="2169692" y="9026857"/>
            <a:ext cx="1038272" cy="66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5AB6AE3-2475-B0D3-C960-689874758EA6}"/>
              </a:ext>
            </a:extLst>
          </p:cNvPr>
          <p:cNvCxnSpPr>
            <a:cxnSpLocks/>
          </p:cNvCxnSpPr>
          <p:nvPr/>
        </p:nvCxnSpPr>
        <p:spPr>
          <a:xfrm>
            <a:off x="2169692" y="9033521"/>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962DDB5-FB94-7F74-50BB-324613BAB97B}"/>
              </a:ext>
            </a:extLst>
          </p:cNvPr>
          <p:cNvCxnSpPr>
            <a:cxnSpLocks/>
          </p:cNvCxnSpPr>
          <p:nvPr/>
        </p:nvCxnSpPr>
        <p:spPr>
          <a:xfrm>
            <a:off x="3207964" y="9026857"/>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6E62876-D149-7E3C-C93C-83B21836C52A}"/>
              </a:ext>
            </a:extLst>
          </p:cNvPr>
          <p:cNvCxnSpPr>
            <a:cxnSpLocks/>
          </p:cNvCxnSpPr>
          <p:nvPr/>
        </p:nvCxnSpPr>
        <p:spPr>
          <a:xfrm>
            <a:off x="2684089" y="9033521"/>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104FF160-2C2B-2317-9166-E6CBE2A24F47}"/>
              </a:ext>
            </a:extLst>
          </p:cNvPr>
          <p:cNvSpPr txBox="1"/>
          <p:nvPr/>
        </p:nvSpPr>
        <p:spPr>
          <a:xfrm>
            <a:off x="1972598" y="9041289"/>
            <a:ext cx="581021" cy="230832"/>
          </a:xfrm>
          <a:prstGeom prst="rect">
            <a:avLst/>
          </a:prstGeom>
          <a:noFill/>
        </p:spPr>
        <p:txBody>
          <a:bodyPr wrap="square" rtlCol="0">
            <a:spAutoFit/>
          </a:bodyPr>
          <a:lstStyle/>
          <a:p>
            <a:r>
              <a:rPr lang="en-GB" sz="900" b="1">
                <a:latin typeface="Arial" panose="020B0604020202020204" pitchFamily="34" charset="0"/>
                <a:ea typeface="A little sunshine" panose="02000603000000000000" pitchFamily="2" charset="0"/>
                <a:cs typeface="Arial" panose="020B0604020202020204" pitchFamily="34" charset="0"/>
              </a:rPr>
              <a:t>5400</a:t>
            </a:r>
          </a:p>
        </p:txBody>
      </p:sp>
      <p:sp>
        <p:nvSpPr>
          <p:cNvPr id="60" name="TextBox 59">
            <a:extLst>
              <a:ext uri="{FF2B5EF4-FFF2-40B4-BE49-F238E27FC236}">
                <a16:creationId xmlns:a16="http://schemas.microsoft.com/office/drawing/2014/main" id="{11646F71-3E5D-AB98-E9F3-EB03AF3DDF12}"/>
              </a:ext>
            </a:extLst>
          </p:cNvPr>
          <p:cNvSpPr txBox="1"/>
          <p:nvPr/>
        </p:nvSpPr>
        <p:spPr>
          <a:xfrm>
            <a:off x="3017026" y="9033521"/>
            <a:ext cx="581021" cy="230832"/>
          </a:xfrm>
          <a:prstGeom prst="rect">
            <a:avLst/>
          </a:prstGeom>
          <a:noFill/>
        </p:spPr>
        <p:txBody>
          <a:bodyPr wrap="square" rtlCol="0">
            <a:spAutoFit/>
          </a:bodyPr>
          <a:lstStyle/>
          <a:p>
            <a:r>
              <a:rPr lang="en-GB" sz="900" b="1">
                <a:latin typeface="Arial" panose="020B0604020202020204" pitchFamily="34" charset="0"/>
                <a:ea typeface="A little sunshine" panose="02000603000000000000" pitchFamily="2" charset="0"/>
                <a:cs typeface="Arial" panose="020B0604020202020204" pitchFamily="34" charset="0"/>
              </a:rPr>
              <a:t>5500</a:t>
            </a:r>
          </a:p>
        </p:txBody>
      </p:sp>
      <p:sp>
        <p:nvSpPr>
          <p:cNvPr id="61" name="Arrow: Down 60">
            <a:extLst>
              <a:ext uri="{FF2B5EF4-FFF2-40B4-BE49-F238E27FC236}">
                <a16:creationId xmlns:a16="http://schemas.microsoft.com/office/drawing/2014/main" id="{C50FCBE6-D58B-24AA-26CD-FA0CBA169228}"/>
              </a:ext>
            </a:extLst>
          </p:cNvPr>
          <p:cNvSpPr/>
          <p:nvPr/>
        </p:nvSpPr>
        <p:spPr>
          <a:xfrm rot="10800000">
            <a:off x="2994889" y="9082965"/>
            <a:ext cx="45719" cy="10486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62" name="Oval 61">
            <a:extLst>
              <a:ext uri="{FF2B5EF4-FFF2-40B4-BE49-F238E27FC236}">
                <a16:creationId xmlns:a16="http://schemas.microsoft.com/office/drawing/2014/main" id="{4FEF346B-3269-C52A-5329-396C0365731A}"/>
              </a:ext>
            </a:extLst>
          </p:cNvPr>
          <p:cNvSpPr/>
          <p:nvPr/>
        </p:nvSpPr>
        <p:spPr>
          <a:xfrm>
            <a:off x="3051558" y="9062585"/>
            <a:ext cx="330303" cy="16587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cxnSp>
        <p:nvCxnSpPr>
          <p:cNvPr id="63" name="Straight Connector 62">
            <a:extLst>
              <a:ext uri="{FF2B5EF4-FFF2-40B4-BE49-F238E27FC236}">
                <a16:creationId xmlns:a16="http://schemas.microsoft.com/office/drawing/2014/main" id="{513ACFCE-BAA9-0619-9683-102881AC692C}"/>
              </a:ext>
            </a:extLst>
          </p:cNvPr>
          <p:cNvCxnSpPr>
            <a:cxnSpLocks/>
          </p:cNvCxnSpPr>
          <p:nvPr/>
        </p:nvCxnSpPr>
        <p:spPr>
          <a:xfrm flipV="1">
            <a:off x="3720722" y="9009296"/>
            <a:ext cx="1038272" cy="66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18FB7BC-813C-151D-C4D8-3F56A500F2FF}"/>
              </a:ext>
            </a:extLst>
          </p:cNvPr>
          <p:cNvCxnSpPr>
            <a:cxnSpLocks/>
          </p:cNvCxnSpPr>
          <p:nvPr/>
        </p:nvCxnSpPr>
        <p:spPr>
          <a:xfrm>
            <a:off x="3720722" y="9015960"/>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328F017-85E0-5697-5680-2A896FE62D78}"/>
              </a:ext>
            </a:extLst>
          </p:cNvPr>
          <p:cNvCxnSpPr>
            <a:cxnSpLocks/>
          </p:cNvCxnSpPr>
          <p:nvPr/>
        </p:nvCxnSpPr>
        <p:spPr>
          <a:xfrm>
            <a:off x="4758994" y="9009296"/>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CA6F108-1AE6-D84B-2AE8-6BCC33AF2B48}"/>
              </a:ext>
            </a:extLst>
          </p:cNvPr>
          <p:cNvCxnSpPr>
            <a:cxnSpLocks/>
          </p:cNvCxnSpPr>
          <p:nvPr/>
        </p:nvCxnSpPr>
        <p:spPr>
          <a:xfrm>
            <a:off x="4235119" y="9015960"/>
            <a:ext cx="0" cy="382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0949A596-2728-08A9-61B0-1DC6568CD8A0}"/>
              </a:ext>
            </a:extLst>
          </p:cNvPr>
          <p:cNvSpPr txBox="1"/>
          <p:nvPr/>
        </p:nvSpPr>
        <p:spPr>
          <a:xfrm>
            <a:off x="3518071" y="9017281"/>
            <a:ext cx="581021" cy="230832"/>
          </a:xfrm>
          <a:prstGeom prst="rect">
            <a:avLst/>
          </a:prstGeom>
          <a:noFill/>
        </p:spPr>
        <p:txBody>
          <a:bodyPr wrap="square" rtlCol="0">
            <a:spAutoFit/>
          </a:bodyPr>
          <a:lstStyle/>
          <a:p>
            <a:r>
              <a:rPr lang="en-GB" sz="900" b="1">
                <a:latin typeface="Arial" panose="020B0604020202020204" pitchFamily="34" charset="0"/>
                <a:ea typeface="A little sunshine" panose="02000603000000000000" pitchFamily="2" charset="0"/>
                <a:cs typeface="Arial" panose="020B0604020202020204" pitchFamily="34" charset="0"/>
              </a:rPr>
              <a:t>5470</a:t>
            </a:r>
          </a:p>
        </p:txBody>
      </p:sp>
      <p:sp>
        <p:nvSpPr>
          <p:cNvPr id="68" name="TextBox 67">
            <a:extLst>
              <a:ext uri="{FF2B5EF4-FFF2-40B4-BE49-F238E27FC236}">
                <a16:creationId xmlns:a16="http://schemas.microsoft.com/office/drawing/2014/main" id="{6A5C4CF7-872F-552B-44B8-55153DAA0FFA}"/>
              </a:ext>
            </a:extLst>
          </p:cNvPr>
          <p:cNvSpPr txBox="1"/>
          <p:nvPr/>
        </p:nvSpPr>
        <p:spPr>
          <a:xfrm>
            <a:off x="4565127" y="9021902"/>
            <a:ext cx="581021" cy="230832"/>
          </a:xfrm>
          <a:prstGeom prst="rect">
            <a:avLst/>
          </a:prstGeom>
          <a:noFill/>
        </p:spPr>
        <p:txBody>
          <a:bodyPr wrap="square" rtlCol="0">
            <a:spAutoFit/>
          </a:bodyPr>
          <a:lstStyle/>
          <a:p>
            <a:r>
              <a:rPr lang="en-GB" sz="900" b="1">
                <a:latin typeface="Arial" panose="020B0604020202020204" pitchFamily="34" charset="0"/>
                <a:ea typeface="A little sunshine" panose="02000603000000000000" pitchFamily="2" charset="0"/>
                <a:cs typeface="Arial" panose="020B0604020202020204" pitchFamily="34" charset="0"/>
              </a:rPr>
              <a:t>5480</a:t>
            </a:r>
          </a:p>
        </p:txBody>
      </p:sp>
      <p:sp>
        <p:nvSpPr>
          <p:cNvPr id="69" name="Arrow: Down 68">
            <a:extLst>
              <a:ext uri="{FF2B5EF4-FFF2-40B4-BE49-F238E27FC236}">
                <a16:creationId xmlns:a16="http://schemas.microsoft.com/office/drawing/2014/main" id="{3C5766DC-4046-FC54-5E17-319300DC7279}"/>
              </a:ext>
            </a:extLst>
          </p:cNvPr>
          <p:cNvSpPr/>
          <p:nvPr/>
        </p:nvSpPr>
        <p:spPr>
          <a:xfrm rot="10800000">
            <a:off x="4212259" y="9077817"/>
            <a:ext cx="45719" cy="10486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70" name="Oval 69">
            <a:extLst>
              <a:ext uri="{FF2B5EF4-FFF2-40B4-BE49-F238E27FC236}">
                <a16:creationId xmlns:a16="http://schemas.microsoft.com/office/drawing/2014/main" id="{858C831B-B78B-3437-2AC4-8F9DA12C2A6A}"/>
              </a:ext>
            </a:extLst>
          </p:cNvPr>
          <p:cNvSpPr/>
          <p:nvPr/>
        </p:nvSpPr>
        <p:spPr>
          <a:xfrm>
            <a:off x="4602588" y="9045024"/>
            <a:ext cx="330303" cy="16587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71" name="TextBox 70">
            <a:extLst>
              <a:ext uri="{FF2B5EF4-FFF2-40B4-BE49-F238E27FC236}">
                <a16:creationId xmlns:a16="http://schemas.microsoft.com/office/drawing/2014/main" id="{66B703A3-D577-5052-4891-BE8DA573F96E}"/>
              </a:ext>
            </a:extLst>
          </p:cNvPr>
          <p:cNvSpPr txBox="1"/>
          <p:nvPr/>
        </p:nvSpPr>
        <p:spPr>
          <a:xfrm>
            <a:off x="4953116" y="8541692"/>
            <a:ext cx="1871314" cy="415498"/>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rPr>
              <a:t>If the number is halfway between we “</a:t>
            </a:r>
            <a:r>
              <a:rPr lang="en-GB" sz="1050" b="1" dirty="0">
                <a:latin typeface="Arial" panose="020B0604020202020204" pitchFamily="34" charset="0"/>
                <a:cs typeface="Arial" panose="020B0604020202020204" pitchFamily="34" charset="0"/>
              </a:rPr>
              <a:t>round up</a:t>
            </a:r>
            <a:r>
              <a:rPr lang="en-GB" sz="1050" dirty="0">
                <a:latin typeface="Arial" panose="020B0604020202020204" pitchFamily="34" charset="0"/>
                <a:cs typeface="Arial" panose="020B0604020202020204" pitchFamily="34" charset="0"/>
              </a:rPr>
              <a:t>”</a:t>
            </a:r>
          </a:p>
        </p:txBody>
      </p:sp>
      <p:sp>
        <p:nvSpPr>
          <p:cNvPr id="84" name="Rectangle 83">
            <a:extLst>
              <a:ext uri="{FF2B5EF4-FFF2-40B4-BE49-F238E27FC236}">
                <a16:creationId xmlns:a16="http://schemas.microsoft.com/office/drawing/2014/main" id="{739E6552-D528-6B43-C5BC-EB4D1F027BB0}"/>
              </a:ext>
            </a:extLst>
          </p:cNvPr>
          <p:cNvSpPr/>
          <p:nvPr/>
        </p:nvSpPr>
        <p:spPr>
          <a:xfrm>
            <a:off x="444383" y="8371701"/>
            <a:ext cx="6111590" cy="943914"/>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a:extLst>
              <a:ext uri="{FF2B5EF4-FFF2-40B4-BE49-F238E27FC236}">
                <a16:creationId xmlns:a16="http://schemas.microsoft.com/office/drawing/2014/main" id="{9BA6EF81-DA06-F080-3138-92452BB1CFCD}"/>
              </a:ext>
            </a:extLst>
          </p:cNvPr>
          <p:cNvSpPr txBox="1"/>
          <p:nvPr/>
        </p:nvSpPr>
        <p:spPr>
          <a:xfrm>
            <a:off x="409234" y="8297359"/>
            <a:ext cx="4349760" cy="369332"/>
          </a:xfrm>
          <a:prstGeom prst="rect">
            <a:avLst/>
          </a:prstGeom>
          <a:noFill/>
        </p:spPr>
        <p:txBody>
          <a:bodyPr wrap="square">
            <a:spAutoFit/>
          </a:bodyPr>
          <a:lstStyle/>
          <a:p>
            <a:r>
              <a:rPr lang="en-GB" sz="1800" b="1" u="sng" dirty="0">
                <a:latin typeface="A little sunshine" panose="02000603000000000000" pitchFamily="2" charset="0"/>
                <a:ea typeface="A little sunshine" panose="02000603000000000000" pitchFamily="2" charset="0"/>
              </a:rPr>
              <a:t>Rounding to the nearest power of ten</a:t>
            </a:r>
          </a:p>
        </p:txBody>
      </p:sp>
      <p:sp>
        <p:nvSpPr>
          <p:cNvPr id="88" name="TextBox 87">
            <a:extLst>
              <a:ext uri="{FF2B5EF4-FFF2-40B4-BE49-F238E27FC236}">
                <a16:creationId xmlns:a16="http://schemas.microsoft.com/office/drawing/2014/main" id="{2E8769BA-4B72-210D-DA0D-61A70C5ECAEA}"/>
              </a:ext>
            </a:extLst>
          </p:cNvPr>
          <p:cNvSpPr txBox="1"/>
          <p:nvPr/>
        </p:nvSpPr>
        <p:spPr>
          <a:xfrm>
            <a:off x="3661798" y="8747100"/>
            <a:ext cx="1250566" cy="230832"/>
          </a:xfrm>
          <a:prstGeom prst="rect">
            <a:avLst/>
          </a:prstGeom>
          <a:noFill/>
        </p:spPr>
        <p:txBody>
          <a:bodyPr wrap="square" rtlCol="0">
            <a:spAutoFit/>
          </a:bodyPr>
          <a:lstStyle/>
          <a:p>
            <a:r>
              <a:rPr lang="en-GB" sz="900">
                <a:latin typeface="A little sunshine" panose="02000603000000000000"/>
              </a:rPr>
              <a:t>5475 to the nearest 10</a:t>
            </a:r>
          </a:p>
        </p:txBody>
      </p:sp>
      <p:grpSp>
        <p:nvGrpSpPr>
          <p:cNvPr id="94" name="Group 93">
            <a:extLst>
              <a:ext uri="{FF2B5EF4-FFF2-40B4-BE49-F238E27FC236}">
                <a16:creationId xmlns:a16="http://schemas.microsoft.com/office/drawing/2014/main" id="{AA91AB55-0C7F-E523-5EE5-DE9BF17C508F}"/>
              </a:ext>
            </a:extLst>
          </p:cNvPr>
          <p:cNvGrpSpPr/>
          <p:nvPr/>
        </p:nvGrpSpPr>
        <p:grpSpPr>
          <a:xfrm>
            <a:off x="2572253" y="6447099"/>
            <a:ext cx="2185998" cy="1701622"/>
            <a:chOff x="62915" y="1168190"/>
            <a:chExt cx="2043597" cy="4136426"/>
          </a:xfrm>
        </p:grpSpPr>
        <p:sp>
          <p:nvSpPr>
            <p:cNvPr id="95" name="Rectangle 94">
              <a:extLst>
                <a:ext uri="{FF2B5EF4-FFF2-40B4-BE49-F238E27FC236}">
                  <a16:creationId xmlns:a16="http://schemas.microsoft.com/office/drawing/2014/main" id="{D715EEC3-9F5C-C3F3-356C-4C351CF996E1}"/>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a:extLst>
                <a:ext uri="{FF2B5EF4-FFF2-40B4-BE49-F238E27FC236}">
                  <a16:creationId xmlns:a16="http://schemas.microsoft.com/office/drawing/2014/main" id="{AAA787EF-B726-BF5F-EE17-892FA7073EE6}"/>
                </a:ext>
              </a:extLst>
            </p:cNvPr>
            <p:cNvSpPr/>
            <p:nvPr/>
          </p:nvSpPr>
          <p:spPr>
            <a:xfrm>
              <a:off x="126141" y="1672853"/>
              <a:ext cx="1980371" cy="246221"/>
            </a:xfrm>
            <a:prstGeom prst="rect">
              <a:avLst/>
            </a:prstGeom>
          </p:spPr>
          <p:txBody>
            <a:bodyPr wrap="square">
              <a:spAutoFit/>
            </a:bodyPr>
            <a:lstStyle/>
            <a:p>
              <a:endParaRPr lang="en-GB" sz="1000">
                <a:latin typeface="A little sunshine" panose="02000603000000000000" pitchFamily="2" charset="0"/>
                <a:ea typeface="A little sunshine" panose="02000603000000000000" pitchFamily="2" charset="0"/>
              </a:endParaRPr>
            </a:p>
          </p:txBody>
        </p:sp>
      </p:grpSp>
      <p:sp>
        <p:nvSpPr>
          <p:cNvPr id="97" name="Rectangle 96">
            <a:extLst>
              <a:ext uri="{FF2B5EF4-FFF2-40B4-BE49-F238E27FC236}">
                <a16:creationId xmlns:a16="http://schemas.microsoft.com/office/drawing/2014/main" id="{03890BE6-216B-AF11-6F99-EBEF442E3D17}"/>
              </a:ext>
            </a:extLst>
          </p:cNvPr>
          <p:cNvSpPr/>
          <p:nvPr/>
        </p:nvSpPr>
        <p:spPr>
          <a:xfrm>
            <a:off x="2574680" y="6933429"/>
            <a:ext cx="2021627" cy="1223412"/>
          </a:xfrm>
          <a:prstGeom prst="rect">
            <a:avLst/>
          </a:prstGeom>
        </p:spPr>
        <p:txBody>
          <a:bodyPr wrap="square">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3   9    8   12</a:t>
            </a:r>
          </a:p>
          <a:p>
            <a:r>
              <a:rPr lang="en-GB" sz="1050" b="1" dirty="0">
                <a:latin typeface="Arial" panose="020B0604020202020204" pitchFamily="34" charset="0"/>
                <a:ea typeface="A little sunshine" panose="02000603000000000000" pitchFamily="2" charset="0"/>
                <a:cs typeface="Arial" panose="020B0604020202020204" pitchFamily="34" charset="0"/>
              </a:rPr>
              <a:t>Range: Biggest value  – Smallest value   </a:t>
            </a:r>
            <a:r>
              <a:rPr lang="en-GB" sz="1050" b="1" dirty="0">
                <a:solidFill>
                  <a:srgbClr val="FF0000"/>
                </a:solidFill>
                <a:latin typeface="Arial" panose="020B0604020202020204" pitchFamily="34" charset="0"/>
                <a:ea typeface="A little sunshine" panose="02000603000000000000" pitchFamily="2" charset="0"/>
                <a:cs typeface="Arial" panose="020B0604020202020204" pitchFamily="34" charset="0"/>
              </a:rPr>
              <a:t> </a:t>
            </a:r>
          </a:p>
          <a:p>
            <a:r>
              <a:rPr lang="en-GB" sz="1050" b="1" dirty="0">
                <a:solidFill>
                  <a:srgbClr val="FF0000"/>
                </a:solidFill>
                <a:latin typeface="Arial" panose="020B0604020202020204" pitchFamily="34" charset="0"/>
                <a:ea typeface="A little sunshine" panose="02000603000000000000" pitchFamily="2" charset="0"/>
                <a:cs typeface="Arial" panose="020B0604020202020204" pitchFamily="34" charset="0"/>
              </a:rPr>
              <a:t>      </a:t>
            </a:r>
          </a:p>
          <a:p>
            <a:r>
              <a:rPr lang="en-GB" sz="1050" b="1" dirty="0">
                <a:solidFill>
                  <a:srgbClr val="FF0000"/>
                </a:solidFill>
                <a:latin typeface="Arial" panose="020B0604020202020204" pitchFamily="34" charset="0"/>
                <a:ea typeface="A little sunshine" panose="02000603000000000000" pitchFamily="2" charset="0"/>
                <a:cs typeface="Arial" panose="020B0604020202020204" pitchFamily="34" charset="0"/>
              </a:rPr>
              <a:t>   12 – 3 = 9</a:t>
            </a:r>
          </a:p>
          <a:p>
            <a:endParaRPr lang="en-GB" sz="1050" b="1" dirty="0">
              <a:latin typeface="Arial" panose="020B0604020202020204" pitchFamily="34" charset="0"/>
              <a:ea typeface="A little sunshine" panose="02000603000000000000" pitchFamily="2" charset="0"/>
              <a:cs typeface="Arial" panose="020B0604020202020204" pitchFamily="34" charset="0"/>
            </a:endParaRPr>
          </a:p>
          <a:p>
            <a:r>
              <a:rPr lang="en-GB" sz="1050" dirty="0">
                <a:latin typeface="Arial" panose="020B0604020202020204" pitchFamily="34" charset="0"/>
                <a:ea typeface="A little sunshine" panose="02000603000000000000" pitchFamily="2" charset="0"/>
                <a:cs typeface="Arial" panose="020B0604020202020204" pitchFamily="34" charset="0"/>
              </a:rPr>
              <a:t>Range = 9</a:t>
            </a:r>
          </a:p>
        </p:txBody>
      </p:sp>
      <p:sp>
        <p:nvSpPr>
          <p:cNvPr id="98" name="TextBox 97">
            <a:extLst>
              <a:ext uri="{FF2B5EF4-FFF2-40B4-BE49-F238E27FC236}">
                <a16:creationId xmlns:a16="http://schemas.microsoft.com/office/drawing/2014/main" id="{8C057138-592E-4001-78DA-3DE54BB57E67}"/>
              </a:ext>
            </a:extLst>
          </p:cNvPr>
          <p:cNvSpPr txBox="1"/>
          <p:nvPr/>
        </p:nvSpPr>
        <p:spPr>
          <a:xfrm>
            <a:off x="2553619" y="6690022"/>
            <a:ext cx="1956937" cy="253916"/>
          </a:xfrm>
          <a:prstGeom prst="rect">
            <a:avLst/>
          </a:prstGeom>
          <a:noFill/>
        </p:spPr>
        <p:txBody>
          <a:bodyPr wrap="square" rtlCol="0">
            <a:spAutoFit/>
          </a:bodyPr>
          <a:lstStyle/>
          <a:p>
            <a:r>
              <a:rPr lang="en-GB" sz="1050" i="1" dirty="0">
                <a:latin typeface="Arial" panose="020B0604020202020204" pitchFamily="34" charset="0"/>
                <a:cs typeface="Arial" panose="020B0604020202020204" pitchFamily="34" charset="0"/>
              </a:rPr>
              <a:t>Spread of the values</a:t>
            </a:r>
            <a:endParaRPr lang="en-GB" sz="1050" b="1" i="1" dirty="0">
              <a:latin typeface="Arial" panose="020B0604020202020204" pitchFamily="34" charset="0"/>
              <a:cs typeface="Arial" panose="020B0604020202020204" pitchFamily="34" charset="0"/>
            </a:endParaRPr>
          </a:p>
        </p:txBody>
      </p:sp>
      <p:sp>
        <p:nvSpPr>
          <p:cNvPr id="100" name="TextBox 99">
            <a:extLst>
              <a:ext uri="{FF2B5EF4-FFF2-40B4-BE49-F238E27FC236}">
                <a16:creationId xmlns:a16="http://schemas.microsoft.com/office/drawing/2014/main" id="{81CE33A1-4B8B-39F1-A529-6837FC0BC040}"/>
              </a:ext>
            </a:extLst>
          </p:cNvPr>
          <p:cNvSpPr txBox="1"/>
          <p:nvPr/>
        </p:nvSpPr>
        <p:spPr>
          <a:xfrm>
            <a:off x="2558096" y="6422120"/>
            <a:ext cx="3431568" cy="276999"/>
          </a:xfrm>
          <a:prstGeom prst="rect">
            <a:avLst/>
          </a:prstGeom>
          <a:noFill/>
        </p:spPr>
        <p:txBody>
          <a:bodyPr wrap="square">
            <a:spAutoFit/>
          </a:bodyPr>
          <a:lstStyle/>
          <a:p>
            <a:r>
              <a:rPr lang="en-GB" sz="1200" b="1" u="sng" dirty="0">
                <a:latin typeface="Arial" panose="020B0604020202020204" pitchFamily="34" charset="0"/>
                <a:ea typeface="A little sunshine" panose="02000603000000000000" pitchFamily="2" charset="0"/>
                <a:cs typeface="Arial" panose="020B0604020202020204" pitchFamily="34" charset="0"/>
              </a:rPr>
              <a:t>Range</a:t>
            </a:r>
            <a:endParaRPr lang="en-GB" sz="1050" b="1" u="sng" dirty="0">
              <a:latin typeface="Arial" panose="020B0604020202020204" pitchFamily="34" charset="0"/>
              <a:ea typeface="A little sunshine" panose="02000603000000000000" pitchFamily="2" charset="0"/>
              <a:cs typeface="Arial" panose="020B0604020202020204" pitchFamily="34" charset="0"/>
            </a:endParaRPr>
          </a:p>
        </p:txBody>
      </p:sp>
      <p:sp>
        <p:nvSpPr>
          <p:cNvPr id="2" name="TextBox 1">
            <a:extLst>
              <a:ext uri="{FF2B5EF4-FFF2-40B4-BE49-F238E27FC236}">
                <a16:creationId xmlns:a16="http://schemas.microsoft.com/office/drawing/2014/main" id="{80B19D63-D46D-DEEF-D1E3-5BADAD94F002}"/>
              </a:ext>
            </a:extLst>
          </p:cNvPr>
          <p:cNvSpPr txBox="1"/>
          <p:nvPr/>
        </p:nvSpPr>
        <p:spPr>
          <a:xfrm>
            <a:off x="290108" y="-135480"/>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25823296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9DED24D-0584-F567-111C-702BF6E00889}"/>
              </a:ext>
            </a:extLst>
          </p:cNvPr>
          <p:cNvSpPr/>
          <p:nvPr/>
        </p:nvSpPr>
        <p:spPr>
          <a:xfrm>
            <a:off x="324057" y="1369692"/>
            <a:ext cx="3267793" cy="646331"/>
          </a:xfrm>
          <a:prstGeom prst="rect">
            <a:avLst/>
          </a:prstGeom>
        </p:spPr>
        <p:txBody>
          <a:bodyPr wrap="square">
            <a:spAutoFit/>
          </a:bodyPr>
          <a:lstStyle/>
          <a:p>
            <a:r>
              <a:rPr lang="en-GB" sz="1200" b="1" dirty="0">
                <a:latin typeface="Arial" panose="020B0604020202020204" pitchFamily="34" charset="0"/>
                <a:ea typeface="A little sunshine" panose="02000603000000000000" pitchFamily="2" charset="0"/>
                <a:cs typeface="Arial" panose="020B0604020202020204" pitchFamily="34" charset="0"/>
              </a:rPr>
              <a:t>Example 2</a:t>
            </a:r>
          </a:p>
          <a:p>
            <a:r>
              <a:rPr lang="en-GB" sz="1200" dirty="0">
                <a:latin typeface="Arial" panose="020B0604020202020204" pitchFamily="34" charset="0"/>
                <a:ea typeface="A little sunshine" panose="02000603000000000000" pitchFamily="2" charset="0"/>
                <a:cs typeface="Arial" panose="020B0604020202020204" pitchFamily="34" charset="0"/>
              </a:rPr>
              <a:t>150   154   148   </a:t>
            </a:r>
          </a:p>
          <a:p>
            <a:r>
              <a:rPr lang="en-GB" sz="1200" dirty="0">
                <a:latin typeface="Arial" panose="020B0604020202020204" pitchFamily="34" charset="0"/>
                <a:ea typeface="A little sunshine" panose="02000603000000000000" pitchFamily="2" charset="0"/>
                <a:cs typeface="Arial" panose="020B0604020202020204" pitchFamily="34" charset="0"/>
              </a:rPr>
              <a:t>137   160    158</a:t>
            </a:r>
          </a:p>
        </p:txBody>
      </p:sp>
      <p:sp>
        <p:nvSpPr>
          <p:cNvPr id="5" name="Oval 4">
            <a:extLst>
              <a:ext uri="{FF2B5EF4-FFF2-40B4-BE49-F238E27FC236}">
                <a16:creationId xmlns:a16="http://schemas.microsoft.com/office/drawing/2014/main" id="{BEC6940B-19CB-E5D7-00D8-F49A09F6D8C2}"/>
              </a:ext>
            </a:extLst>
          </p:cNvPr>
          <p:cNvSpPr/>
          <p:nvPr/>
        </p:nvSpPr>
        <p:spPr>
          <a:xfrm flipV="1">
            <a:off x="3313277" y="1603751"/>
            <a:ext cx="597066" cy="4622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cxnSp>
        <p:nvCxnSpPr>
          <p:cNvPr id="6" name="Straight Arrow Connector 5">
            <a:extLst>
              <a:ext uri="{FF2B5EF4-FFF2-40B4-BE49-F238E27FC236}">
                <a16:creationId xmlns:a16="http://schemas.microsoft.com/office/drawing/2014/main" id="{14BCA397-85D5-B19D-A256-4B39A0EC7B3E}"/>
              </a:ext>
            </a:extLst>
          </p:cNvPr>
          <p:cNvCxnSpPr>
            <a:cxnSpLocks/>
          </p:cNvCxnSpPr>
          <p:nvPr/>
        </p:nvCxnSpPr>
        <p:spPr>
          <a:xfrm>
            <a:off x="3591850" y="2016023"/>
            <a:ext cx="0" cy="18607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B38BC1E6-D068-9B7E-75AD-8798469D0460}"/>
              </a:ext>
            </a:extLst>
          </p:cNvPr>
          <p:cNvGrpSpPr/>
          <p:nvPr/>
        </p:nvGrpSpPr>
        <p:grpSpPr>
          <a:xfrm>
            <a:off x="304097" y="426707"/>
            <a:ext cx="4965057" cy="2289931"/>
            <a:chOff x="62915" y="1168190"/>
            <a:chExt cx="2043597" cy="4136426"/>
          </a:xfrm>
        </p:grpSpPr>
        <p:sp>
          <p:nvSpPr>
            <p:cNvPr id="8" name="Rectangle 7">
              <a:extLst>
                <a:ext uri="{FF2B5EF4-FFF2-40B4-BE49-F238E27FC236}">
                  <a16:creationId xmlns:a16="http://schemas.microsoft.com/office/drawing/2014/main" id="{5A9187C6-1CB5-826E-0C24-73E5EA056FE8}"/>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ECDA976B-8C68-FE0C-81FE-27A789238F9C}"/>
                </a:ext>
              </a:extLst>
            </p:cNvPr>
            <p:cNvSpPr/>
            <p:nvPr/>
          </p:nvSpPr>
          <p:spPr>
            <a:xfrm>
              <a:off x="126141" y="1672852"/>
              <a:ext cx="1980371" cy="452468"/>
            </a:xfrm>
            <a:prstGeom prst="rect">
              <a:avLst/>
            </a:prstGeom>
          </p:spPr>
          <p:txBody>
            <a:bodyPr wrap="square">
              <a:spAutoFit/>
            </a:bodyPr>
            <a:lstStyle/>
            <a:p>
              <a:endParaRPr lang="en-GB" sz="1200">
                <a:latin typeface="Arial" panose="020B0604020202020204" pitchFamily="34" charset="0"/>
                <a:ea typeface="A little sunshine" panose="02000603000000000000" pitchFamily="2" charset="0"/>
                <a:cs typeface="Arial" panose="020B0604020202020204" pitchFamily="34" charset="0"/>
              </a:endParaRPr>
            </a:p>
          </p:txBody>
        </p:sp>
      </p:grpSp>
      <p:sp>
        <p:nvSpPr>
          <p:cNvPr id="10" name="TextBox 9">
            <a:extLst>
              <a:ext uri="{FF2B5EF4-FFF2-40B4-BE49-F238E27FC236}">
                <a16:creationId xmlns:a16="http://schemas.microsoft.com/office/drawing/2014/main" id="{3B70D60F-8E37-A29D-15F2-D548ECE6B3F2}"/>
              </a:ext>
            </a:extLst>
          </p:cNvPr>
          <p:cNvSpPr txBox="1"/>
          <p:nvPr/>
        </p:nvSpPr>
        <p:spPr>
          <a:xfrm>
            <a:off x="338268" y="464371"/>
            <a:ext cx="2855457" cy="276999"/>
          </a:xfrm>
          <a:prstGeom prst="rect">
            <a:avLst/>
          </a:prstGeom>
          <a:noFill/>
        </p:spPr>
        <p:txBody>
          <a:bodyPr wrap="square" rtlCol="0">
            <a:spAutoFit/>
          </a:bodyPr>
          <a:lstStyle/>
          <a:p>
            <a:r>
              <a:rPr lang="en-GB" sz="1200" b="1" u="sng" dirty="0">
                <a:latin typeface="Arial" panose="020B0604020202020204" pitchFamily="34" charset="0"/>
                <a:ea typeface="A little sunshine" panose="02000603000000000000" pitchFamily="2" charset="0"/>
                <a:cs typeface="Arial" panose="020B0604020202020204" pitchFamily="34" charset="0"/>
              </a:rPr>
              <a:t>Median</a:t>
            </a:r>
          </a:p>
        </p:txBody>
      </p:sp>
      <p:sp>
        <p:nvSpPr>
          <p:cNvPr id="11" name="TextBox 10">
            <a:extLst>
              <a:ext uri="{FF2B5EF4-FFF2-40B4-BE49-F238E27FC236}">
                <a16:creationId xmlns:a16="http://schemas.microsoft.com/office/drawing/2014/main" id="{3844ABDE-B0B5-6D68-8878-7480D8AD5C8A}"/>
              </a:ext>
            </a:extLst>
          </p:cNvPr>
          <p:cNvSpPr txBox="1"/>
          <p:nvPr/>
        </p:nvSpPr>
        <p:spPr>
          <a:xfrm>
            <a:off x="1668860" y="578888"/>
            <a:ext cx="1416759" cy="276999"/>
          </a:xfrm>
          <a:prstGeom prst="rect">
            <a:avLst/>
          </a:prstGeom>
          <a:noFill/>
        </p:spPr>
        <p:txBody>
          <a:bodyPr wrap="square" rtlCol="0">
            <a:spAutoFit/>
          </a:bodyPr>
          <a:lstStyle/>
          <a:p>
            <a:r>
              <a:rPr lang="en-GB" sz="1200" i="1" dirty="0">
                <a:latin typeface="Arial" panose="020B0604020202020204" pitchFamily="34" charset="0"/>
                <a:cs typeface="Arial" panose="020B0604020202020204" pitchFamily="34" charset="0"/>
              </a:rPr>
              <a:t>The middle value</a:t>
            </a:r>
            <a:endParaRPr lang="en-GB" sz="1200" b="1" i="1"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444152E-120B-9462-4635-A955CB9810CF}"/>
              </a:ext>
            </a:extLst>
          </p:cNvPr>
          <p:cNvSpPr/>
          <p:nvPr/>
        </p:nvSpPr>
        <p:spPr>
          <a:xfrm>
            <a:off x="343662" y="691133"/>
            <a:ext cx="1325198" cy="461665"/>
          </a:xfrm>
          <a:prstGeom prst="rect">
            <a:avLst/>
          </a:prstGeom>
        </p:spPr>
        <p:txBody>
          <a:bodyPr wrap="square">
            <a:spAutoFit/>
          </a:bodyPr>
          <a:lstStyle/>
          <a:p>
            <a:r>
              <a:rPr lang="en-GB" sz="1200" b="1" dirty="0">
                <a:latin typeface="Arial" panose="020B0604020202020204" pitchFamily="34" charset="0"/>
                <a:ea typeface="A little sunshine" panose="02000603000000000000" pitchFamily="2" charset="0"/>
                <a:cs typeface="Arial" panose="020B0604020202020204" pitchFamily="34" charset="0"/>
              </a:rPr>
              <a:t>Example 1</a:t>
            </a:r>
          </a:p>
          <a:p>
            <a:pPr marL="228600" indent="-228600">
              <a:buAutoNum type="arabicPlain" startAt="4"/>
            </a:pPr>
            <a:r>
              <a:rPr lang="en-GB" sz="1200" dirty="0">
                <a:latin typeface="Arial" panose="020B0604020202020204" pitchFamily="34" charset="0"/>
                <a:ea typeface="A little sunshine" panose="02000603000000000000" pitchFamily="2" charset="0"/>
                <a:cs typeface="Arial" panose="020B0604020202020204" pitchFamily="34" charset="0"/>
              </a:rPr>
              <a:t>3   9    8   12</a:t>
            </a:r>
          </a:p>
        </p:txBody>
      </p:sp>
      <p:sp>
        <p:nvSpPr>
          <p:cNvPr id="13" name="Oval 12">
            <a:extLst>
              <a:ext uri="{FF2B5EF4-FFF2-40B4-BE49-F238E27FC236}">
                <a16:creationId xmlns:a16="http://schemas.microsoft.com/office/drawing/2014/main" id="{7D7AC536-1282-C596-6267-23AD65940A6B}"/>
              </a:ext>
            </a:extLst>
          </p:cNvPr>
          <p:cNvSpPr/>
          <p:nvPr/>
        </p:nvSpPr>
        <p:spPr>
          <a:xfrm>
            <a:off x="822991" y="863824"/>
            <a:ext cx="183270" cy="3202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55EEC582-AB2B-69CF-6130-5838D920C6E9}"/>
              </a:ext>
            </a:extLst>
          </p:cNvPr>
          <p:cNvSpPr/>
          <p:nvPr/>
        </p:nvSpPr>
        <p:spPr>
          <a:xfrm>
            <a:off x="1729866" y="1575476"/>
            <a:ext cx="2927717" cy="646331"/>
          </a:xfrm>
          <a:prstGeom prst="rect">
            <a:avLst/>
          </a:prstGeom>
        </p:spPr>
        <p:txBody>
          <a:bodyPr wrap="square">
            <a:spAutoFit/>
          </a:bodyPr>
          <a:lstStyle/>
          <a:p>
            <a:r>
              <a:rPr lang="en-GB" sz="1200" b="1" dirty="0">
                <a:latin typeface="Arial" panose="020B0604020202020204" pitchFamily="34" charset="0"/>
                <a:ea typeface="A little sunshine" panose="02000603000000000000" pitchFamily="2" charset="0"/>
                <a:cs typeface="Arial" panose="020B0604020202020204" pitchFamily="34" charset="0"/>
              </a:rPr>
              <a:t>Median:  put the in order    </a:t>
            </a:r>
          </a:p>
          <a:p>
            <a:pPr algn="r"/>
            <a:r>
              <a:rPr lang="en-GB" sz="1200" b="1" dirty="0">
                <a:latin typeface="Arial" panose="020B0604020202020204" pitchFamily="34" charset="0"/>
                <a:ea typeface="A little sunshine" panose="02000603000000000000" pitchFamily="2" charset="0"/>
                <a:cs typeface="Arial" panose="020B0604020202020204" pitchFamily="34" charset="0"/>
              </a:rPr>
              <a:t> </a:t>
            </a:r>
            <a:r>
              <a:rPr lang="en-GB" sz="1200" dirty="0">
                <a:latin typeface="Arial" panose="020B0604020202020204" pitchFamily="34" charset="0"/>
                <a:ea typeface="A little sunshine" panose="02000603000000000000" pitchFamily="2" charset="0"/>
                <a:cs typeface="Arial" panose="020B0604020202020204" pitchFamily="34" charset="0"/>
              </a:rPr>
              <a:t>137  148  150  154  158  160</a:t>
            </a:r>
          </a:p>
          <a:p>
            <a:pPr algn="r"/>
            <a:r>
              <a:rPr lang="en-GB" sz="1200" b="1" dirty="0">
                <a:solidFill>
                  <a:srgbClr val="FF0000"/>
                </a:solidFill>
                <a:latin typeface="Arial" panose="020B0604020202020204" pitchFamily="34" charset="0"/>
                <a:ea typeface="A little sunshine" panose="02000603000000000000" pitchFamily="2" charset="0"/>
                <a:cs typeface="Arial" panose="020B0604020202020204" pitchFamily="34" charset="0"/>
              </a:rPr>
              <a:t> </a:t>
            </a:r>
            <a:endParaRPr lang="en-GB" sz="1200" b="1" dirty="0">
              <a:latin typeface="Arial" panose="020B0604020202020204" pitchFamily="34" charset="0"/>
              <a:ea typeface="A little sunshine" panose="02000603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74678683-DE30-3DF0-2533-5BD718226F70}"/>
              </a:ext>
            </a:extLst>
          </p:cNvPr>
          <p:cNvSpPr txBox="1"/>
          <p:nvPr/>
        </p:nvSpPr>
        <p:spPr>
          <a:xfrm>
            <a:off x="324057" y="2123829"/>
            <a:ext cx="4965057" cy="461665"/>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There are 2 middle numbers</a:t>
            </a:r>
          </a:p>
          <a:p>
            <a:r>
              <a:rPr lang="en-GB" sz="1200" b="1" dirty="0">
                <a:latin typeface="Arial" panose="020B0604020202020204" pitchFamily="34" charset="0"/>
                <a:cs typeface="Arial" panose="020B0604020202020204" pitchFamily="34" charset="0"/>
              </a:rPr>
              <a:t>Find the midpoint</a:t>
            </a:r>
          </a:p>
        </p:txBody>
      </p:sp>
      <p:sp>
        <p:nvSpPr>
          <p:cNvPr id="16" name="Rectangle 15">
            <a:extLst>
              <a:ext uri="{FF2B5EF4-FFF2-40B4-BE49-F238E27FC236}">
                <a16:creationId xmlns:a16="http://schemas.microsoft.com/office/drawing/2014/main" id="{710D7D2D-373A-DCD7-FC4D-393D22F8FE03}"/>
              </a:ext>
            </a:extLst>
          </p:cNvPr>
          <p:cNvSpPr/>
          <p:nvPr/>
        </p:nvSpPr>
        <p:spPr>
          <a:xfrm>
            <a:off x="3405848" y="2210517"/>
            <a:ext cx="1008990" cy="276999"/>
          </a:xfrm>
          <a:prstGeom prst="rect">
            <a:avLst/>
          </a:prstGeom>
        </p:spPr>
        <p:txBody>
          <a:bodyPr wrap="square">
            <a:spAutoFit/>
          </a:bodyPr>
          <a:lstStyle/>
          <a:p>
            <a:r>
              <a:rPr lang="en-GB" sz="1200" b="1" dirty="0">
                <a:latin typeface="Arial" panose="020B0604020202020204" pitchFamily="34" charset="0"/>
                <a:ea typeface="A little sunshine" panose="02000603000000000000" pitchFamily="2" charset="0"/>
                <a:cs typeface="Arial" panose="020B0604020202020204" pitchFamily="34" charset="0"/>
              </a:rPr>
              <a:t>152</a:t>
            </a:r>
          </a:p>
        </p:txBody>
      </p:sp>
      <p:grpSp>
        <p:nvGrpSpPr>
          <p:cNvPr id="17" name="Group 16">
            <a:extLst>
              <a:ext uri="{FF2B5EF4-FFF2-40B4-BE49-F238E27FC236}">
                <a16:creationId xmlns:a16="http://schemas.microsoft.com/office/drawing/2014/main" id="{126ADDD1-D4BC-197C-6015-D62ECB539ACC}"/>
              </a:ext>
            </a:extLst>
          </p:cNvPr>
          <p:cNvGrpSpPr/>
          <p:nvPr/>
        </p:nvGrpSpPr>
        <p:grpSpPr>
          <a:xfrm>
            <a:off x="312373" y="2855897"/>
            <a:ext cx="5125558" cy="1277078"/>
            <a:chOff x="62915" y="1168190"/>
            <a:chExt cx="2122201" cy="4136426"/>
          </a:xfrm>
        </p:grpSpPr>
        <p:sp>
          <p:nvSpPr>
            <p:cNvPr id="18" name="Rectangle 17">
              <a:extLst>
                <a:ext uri="{FF2B5EF4-FFF2-40B4-BE49-F238E27FC236}">
                  <a16:creationId xmlns:a16="http://schemas.microsoft.com/office/drawing/2014/main" id="{C3CCAA55-F783-E014-886B-7B9E426D086A}"/>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19" name="TextBox 18">
                  <a:extLst>
                    <a:ext uri="{FF2B5EF4-FFF2-40B4-BE49-F238E27FC236}">
                      <a16:creationId xmlns:a16="http://schemas.microsoft.com/office/drawing/2014/main" id="{0D8BC40D-DBD0-149F-A3B7-1E9763A8027B}"/>
                    </a:ext>
                  </a:extLst>
                </p:cNvPr>
                <p:cNvSpPr txBox="1"/>
                <p:nvPr/>
              </p:nvSpPr>
              <p:spPr>
                <a:xfrm>
                  <a:off x="67753" y="1207622"/>
                  <a:ext cx="2117363" cy="897193"/>
                </a:xfrm>
                <a:prstGeom prst="rect">
                  <a:avLst/>
                </a:prstGeom>
                <a:noFill/>
              </p:spPr>
              <p:txBody>
                <a:bodyPr wrap="square" rtlCol="0">
                  <a:spAutoFit/>
                </a:bodyPr>
                <a:lstStyle/>
                <a:p>
                  <a:r>
                    <a:rPr lang="en-GB" sz="1200" b="1" u="sng" dirty="0">
                      <a:latin typeface="Arial" panose="020B0604020202020204" pitchFamily="34" charset="0"/>
                      <a:ea typeface="A little sunshine" panose="02000603000000000000" pitchFamily="2" charset="0"/>
                      <a:cs typeface="Arial" panose="020B0604020202020204" pitchFamily="34" charset="0"/>
                    </a:rPr>
                    <a:t>Compare integers using </a:t>
                  </a:r>
                  <a14:m>
                    <m:oMath xmlns:m="http://schemas.openxmlformats.org/officeDocument/2006/math">
                      <m:r>
                        <a:rPr lang="en-GB" sz="1200" b="1" i="1" u="sng" smtClean="0">
                          <a:latin typeface="Cambria Math" panose="02040503050406030204" pitchFamily="18" charset="0"/>
                          <a:ea typeface="Cambria Math" panose="02040503050406030204" pitchFamily="18" charset="0"/>
                        </a:rPr>
                        <m:t>&lt;, &gt;, =, ≠</m:t>
                      </m:r>
                    </m:oMath>
                  </a14:m>
                  <a:endParaRPr lang="en-GB" sz="1200" b="1" u="sng" dirty="0">
                    <a:latin typeface="Arial" panose="020B0604020202020204" pitchFamily="34" charset="0"/>
                    <a:ea typeface="A little sunshine" panose="02000603000000000000" pitchFamily="2" charset="0"/>
                    <a:cs typeface="Arial" panose="020B0604020202020204" pitchFamily="34" charset="0"/>
                  </a:endParaRPr>
                </a:p>
              </p:txBody>
            </p:sp>
          </mc:Choice>
          <mc:Fallback>
            <p:sp>
              <p:nvSpPr>
                <p:cNvPr id="19" name="TextBox 18">
                  <a:extLst>
                    <a:ext uri="{FF2B5EF4-FFF2-40B4-BE49-F238E27FC236}">
                      <a16:creationId xmlns:a16="http://schemas.microsoft.com/office/drawing/2014/main" id="{0D8BC40D-DBD0-149F-A3B7-1E9763A8027B}"/>
                    </a:ext>
                  </a:extLst>
                </p:cNvPr>
                <p:cNvSpPr txBox="1">
                  <a:spLocks noRot="1" noChangeAspect="1" noMove="1" noResize="1" noEditPoints="1" noAdjustHandles="1" noChangeArrowheads="1" noChangeShapeType="1" noTextEdit="1"/>
                </p:cNvSpPr>
                <p:nvPr/>
              </p:nvSpPr>
              <p:spPr>
                <a:xfrm>
                  <a:off x="67753" y="1207622"/>
                  <a:ext cx="2117363" cy="897193"/>
                </a:xfrm>
                <a:prstGeom prst="rect">
                  <a:avLst/>
                </a:prstGeom>
                <a:blipFill>
                  <a:blip r:embed="rId2"/>
                  <a:stretch>
                    <a:fillRect t="-2174" b="-13043"/>
                  </a:stretch>
                </a:blipFill>
              </p:spPr>
              <p:txBody>
                <a:bodyPr/>
                <a:lstStyle/>
                <a:p>
                  <a:r>
                    <a:rPr lang="en-GB">
                      <a:noFill/>
                    </a:rPr>
                    <a:t> </a:t>
                  </a:r>
                </a:p>
              </p:txBody>
            </p:sp>
          </mc:Fallback>
        </mc:AlternateContent>
        <p:sp>
          <p:nvSpPr>
            <p:cNvPr id="20" name="Rectangle 19">
              <a:extLst>
                <a:ext uri="{FF2B5EF4-FFF2-40B4-BE49-F238E27FC236}">
                  <a16:creationId xmlns:a16="http://schemas.microsoft.com/office/drawing/2014/main" id="{CC36F8E4-DCEC-A490-5D3C-5CE61AA706B9}"/>
                </a:ext>
              </a:extLst>
            </p:cNvPr>
            <p:cNvSpPr/>
            <p:nvPr/>
          </p:nvSpPr>
          <p:spPr>
            <a:xfrm>
              <a:off x="126141" y="1672852"/>
              <a:ext cx="1980371" cy="1132293"/>
            </a:xfrm>
            <a:prstGeom prst="rect">
              <a:avLst/>
            </a:prstGeom>
          </p:spPr>
          <p:txBody>
            <a:bodyPr wrap="square">
              <a:spAutoFit/>
            </a:bodyPr>
            <a:lstStyle/>
            <a:p>
              <a:endParaRPr lang="en-GB" sz="1050">
                <a:latin typeface="Arial" panose="020B0604020202020204" pitchFamily="34" charset="0"/>
                <a:ea typeface="A little sunshine" panose="02000603000000000000" pitchFamily="2" charset="0"/>
                <a:cs typeface="Arial" panose="020B0604020202020204" pitchFamily="34" charset="0"/>
              </a:endParaRPr>
            </a:p>
          </p:txBody>
        </p:sp>
      </p:grpSp>
      <p:pic>
        <p:nvPicPr>
          <p:cNvPr id="21" name="Picture 20">
            <a:extLst>
              <a:ext uri="{FF2B5EF4-FFF2-40B4-BE49-F238E27FC236}">
                <a16:creationId xmlns:a16="http://schemas.microsoft.com/office/drawing/2014/main" id="{06101382-5426-3EAE-953A-CDE2F2C1737E}"/>
              </a:ext>
            </a:extLst>
          </p:cNvPr>
          <p:cNvPicPr>
            <a:picLocks noChangeAspect="1"/>
          </p:cNvPicPr>
          <p:nvPr/>
        </p:nvPicPr>
        <p:blipFill>
          <a:blip r:embed="rId3"/>
          <a:stretch>
            <a:fillRect/>
          </a:stretch>
        </p:blipFill>
        <p:spPr>
          <a:xfrm>
            <a:off x="2491943" y="3043896"/>
            <a:ext cx="2578600" cy="987834"/>
          </a:xfrm>
          <a:prstGeom prst="rect">
            <a:avLst/>
          </a:prstGeom>
        </p:spPr>
      </p:pic>
      <mc:AlternateContent xmlns:mc="http://schemas.openxmlformats.org/markup-compatibility/2006">
        <mc:Choice xmlns:a14="http://schemas.microsoft.com/office/drawing/2010/main" Requires="a14">
          <p:sp>
            <p:nvSpPr>
              <p:cNvPr id="22" name="TextBox 21">
                <a:extLst>
                  <a:ext uri="{FF2B5EF4-FFF2-40B4-BE49-F238E27FC236}">
                    <a16:creationId xmlns:a16="http://schemas.microsoft.com/office/drawing/2014/main" id="{CA8377C6-2832-D6D1-15B0-754CD69A5DCB}"/>
                  </a:ext>
                </a:extLst>
              </p:cNvPr>
              <p:cNvSpPr txBox="1"/>
              <p:nvPr/>
            </p:nvSpPr>
            <p:spPr>
              <a:xfrm>
                <a:off x="592516" y="3271787"/>
                <a:ext cx="1365437" cy="738664"/>
              </a:xfrm>
              <a:prstGeom prst="rect">
                <a:avLst/>
              </a:prstGeom>
              <a:noFill/>
            </p:spPr>
            <p:txBody>
              <a:bodyPr wrap="square" rtlCol="0">
                <a:spAutoFit/>
              </a:bodyPr>
              <a:lstStyle/>
              <a:p>
                <a14:m>
                  <m:oMath xmlns:m="http://schemas.openxmlformats.org/officeDocument/2006/math">
                    <m:r>
                      <a:rPr lang="en-GB" sz="1050" i="1" smtClean="0">
                        <a:latin typeface="Cambria Math" panose="02040503050406030204" pitchFamily="18" charset="0"/>
                        <a:ea typeface="Cambria Math" panose="02040503050406030204" pitchFamily="18" charset="0"/>
                      </a:rPr>
                      <m:t>&lt;</m:t>
                    </m:r>
                  </m:oMath>
                </a14:m>
                <a:r>
                  <a:rPr lang="en-GB" sz="1050" i="1" dirty="0">
                    <a:latin typeface="Arial" panose="020B0604020202020204" pitchFamily="34" charset="0"/>
                    <a:ea typeface="Cambria Math" panose="02040503050406030204" pitchFamily="18" charset="0"/>
                    <a:cs typeface="Arial" panose="020B0604020202020204" pitchFamily="34" charset="0"/>
                  </a:rPr>
                  <a:t> </a:t>
                </a:r>
                <a:r>
                  <a:rPr lang="en-GB" sz="1050" i="1" dirty="0">
                    <a:latin typeface="Arial" panose="020B0604020202020204" pitchFamily="34" charset="0"/>
                    <a:ea typeface="A little sunshine" panose="02000603000000000000" pitchFamily="2" charset="0"/>
                    <a:cs typeface="Arial" panose="020B0604020202020204" pitchFamily="34" charset="0"/>
                  </a:rPr>
                  <a:t>less than</a:t>
                </a:r>
                <a:endParaRPr lang="en-GB" sz="1050" i="1" dirty="0">
                  <a:latin typeface="Arial" panose="020B0604020202020204" pitchFamily="34" charset="0"/>
                  <a:ea typeface="Cambria Math" panose="02040503050406030204" pitchFamily="18" charset="0"/>
                  <a:cs typeface="Arial" panose="020B0604020202020204" pitchFamily="34" charset="0"/>
                </a:endParaRPr>
              </a:p>
              <a:p>
                <a14:m>
                  <m:oMath xmlns:m="http://schemas.openxmlformats.org/officeDocument/2006/math">
                    <m:r>
                      <a:rPr lang="en-GB" sz="1050" i="1" smtClean="0">
                        <a:latin typeface="Cambria Math" panose="02040503050406030204" pitchFamily="18" charset="0"/>
                        <a:ea typeface="Cambria Math" panose="02040503050406030204" pitchFamily="18" charset="0"/>
                      </a:rPr>
                      <m:t>&gt;</m:t>
                    </m:r>
                  </m:oMath>
                </a14:m>
                <a:r>
                  <a:rPr lang="en-GB" sz="1050" dirty="0">
                    <a:latin typeface="Arial" panose="020B0604020202020204" pitchFamily="34" charset="0"/>
                    <a:ea typeface="A little sunshine" panose="02000603000000000000" pitchFamily="2" charset="0"/>
                    <a:cs typeface="Arial" panose="020B0604020202020204" pitchFamily="34" charset="0"/>
                  </a:rPr>
                  <a:t> greater than</a:t>
                </a:r>
              </a:p>
              <a:p>
                <a14:m>
                  <m:oMath xmlns:m="http://schemas.openxmlformats.org/officeDocument/2006/math">
                    <m:r>
                      <a:rPr lang="en-GB" sz="1050" i="1" smtClean="0">
                        <a:latin typeface="Cambria Math" panose="02040503050406030204" pitchFamily="18" charset="0"/>
                        <a:ea typeface="Cambria Math" panose="02040503050406030204" pitchFamily="18" charset="0"/>
                      </a:rPr>
                      <m:t>=</m:t>
                    </m:r>
                  </m:oMath>
                </a14:m>
                <a:r>
                  <a:rPr lang="en-GB" sz="1050" dirty="0">
                    <a:latin typeface="Arial" panose="020B0604020202020204" pitchFamily="34" charset="0"/>
                    <a:ea typeface="A little sunshine" panose="02000603000000000000" pitchFamily="2" charset="0"/>
                    <a:cs typeface="Arial" panose="020B0604020202020204" pitchFamily="34" charset="0"/>
                  </a:rPr>
                  <a:t> equal to</a:t>
                </a:r>
              </a:p>
              <a:p>
                <a14:m>
                  <m:oMath xmlns:m="http://schemas.openxmlformats.org/officeDocument/2006/math">
                    <m:r>
                      <a:rPr lang="en-GB" sz="1050" i="1" smtClean="0">
                        <a:latin typeface="Cambria Math" panose="02040503050406030204" pitchFamily="18" charset="0"/>
                        <a:ea typeface="Cambria Math" panose="02040503050406030204" pitchFamily="18" charset="0"/>
                      </a:rPr>
                      <m:t>≠</m:t>
                    </m:r>
                  </m:oMath>
                </a14:m>
                <a:r>
                  <a:rPr lang="en-GB" sz="1050" dirty="0">
                    <a:latin typeface="Arial" panose="020B0604020202020204" pitchFamily="34" charset="0"/>
                    <a:ea typeface="A little sunshine" panose="02000603000000000000" pitchFamily="2" charset="0"/>
                    <a:cs typeface="Arial" panose="020B0604020202020204" pitchFamily="34" charset="0"/>
                  </a:rPr>
                  <a:t> not equal to</a:t>
                </a:r>
              </a:p>
            </p:txBody>
          </p:sp>
        </mc:Choice>
        <mc:Fallback>
          <p:sp>
            <p:nvSpPr>
              <p:cNvPr id="22" name="TextBox 21">
                <a:extLst>
                  <a:ext uri="{FF2B5EF4-FFF2-40B4-BE49-F238E27FC236}">
                    <a16:creationId xmlns:a16="http://schemas.microsoft.com/office/drawing/2014/main" id="{CA8377C6-2832-D6D1-15B0-754CD69A5DCB}"/>
                  </a:ext>
                </a:extLst>
              </p:cNvPr>
              <p:cNvSpPr txBox="1">
                <a:spLocks noRot="1" noChangeAspect="1" noMove="1" noResize="1" noEditPoints="1" noAdjustHandles="1" noChangeArrowheads="1" noChangeShapeType="1" noTextEdit="1"/>
              </p:cNvSpPr>
              <p:nvPr/>
            </p:nvSpPr>
            <p:spPr>
              <a:xfrm>
                <a:off x="592516" y="3271787"/>
                <a:ext cx="1365437" cy="738664"/>
              </a:xfrm>
              <a:prstGeom prst="rect">
                <a:avLst/>
              </a:prstGeom>
              <a:blipFill>
                <a:blip r:embed="rId4"/>
                <a:stretch>
                  <a:fillRect b="-4132"/>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3" name="TextBox 22">
                <a:extLst>
                  <a:ext uri="{FF2B5EF4-FFF2-40B4-BE49-F238E27FC236}">
                    <a16:creationId xmlns:a16="http://schemas.microsoft.com/office/drawing/2014/main" id="{60C9CEA2-E3E2-8A1D-238E-E9CF374BB071}"/>
                  </a:ext>
                </a:extLst>
              </p:cNvPr>
              <p:cNvSpPr txBox="1"/>
              <p:nvPr/>
            </p:nvSpPr>
            <p:spPr>
              <a:xfrm>
                <a:off x="3909324" y="3088728"/>
                <a:ext cx="73701"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1050" i="1" smtClean="0">
                          <a:solidFill>
                            <a:srgbClr val="FF0000"/>
                          </a:solidFill>
                          <a:latin typeface="Cambria Math" panose="02040503050406030204" pitchFamily="18" charset="0"/>
                          <a:ea typeface="Cambria Math" panose="02040503050406030204" pitchFamily="18" charset="0"/>
                        </a:rPr>
                        <m:t>=</m:t>
                      </m:r>
                    </m:oMath>
                  </m:oMathPara>
                </a14:m>
                <a:endParaRPr lang="en-GB" sz="1050" dirty="0">
                  <a:solidFill>
                    <a:srgbClr val="FF0000"/>
                  </a:solidFill>
                  <a:latin typeface="Arial" panose="020B0604020202020204" pitchFamily="34" charset="0"/>
                  <a:cs typeface="Arial" panose="020B0604020202020204" pitchFamily="34" charset="0"/>
                </a:endParaRPr>
              </a:p>
            </p:txBody>
          </p:sp>
        </mc:Choice>
        <mc:Fallback>
          <p:sp>
            <p:nvSpPr>
              <p:cNvPr id="23" name="TextBox 22">
                <a:extLst>
                  <a:ext uri="{FF2B5EF4-FFF2-40B4-BE49-F238E27FC236}">
                    <a16:creationId xmlns:a16="http://schemas.microsoft.com/office/drawing/2014/main" id="{60C9CEA2-E3E2-8A1D-238E-E9CF374BB071}"/>
                  </a:ext>
                </a:extLst>
              </p:cNvPr>
              <p:cNvSpPr txBox="1">
                <a:spLocks noRot="1" noChangeAspect="1" noMove="1" noResize="1" noEditPoints="1" noAdjustHandles="1" noChangeArrowheads="1" noChangeShapeType="1" noTextEdit="1"/>
              </p:cNvSpPr>
              <p:nvPr/>
            </p:nvSpPr>
            <p:spPr>
              <a:xfrm>
                <a:off x="3909324" y="3088728"/>
                <a:ext cx="73701" cy="261610"/>
              </a:xfrm>
              <a:prstGeom prst="rect">
                <a:avLst/>
              </a:prstGeom>
              <a:blipFill>
                <a:blip r:embed="rId5"/>
                <a:stretch>
                  <a:fillRect r="-125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4" name="TextBox 23">
                <a:extLst>
                  <a:ext uri="{FF2B5EF4-FFF2-40B4-BE49-F238E27FC236}">
                    <a16:creationId xmlns:a16="http://schemas.microsoft.com/office/drawing/2014/main" id="{CF109B5C-E7D1-B306-0C50-38796C6C1BF4}"/>
                  </a:ext>
                </a:extLst>
              </p:cNvPr>
              <p:cNvSpPr txBox="1"/>
              <p:nvPr/>
            </p:nvSpPr>
            <p:spPr>
              <a:xfrm>
                <a:off x="3909324" y="3438312"/>
                <a:ext cx="73701"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1050" i="1" smtClean="0">
                          <a:solidFill>
                            <a:srgbClr val="FF0000"/>
                          </a:solidFill>
                          <a:latin typeface="Cambria Math" panose="02040503050406030204" pitchFamily="18" charset="0"/>
                          <a:ea typeface="Cambria Math" panose="02040503050406030204" pitchFamily="18" charset="0"/>
                        </a:rPr>
                        <m:t>=</m:t>
                      </m:r>
                    </m:oMath>
                  </m:oMathPara>
                </a14:m>
                <a:endParaRPr lang="en-GB" sz="1050" dirty="0">
                  <a:solidFill>
                    <a:srgbClr val="FF0000"/>
                  </a:solidFill>
                  <a:latin typeface="Arial" panose="020B0604020202020204" pitchFamily="34" charset="0"/>
                  <a:cs typeface="Arial" panose="020B0604020202020204" pitchFamily="34" charset="0"/>
                </a:endParaRPr>
              </a:p>
            </p:txBody>
          </p:sp>
        </mc:Choice>
        <mc:Fallback>
          <p:sp>
            <p:nvSpPr>
              <p:cNvPr id="24" name="TextBox 23">
                <a:extLst>
                  <a:ext uri="{FF2B5EF4-FFF2-40B4-BE49-F238E27FC236}">
                    <a16:creationId xmlns:a16="http://schemas.microsoft.com/office/drawing/2014/main" id="{CF109B5C-E7D1-B306-0C50-38796C6C1BF4}"/>
                  </a:ext>
                </a:extLst>
              </p:cNvPr>
              <p:cNvSpPr txBox="1">
                <a:spLocks noRot="1" noChangeAspect="1" noMove="1" noResize="1" noEditPoints="1" noAdjustHandles="1" noChangeArrowheads="1" noChangeShapeType="1" noTextEdit="1"/>
              </p:cNvSpPr>
              <p:nvPr/>
            </p:nvSpPr>
            <p:spPr>
              <a:xfrm>
                <a:off x="3909324" y="3438312"/>
                <a:ext cx="73701" cy="261610"/>
              </a:xfrm>
              <a:prstGeom prst="rect">
                <a:avLst/>
              </a:prstGeom>
              <a:blipFill>
                <a:blip r:embed="rId6"/>
                <a:stretch>
                  <a:fillRect r="-125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5" name="TextBox 24">
                <a:extLst>
                  <a:ext uri="{FF2B5EF4-FFF2-40B4-BE49-F238E27FC236}">
                    <a16:creationId xmlns:a16="http://schemas.microsoft.com/office/drawing/2014/main" id="{94991786-AD36-47E0-F137-06FF38E55BCF}"/>
                  </a:ext>
                </a:extLst>
              </p:cNvPr>
              <p:cNvSpPr txBox="1"/>
              <p:nvPr/>
            </p:nvSpPr>
            <p:spPr>
              <a:xfrm>
                <a:off x="3919521" y="3721509"/>
                <a:ext cx="73701"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1050" i="1" smtClean="0">
                          <a:solidFill>
                            <a:srgbClr val="FF0000"/>
                          </a:solidFill>
                          <a:latin typeface="Cambria Math" panose="02040503050406030204" pitchFamily="18" charset="0"/>
                          <a:ea typeface="Cambria Math" panose="02040503050406030204" pitchFamily="18" charset="0"/>
                        </a:rPr>
                        <m:t>&lt;</m:t>
                      </m:r>
                    </m:oMath>
                  </m:oMathPara>
                </a14:m>
                <a:endParaRPr lang="en-GB" sz="1050" dirty="0">
                  <a:solidFill>
                    <a:srgbClr val="FF0000"/>
                  </a:solidFill>
                  <a:latin typeface="Arial" panose="020B0604020202020204" pitchFamily="34" charset="0"/>
                  <a:cs typeface="Arial" panose="020B0604020202020204" pitchFamily="34" charset="0"/>
                </a:endParaRPr>
              </a:p>
            </p:txBody>
          </p:sp>
        </mc:Choice>
        <mc:Fallback>
          <p:sp>
            <p:nvSpPr>
              <p:cNvPr id="25" name="TextBox 24">
                <a:extLst>
                  <a:ext uri="{FF2B5EF4-FFF2-40B4-BE49-F238E27FC236}">
                    <a16:creationId xmlns:a16="http://schemas.microsoft.com/office/drawing/2014/main" id="{94991786-AD36-47E0-F137-06FF38E55BCF}"/>
                  </a:ext>
                </a:extLst>
              </p:cNvPr>
              <p:cNvSpPr txBox="1">
                <a:spLocks noRot="1" noChangeAspect="1" noMove="1" noResize="1" noEditPoints="1" noAdjustHandles="1" noChangeArrowheads="1" noChangeShapeType="1" noTextEdit="1"/>
              </p:cNvSpPr>
              <p:nvPr/>
            </p:nvSpPr>
            <p:spPr>
              <a:xfrm>
                <a:off x="3919521" y="3721509"/>
                <a:ext cx="73701" cy="261610"/>
              </a:xfrm>
              <a:prstGeom prst="rect">
                <a:avLst/>
              </a:prstGeom>
              <a:blipFill>
                <a:blip r:embed="rId7"/>
                <a:stretch>
                  <a:fillRect l="-8333" r="-141667"/>
                </a:stretch>
              </a:blipFill>
            </p:spPr>
            <p:txBody>
              <a:bodyPr/>
              <a:lstStyle/>
              <a:p>
                <a:r>
                  <a:rPr lang="en-GB">
                    <a:noFill/>
                  </a:rPr>
                  <a:t> </a:t>
                </a:r>
              </a:p>
            </p:txBody>
          </p:sp>
        </mc:Fallback>
      </mc:AlternateContent>
      <p:graphicFrame>
        <p:nvGraphicFramePr>
          <p:cNvPr id="26" name="Table 25">
            <a:extLst>
              <a:ext uri="{FF2B5EF4-FFF2-40B4-BE49-F238E27FC236}">
                <a16:creationId xmlns:a16="http://schemas.microsoft.com/office/drawing/2014/main" id="{7CA6D367-D232-15C7-511B-E03CB9660F81}"/>
              </a:ext>
            </a:extLst>
          </p:cNvPr>
          <p:cNvGraphicFramePr>
            <a:graphicFrameLocks noGrp="1"/>
          </p:cNvGraphicFramePr>
          <p:nvPr>
            <p:extLst>
              <p:ext uri="{D42A27DB-BD31-4B8C-83A1-F6EECF244321}">
                <p14:modId xmlns:p14="http://schemas.microsoft.com/office/powerpoint/2010/main" val="3724486021"/>
              </p:ext>
            </p:extLst>
          </p:nvPr>
        </p:nvGraphicFramePr>
        <p:xfrm>
          <a:off x="2743217" y="4411751"/>
          <a:ext cx="2381486" cy="733517"/>
        </p:xfrm>
        <a:graphic>
          <a:graphicData uri="http://schemas.openxmlformats.org/drawingml/2006/table">
            <a:tbl>
              <a:tblPr firstRow="1" bandRow="1">
                <a:tableStyleId>{5C22544A-7EE6-4342-B048-85BDC9FD1C3A}</a:tableStyleId>
              </a:tblPr>
              <a:tblGrid>
                <a:gridCol w="671656">
                  <a:extLst>
                    <a:ext uri="{9D8B030D-6E8A-4147-A177-3AD203B41FA5}">
                      <a16:colId xmlns:a16="http://schemas.microsoft.com/office/drawing/2014/main" val="20000"/>
                    </a:ext>
                  </a:extLst>
                </a:gridCol>
                <a:gridCol w="801110">
                  <a:extLst>
                    <a:ext uri="{9D8B030D-6E8A-4147-A177-3AD203B41FA5}">
                      <a16:colId xmlns:a16="http://schemas.microsoft.com/office/drawing/2014/main" val="20001"/>
                    </a:ext>
                  </a:extLst>
                </a:gridCol>
                <a:gridCol w="908720">
                  <a:extLst>
                    <a:ext uri="{9D8B030D-6E8A-4147-A177-3AD203B41FA5}">
                      <a16:colId xmlns:a16="http://schemas.microsoft.com/office/drawing/2014/main" val="20002"/>
                    </a:ext>
                  </a:extLst>
                </a:gridCol>
              </a:tblGrid>
              <a:tr h="388179">
                <a:tc>
                  <a:txBody>
                    <a:bodyPr/>
                    <a:lstStyle/>
                    <a:p>
                      <a:r>
                        <a:rPr lang="en-GB" sz="1050" b="0">
                          <a:solidFill>
                            <a:schemeClr val="tx1"/>
                          </a:solidFill>
                          <a:latin typeface="Arial" panose="020B0604020202020204" pitchFamily="34" charset="0"/>
                          <a:ea typeface="A little sunshine" panose="02000603000000000000" pitchFamily="2" charset="0"/>
                          <a:cs typeface="Arial" panose="020B0604020202020204" pitchFamily="34" charset="0"/>
                        </a:rPr>
                        <a:t>ones</a:t>
                      </a:r>
                    </a:p>
                  </a:txBody>
                  <a:tcP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50" b="0">
                          <a:solidFill>
                            <a:schemeClr val="tx1"/>
                          </a:solidFill>
                          <a:latin typeface="Arial" panose="020B0604020202020204" pitchFamily="34" charset="0"/>
                          <a:ea typeface="A little sunshine" panose="02000603000000000000" pitchFamily="2" charset="0"/>
                          <a:cs typeface="Arial" panose="020B0604020202020204" pitchFamily="34" charset="0"/>
                        </a:rPr>
                        <a:t>tenths</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50" b="0" dirty="0">
                          <a:solidFill>
                            <a:schemeClr val="tx1"/>
                          </a:solidFill>
                          <a:latin typeface="Arial" panose="020B0604020202020204" pitchFamily="34" charset="0"/>
                          <a:ea typeface="A little sunshine" panose="02000603000000000000" pitchFamily="2" charset="0"/>
                          <a:cs typeface="Arial" panose="020B0604020202020204" pitchFamily="34" charset="0"/>
                        </a:rPr>
                        <a:t>hundredths</a:t>
                      </a:r>
                    </a:p>
                  </a:txBody>
                  <a:tcP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45338">
                <a:tc>
                  <a:txBody>
                    <a:bodyPr/>
                    <a:lstStyle/>
                    <a:p>
                      <a:endParaRPr lang="en-GB" sz="1050">
                        <a:solidFill>
                          <a:schemeClr val="tx1"/>
                        </a:solidFill>
                        <a:latin typeface="Arial" panose="020B0604020202020204" pitchFamily="34" charset="0"/>
                        <a:ea typeface="A little sunshine" panose="02000603000000000000" pitchFamily="2"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050">
                        <a:solidFill>
                          <a:schemeClr val="tx1"/>
                        </a:solidFill>
                        <a:latin typeface="Arial" panose="020B0604020202020204" pitchFamily="34" charset="0"/>
                        <a:ea typeface="A little sunshine" panose="02000603000000000000" pitchFamily="2" charset="0"/>
                        <a:cs typeface="Arial" panose="020B0604020202020204" pitchFamily="34" charset="0"/>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050" dirty="0">
                        <a:solidFill>
                          <a:schemeClr val="tx1"/>
                        </a:solidFill>
                        <a:latin typeface="Arial" panose="020B0604020202020204" pitchFamily="34" charset="0"/>
                        <a:ea typeface="A little sunshine" panose="02000603000000000000" pitchFamily="2" charset="0"/>
                        <a:cs typeface="Arial" panose="020B0604020202020204" pitchFamily="34" charset="0"/>
                      </a:endParaRPr>
                    </a:p>
                  </a:txBody>
                  <a:tcP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grpSp>
        <p:nvGrpSpPr>
          <p:cNvPr id="27" name="Group 26">
            <a:extLst>
              <a:ext uri="{FF2B5EF4-FFF2-40B4-BE49-F238E27FC236}">
                <a16:creationId xmlns:a16="http://schemas.microsoft.com/office/drawing/2014/main" id="{2F0CA3F5-AA94-AD05-F0BF-EFEA0C5DDBB5}"/>
              </a:ext>
            </a:extLst>
          </p:cNvPr>
          <p:cNvGrpSpPr/>
          <p:nvPr/>
        </p:nvGrpSpPr>
        <p:grpSpPr>
          <a:xfrm>
            <a:off x="2466380" y="4864020"/>
            <a:ext cx="3098797" cy="1170061"/>
            <a:chOff x="1218070" y="7333359"/>
            <a:chExt cx="1949826" cy="1170061"/>
          </a:xfrm>
        </p:grpSpPr>
        <p:sp>
          <p:nvSpPr>
            <p:cNvPr id="30" name="Left Brace 29">
              <a:extLst>
                <a:ext uri="{FF2B5EF4-FFF2-40B4-BE49-F238E27FC236}">
                  <a16:creationId xmlns:a16="http://schemas.microsoft.com/office/drawing/2014/main" id="{8D59515B-C228-B18C-D30B-E7172D200E44}"/>
                </a:ext>
              </a:extLst>
            </p:cNvPr>
            <p:cNvSpPr/>
            <p:nvPr/>
          </p:nvSpPr>
          <p:spPr>
            <a:xfrm rot="16200000">
              <a:off x="2152037" y="7101630"/>
              <a:ext cx="85740" cy="1120704"/>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TextBox 30">
              <a:extLst>
                <a:ext uri="{FF2B5EF4-FFF2-40B4-BE49-F238E27FC236}">
                  <a16:creationId xmlns:a16="http://schemas.microsoft.com/office/drawing/2014/main" id="{9C60EBAB-BC44-CA8C-E5F1-FF085544EA8A}"/>
                </a:ext>
              </a:extLst>
            </p:cNvPr>
            <p:cNvSpPr txBox="1"/>
            <p:nvPr/>
          </p:nvSpPr>
          <p:spPr>
            <a:xfrm>
              <a:off x="1218070" y="7764756"/>
              <a:ext cx="1949826" cy="738664"/>
            </a:xfrm>
            <a:prstGeom prst="rect">
              <a:avLst/>
            </a:prstGeom>
            <a:noFill/>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0 ones, 5 tenth and 2 hundredths</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0 + 0.1 + 0.1 + 0.1 + 0.1 + 0.1 + 0.01 + 0.01</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0 + 0.5 + 0.02</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a:t>
              </a:r>
              <a:r>
                <a:rPr lang="en-GB" sz="1050" b="1" dirty="0">
                  <a:latin typeface="Arial" panose="020B0604020202020204" pitchFamily="34" charset="0"/>
                  <a:ea typeface="A little sunshine" panose="02000603000000000000" pitchFamily="2" charset="0"/>
                  <a:cs typeface="Arial" panose="020B0604020202020204" pitchFamily="34" charset="0"/>
                </a:rPr>
                <a:t>0.52</a:t>
              </a:r>
            </a:p>
          </p:txBody>
        </p:sp>
        <p:sp>
          <p:nvSpPr>
            <p:cNvPr id="32" name="Oval 31">
              <a:extLst>
                <a:ext uri="{FF2B5EF4-FFF2-40B4-BE49-F238E27FC236}">
                  <a16:creationId xmlns:a16="http://schemas.microsoft.com/office/drawing/2014/main" id="{B3F5F637-B2EF-7815-3518-D694F58A6D0E}"/>
                </a:ext>
              </a:extLst>
            </p:cNvPr>
            <p:cNvSpPr/>
            <p:nvPr/>
          </p:nvSpPr>
          <p:spPr>
            <a:xfrm>
              <a:off x="1952804" y="7333359"/>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A2FC1A88-0710-3C33-87E4-C0DADD93D97F}"/>
                </a:ext>
              </a:extLst>
            </p:cNvPr>
            <p:cNvSpPr/>
            <p:nvPr/>
          </p:nvSpPr>
          <p:spPr>
            <a:xfrm>
              <a:off x="2083055" y="7371538"/>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EA8044B7-6C54-E68E-C63E-F44B1AA2B75C}"/>
                </a:ext>
              </a:extLst>
            </p:cNvPr>
            <p:cNvSpPr/>
            <p:nvPr/>
          </p:nvSpPr>
          <p:spPr>
            <a:xfrm>
              <a:off x="2192984" y="7337364"/>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5972ACBA-9CA6-7161-6ADF-624FE712D436}"/>
                </a:ext>
              </a:extLst>
            </p:cNvPr>
            <p:cNvSpPr/>
            <p:nvPr/>
          </p:nvSpPr>
          <p:spPr>
            <a:xfrm>
              <a:off x="1982552" y="7445066"/>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06B89325-5401-D572-43A8-B2B788998F40}"/>
                </a:ext>
              </a:extLst>
            </p:cNvPr>
            <p:cNvSpPr/>
            <p:nvPr/>
          </p:nvSpPr>
          <p:spPr>
            <a:xfrm>
              <a:off x="2403205" y="7357940"/>
              <a:ext cx="79170" cy="83968"/>
            </a:xfrm>
            <a:prstGeom prst="ellipse">
              <a:avLst/>
            </a:prstGeom>
            <a:solidFill>
              <a:srgbClr val="CC3399"/>
            </a:solidFill>
            <a:ln>
              <a:solidFill>
                <a:srgbClr val="CC3399"/>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07C1F700-39F5-524D-32FF-6D6C3A16A69D}"/>
                </a:ext>
              </a:extLst>
            </p:cNvPr>
            <p:cNvSpPr/>
            <p:nvPr/>
          </p:nvSpPr>
          <p:spPr>
            <a:xfrm>
              <a:off x="2591019" y="7411232"/>
              <a:ext cx="79170" cy="83968"/>
            </a:xfrm>
            <a:prstGeom prst="ellipse">
              <a:avLst/>
            </a:prstGeom>
            <a:solidFill>
              <a:srgbClr val="CC3399"/>
            </a:solidFill>
            <a:ln>
              <a:solidFill>
                <a:srgbClr val="CC3399"/>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sp>
        <p:nvSpPr>
          <p:cNvPr id="38" name="Oval Callout 50">
            <a:extLst>
              <a:ext uri="{FF2B5EF4-FFF2-40B4-BE49-F238E27FC236}">
                <a16:creationId xmlns:a16="http://schemas.microsoft.com/office/drawing/2014/main" id="{06CD56FF-289C-69C0-F0E1-908EE5C892B3}"/>
              </a:ext>
            </a:extLst>
          </p:cNvPr>
          <p:cNvSpPr/>
          <p:nvPr/>
        </p:nvSpPr>
        <p:spPr>
          <a:xfrm>
            <a:off x="735590" y="4930276"/>
            <a:ext cx="1224099" cy="554655"/>
          </a:xfrm>
          <a:prstGeom prst="wedgeEllipseCallout">
            <a:avLst>
              <a:gd name="adj1" fmla="val 44385"/>
              <a:gd name="adj2" fmla="val 7180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C4F3AAE6-8C20-D484-C103-2077E52571F0}"/>
              </a:ext>
            </a:extLst>
          </p:cNvPr>
          <p:cNvSpPr txBox="1"/>
          <p:nvPr/>
        </p:nvSpPr>
        <p:spPr>
          <a:xfrm>
            <a:off x="586548" y="4916793"/>
            <a:ext cx="1502552" cy="577081"/>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We say</a:t>
            </a:r>
          </a:p>
          <a:p>
            <a:pPr algn="ctr"/>
            <a:r>
              <a:rPr lang="en-GB" sz="1050" b="1" dirty="0">
                <a:latin typeface="A little sunshine" panose="02000603000000000000" pitchFamily="2" charset="0"/>
                <a:ea typeface="A little sunshine" panose="02000603000000000000" pitchFamily="2" charset="0"/>
              </a:rPr>
              <a:t>“nought point five two”</a:t>
            </a:r>
          </a:p>
        </p:txBody>
      </p:sp>
      <p:sp>
        <p:nvSpPr>
          <p:cNvPr id="40" name="TextBox 39">
            <a:extLst>
              <a:ext uri="{FF2B5EF4-FFF2-40B4-BE49-F238E27FC236}">
                <a16:creationId xmlns:a16="http://schemas.microsoft.com/office/drawing/2014/main" id="{A489D45F-B979-E677-A2D5-EC28CA4A5B95}"/>
              </a:ext>
            </a:extLst>
          </p:cNvPr>
          <p:cNvSpPr txBox="1"/>
          <p:nvPr/>
        </p:nvSpPr>
        <p:spPr>
          <a:xfrm>
            <a:off x="1157425" y="5945908"/>
            <a:ext cx="2761562" cy="253916"/>
          </a:xfrm>
          <a:prstGeom prst="rect">
            <a:avLst/>
          </a:prstGeom>
          <a:noFill/>
        </p:spPr>
        <p:txBody>
          <a:bodyPr wrap="square" rtlCol="0">
            <a:spAutoFit/>
          </a:bodyPr>
          <a:lstStyle/>
          <a:p>
            <a:pPr algn="ctr"/>
            <a:r>
              <a:rPr lang="en-GB" sz="1050" b="1" dirty="0">
                <a:latin typeface="Arial" panose="020B0604020202020204" pitchFamily="34" charset="0"/>
                <a:ea typeface="A little sunshine" panose="02000603000000000000" pitchFamily="2" charset="0"/>
                <a:cs typeface="Arial" panose="020B0604020202020204" pitchFamily="34" charset="0"/>
              </a:rPr>
              <a:t>Five tenths and two hundredths</a:t>
            </a:r>
          </a:p>
        </p:txBody>
      </p:sp>
      <p:grpSp>
        <p:nvGrpSpPr>
          <p:cNvPr id="41" name="Group 40">
            <a:extLst>
              <a:ext uri="{FF2B5EF4-FFF2-40B4-BE49-F238E27FC236}">
                <a16:creationId xmlns:a16="http://schemas.microsoft.com/office/drawing/2014/main" id="{7606B469-CC1E-1427-7279-558FD0FAECFE}"/>
              </a:ext>
            </a:extLst>
          </p:cNvPr>
          <p:cNvGrpSpPr/>
          <p:nvPr/>
        </p:nvGrpSpPr>
        <p:grpSpPr>
          <a:xfrm>
            <a:off x="290519" y="4161998"/>
            <a:ext cx="5125558" cy="2123261"/>
            <a:chOff x="45763" y="872453"/>
            <a:chExt cx="2155008" cy="4237455"/>
          </a:xfrm>
        </p:grpSpPr>
        <p:sp>
          <p:nvSpPr>
            <p:cNvPr id="42" name="Rectangle 41">
              <a:extLst>
                <a:ext uri="{FF2B5EF4-FFF2-40B4-BE49-F238E27FC236}">
                  <a16:creationId xmlns:a16="http://schemas.microsoft.com/office/drawing/2014/main" id="{AA8CBE93-1E97-13A6-8CBA-C233D70FC1AC}"/>
                </a:ext>
              </a:extLst>
            </p:cNvPr>
            <p:cNvSpPr/>
            <p:nvPr/>
          </p:nvSpPr>
          <p:spPr>
            <a:xfrm>
              <a:off x="45763" y="973483"/>
              <a:ext cx="2155008" cy="4136425"/>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5FEE39A9-E090-E444-A300-C1E2423D966B}"/>
                </a:ext>
              </a:extLst>
            </p:cNvPr>
            <p:cNvSpPr txBox="1"/>
            <p:nvPr/>
          </p:nvSpPr>
          <p:spPr>
            <a:xfrm>
              <a:off x="78661" y="872453"/>
              <a:ext cx="902939" cy="985668"/>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Decimals </a:t>
              </a:r>
              <a:endParaRPr lang="en-GB" sz="1100" b="1" u="sng" dirty="0">
                <a:latin typeface="A little sunshine" panose="02000603000000000000" pitchFamily="2" charset="0"/>
                <a:ea typeface="A little sunshine" panose="02000603000000000000" pitchFamily="2" charset="0"/>
              </a:endParaRPr>
            </a:p>
          </p:txBody>
        </p:sp>
        <p:sp>
          <p:nvSpPr>
            <p:cNvPr id="44" name="Rectangle 43">
              <a:extLst>
                <a:ext uri="{FF2B5EF4-FFF2-40B4-BE49-F238E27FC236}">
                  <a16:creationId xmlns:a16="http://schemas.microsoft.com/office/drawing/2014/main" id="{DAB94AAF-F2BF-8CAB-6293-0CF937803370}"/>
                </a:ext>
              </a:extLst>
            </p:cNvPr>
            <p:cNvSpPr/>
            <p:nvPr/>
          </p:nvSpPr>
          <p:spPr>
            <a:xfrm>
              <a:off x="126141" y="1672853"/>
              <a:ext cx="1980371" cy="246221"/>
            </a:xfrm>
            <a:prstGeom prst="rect">
              <a:avLst/>
            </a:prstGeom>
          </p:spPr>
          <p:txBody>
            <a:bodyPr wrap="square">
              <a:spAutoFit/>
            </a:bodyPr>
            <a:lstStyle/>
            <a:p>
              <a:endParaRPr lang="en-GB" sz="1000">
                <a:latin typeface="A little sunshine" panose="02000603000000000000" pitchFamily="2" charset="0"/>
                <a:ea typeface="A little sunshine" panose="02000603000000000000" pitchFamily="2" charset="0"/>
              </a:endParaRPr>
            </a:p>
          </p:txBody>
        </p:sp>
      </p:grpSp>
      <p:graphicFrame>
        <p:nvGraphicFramePr>
          <p:cNvPr id="45" name="Table 44">
            <a:extLst>
              <a:ext uri="{FF2B5EF4-FFF2-40B4-BE49-F238E27FC236}">
                <a16:creationId xmlns:a16="http://schemas.microsoft.com/office/drawing/2014/main" id="{C6E46C03-4AC3-6A2B-596F-795789A106F5}"/>
              </a:ext>
            </a:extLst>
          </p:cNvPr>
          <p:cNvGraphicFramePr>
            <a:graphicFrameLocks noGrp="1"/>
          </p:cNvGraphicFramePr>
          <p:nvPr>
            <p:extLst>
              <p:ext uri="{D42A27DB-BD31-4B8C-83A1-F6EECF244321}">
                <p14:modId xmlns:p14="http://schemas.microsoft.com/office/powerpoint/2010/main" val="3779704451"/>
              </p:ext>
            </p:extLst>
          </p:nvPr>
        </p:nvGraphicFramePr>
        <p:xfrm>
          <a:off x="428354" y="8072273"/>
          <a:ext cx="2109852" cy="782446"/>
        </p:xfrm>
        <a:graphic>
          <a:graphicData uri="http://schemas.openxmlformats.org/drawingml/2006/table">
            <a:tbl>
              <a:tblPr firstRow="1" bandRow="1">
                <a:tableStyleId>{5940675A-B579-460E-94D1-54222C63F5DA}</a:tableStyleId>
              </a:tblPr>
              <a:tblGrid>
                <a:gridCol w="604209">
                  <a:extLst>
                    <a:ext uri="{9D8B030D-6E8A-4147-A177-3AD203B41FA5}">
                      <a16:colId xmlns:a16="http://schemas.microsoft.com/office/drawing/2014/main" val="441913936"/>
                    </a:ext>
                  </a:extLst>
                </a:gridCol>
                <a:gridCol w="635924">
                  <a:extLst>
                    <a:ext uri="{9D8B030D-6E8A-4147-A177-3AD203B41FA5}">
                      <a16:colId xmlns:a16="http://schemas.microsoft.com/office/drawing/2014/main" val="3446204873"/>
                    </a:ext>
                  </a:extLst>
                </a:gridCol>
                <a:gridCol w="869719">
                  <a:extLst>
                    <a:ext uri="{9D8B030D-6E8A-4147-A177-3AD203B41FA5}">
                      <a16:colId xmlns:a16="http://schemas.microsoft.com/office/drawing/2014/main" val="4148679027"/>
                    </a:ext>
                  </a:extLst>
                </a:gridCol>
              </a:tblGrid>
              <a:tr h="250267">
                <a:tc>
                  <a:txBody>
                    <a:bodyPr/>
                    <a:lstStyle/>
                    <a:p>
                      <a:r>
                        <a:rPr lang="en-GB" sz="1050">
                          <a:latin typeface="A little sunshine" panose="02000603000000000000" pitchFamily="2" charset="0"/>
                          <a:ea typeface="A little sunshine" panose="02000603000000000000" pitchFamily="2" charset="0"/>
                        </a:rPr>
                        <a:t>Ones</a:t>
                      </a:r>
                    </a:p>
                  </a:txBody>
                  <a:tcPr/>
                </a:tc>
                <a:tc>
                  <a:txBody>
                    <a:bodyPr/>
                    <a:lstStyle/>
                    <a:p>
                      <a:r>
                        <a:rPr lang="en-GB" sz="1050">
                          <a:latin typeface="A little sunshine" panose="02000603000000000000" pitchFamily="2" charset="0"/>
                          <a:ea typeface="A little sunshine" panose="02000603000000000000" pitchFamily="2" charset="0"/>
                        </a:rPr>
                        <a:t>Tenths</a:t>
                      </a:r>
                    </a:p>
                  </a:txBody>
                  <a:tcPr/>
                </a:tc>
                <a:tc>
                  <a:txBody>
                    <a:bodyPr/>
                    <a:lstStyle/>
                    <a:p>
                      <a:r>
                        <a:rPr lang="en-GB" sz="1050" dirty="0">
                          <a:latin typeface="A little sunshine" panose="02000603000000000000" pitchFamily="2" charset="0"/>
                          <a:ea typeface="A little sunshine" panose="02000603000000000000" pitchFamily="2" charset="0"/>
                        </a:rPr>
                        <a:t>hundredths</a:t>
                      </a:r>
                    </a:p>
                  </a:txBody>
                  <a:tcPr/>
                </a:tc>
                <a:extLst>
                  <a:ext uri="{0D108BD9-81ED-4DB2-BD59-A6C34878D82A}">
                    <a16:rowId xmlns:a16="http://schemas.microsoft.com/office/drawing/2014/main" val="2850183414"/>
                  </a:ext>
                </a:extLst>
              </a:tr>
              <a:tr h="530986">
                <a:tc>
                  <a:txBody>
                    <a:bodyPr/>
                    <a:lstStyle/>
                    <a:p>
                      <a:endParaRPr lang="en-GB" sz="1050">
                        <a:latin typeface="A little sunshine" panose="02000603000000000000" pitchFamily="2" charset="0"/>
                        <a:ea typeface="A little sunshine" panose="02000603000000000000" pitchFamily="2" charset="0"/>
                      </a:endParaRPr>
                    </a:p>
                  </a:txBody>
                  <a:tcPr/>
                </a:tc>
                <a:tc>
                  <a:txBody>
                    <a:bodyPr/>
                    <a:lstStyle/>
                    <a:p>
                      <a:endParaRPr lang="en-GB" sz="1050">
                        <a:latin typeface="A little sunshine" panose="02000603000000000000" pitchFamily="2" charset="0"/>
                        <a:ea typeface="A little sunshine" panose="02000603000000000000" pitchFamily="2" charset="0"/>
                      </a:endParaRPr>
                    </a:p>
                  </a:txBody>
                  <a:tcPr/>
                </a:tc>
                <a:tc>
                  <a:txBody>
                    <a:bodyPr/>
                    <a:lstStyle/>
                    <a:p>
                      <a:endParaRPr lang="en-GB" sz="1050" dirty="0">
                        <a:latin typeface="A little sunshine" panose="02000603000000000000" pitchFamily="2" charset="0"/>
                        <a:ea typeface="A little sunshine" panose="02000603000000000000" pitchFamily="2" charset="0"/>
                      </a:endParaRPr>
                    </a:p>
                  </a:txBody>
                  <a:tcPr/>
                </a:tc>
                <a:extLst>
                  <a:ext uri="{0D108BD9-81ED-4DB2-BD59-A6C34878D82A}">
                    <a16:rowId xmlns:a16="http://schemas.microsoft.com/office/drawing/2014/main" val="3675726799"/>
                  </a:ext>
                </a:extLst>
              </a:tr>
            </a:tbl>
          </a:graphicData>
        </a:graphic>
      </p:graphicFrame>
      <p:graphicFrame>
        <p:nvGraphicFramePr>
          <p:cNvPr id="46" name="Table 45">
            <a:extLst>
              <a:ext uri="{FF2B5EF4-FFF2-40B4-BE49-F238E27FC236}">
                <a16:creationId xmlns:a16="http://schemas.microsoft.com/office/drawing/2014/main" id="{B7FE95F4-45F7-A617-A7A9-C8B4063801DC}"/>
              </a:ext>
            </a:extLst>
          </p:cNvPr>
          <p:cNvGraphicFramePr>
            <a:graphicFrameLocks noGrp="1"/>
          </p:cNvGraphicFramePr>
          <p:nvPr>
            <p:extLst>
              <p:ext uri="{D42A27DB-BD31-4B8C-83A1-F6EECF244321}">
                <p14:modId xmlns:p14="http://schemas.microsoft.com/office/powerpoint/2010/main" val="860937424"/>
              </p:ext>
            </p:extLst>
          </p:nvPr>
        </p:nvGraphicFramePr>
        <p:xfrm>
          <a:off x="406453" y="7109821"/>
          <a:ext cx="2158221" cy="782446"/>
        </p:xfrm>
        <a:graphic>
          <a:graphicData uri="http://schemas.openxmlformats.org/drawingml/2006/table">
            <a:tbl>
              <a:tblPr firstRow="1" bandRow="1">
                <a:tableStyleId>{5940675A-B579-460E-94D1-54222C63F5DA}</a:tableStyleId>
              </a:tblPr>
              <a:tblGrid>
                <a:gridCol w="618061">
                  <a:extLst>
                    <a:ext uri="{9D8B030D-6E8A-4147-A177-3AD203B41FA5}">
                      <a16:colId xmlns:a16="http://schemas.microsoft.com/office/drawing/2014/main" val="441913936"/>
                    </a:ext>
                  </a:extLst>
                </a:gridCol>
                <a:gridCol w="650503">
                  <a:extLst>
                    <a:ext uri="{9D8B030D-6E8A-4147-A177-3AD203B41FA5}">
                      <a16:colId xmlns:a16="http://schemas.microsoft.com/office/drawing/2014/main" val="3446204873"/>
                    </a:ext>
                  </a:extLst>
                </a:gridCol>
                <a:gridCol w="889657">
                  <a:extLst>
                    <a:ext uri="{9D8B030D-6E8A-4147-A177-3AD203B41FA5}">
                      <a16:colId xmlns:a16="http://schemas.microsoft.com/office/drawing/2014/main" val="4148679027"/>
                    </a:ext>
                  </a:extLst>
                </a:gridCol>
              </a:tblGrid>
              <a:tr h="250267">
                <a:tc>
                  <a:txBody>
                    <a:bodyPr/>
                    <a:lstStyle/>
                    <a:p>
                      <a:r>
                        <a:rPr lang="en-GB" sz="1050">
                          <a:latin typeface="A little sunshine" panose="02000603000000000000" pitchFamily="2" charset="0"/>
                          <a:ea typeface="A little sunshine" panose="02000603000000000000" pitchFamily="2" charset="0"/>
                        </a:rPr>
                        <a:t>Ones</a:t>
                      </a:r>
                    </a:p>
                  </a:txBody>
                  <a:tcPr/>
                </a:tc>
                <a:tc>
                  <a:txBody>
                    <a:bodyPr/>
                    <a:lstStyle/>
                    <a:p>
                      <a:r>
                        <a:rPr lang="en-GB" sz="1050">
                          <a:latin typeface="A little sunshine" panose="02000603000000000000" pitchFamily="2" charset="0"/>
                          <a:ea typeface="A little sunshine" panose="02000603000000000000" pitchFamily="2" charset="0"/>
                        </a:rPr>
                        <a:t>Tenths</a:t>
                      </a:r>
                    </a:p>
                  </a:txBody>
                  <a:tcPr/>
                </a:tc>
                <a:tc>
                  <a:txBody>
                    <a:bodyPr/>
                    <a:lstStyle/>
                    <a:p>
                      <a:r>
                        <a:rPr lang="en-GB" sz="1050">
                          <a:latin typeface="A little sunshine" panose="02000603000000000000" pitchFamily="2" charset="0"/>
                          <a:ea typeface="A little sunshine" panose="02000603000000000000" pitchFamily="2" charset="0"/>
                        </a:rPr>
                        <a:t>hundredths</a:t>
                      </a:r>
                    </a:p>
                  </a:txBody>
                  <a:tcPr/>
                </a:tc>
                <a:extLst>
                  <a:ext uri="{0D108BD9-81ED-4DB2-BD59-A6C34878D82A}">
                    <a16:rowId xmlns:a16="http://schemas.microsoft.com/office/drawing/2014/main" val="2850183414"/>
                  </a:ext>
                </a:extLst>
              </a:tr>
              <a:tr h="530986">
                <a:tc>
                  <a:txBody>
                    <a:bodyPr/>
                    <a:lstStyle/>
                    <a:p>
                      <a:endParaRPr lang="en-GB" sz="1050">
                        <a:latin typeface="A little sunshine" panose="02000603000000000000" pitchFamily="2" charset="0"/>
                        <a:ea typeface="A little sunshine" panose="02000603000000000000" pitchFamily="2" charset="0"/>
                      </a:endParaRPr>
                    </a:p>
                  </a:txBody>
                  <a:tcPr/>
                </a:tc>
                <a:tc>
                  <a:txBody>
                    <a:bodyPr/>
                    <a:lstStyle/>
                    <a:p>
                      <a:endParaRPr lang="en-GB" sz="1050" dirty="0">
                        <a:latin typeface="A little sunshine" panose="02000603000000000000" pitchFamily="2" charset="0"/>
                        <a:ea typeface="A little sunshine" panose="02000603000000000000" pitchFamily="2" charset="0"/>
                      </a:endParaRPr>
                    </a:p>
                  </a:txBody>
                  <a:tcPr/>
                </a:tc>
                <a:tc>
                  <a:txBody>
                    <a:bodyPr/>
                    <a:lstStyle/>
                    <a:p>
                      <a:endParaRPr lang="en-GB" sz="1050" dirty="0">
                        <a:latin typeface="A little sunshine" panose="02000603000000000000" pitchFamily="2" charset="0"/>
                        <a:ea typeface="A little sunshine" panose="02000603000000000000" pitchFamily="2" charset="0"/>
                      </a:endParaRPr>
                    </a:p>
                  </a:txBody>
                  <a:tcPr/>
                </a:tc>
                <a:extLst>
                  <a:ext uri="{0D108BD9-81ED-4DB2-BD59-A6C34878D82A}">
                    <a16:rowId xmlns:a16="http://schemas.microsoft.com/office/drawing/2014/main" val="3675726799"/>
                  </a:ext>
                </a:extLst>
              </a:tr>
            </a:tbl>
          </a:graphicData>
        </a:graphic>
      </p:graphicFrame>
      <p:pic>
        <p:nvPicPr>
          <p:cNvPr id="47" name="Picture 46">
            <a:extLst>
              <a:ext uri="{FF2B5EF4-FFF2-40B4-BE49-F238E27FC236}">
                <a16:creationId xmlns:a16="http://schemas.microsoft.com/office/drawing/2014/main" id="{2D1FC775-C26E-677F-8D58-82C7EEA78FEC}"/>
              </a:ext>
            </a:extLst>
          </p:cNvPr>
          <p:cNvPicPr>
            <a:picLocks noChangeAspect="1"/>
          </p:cNvPicPr>
          <p:nvPr/>
        </p:nvPicPr>
        <p:blipFill>
          <a:blip r:embed="rId8"/>
          <a:stretch>
            <a:fillRect/>
          </a:stretch>
        </p:blipFill>
        <p:spPr>
          <a:xfrm>
            <a:off x="1754483" y="8435606"/>
            <a:ext cx="186421" cy="175615"/>
          </a:xfrm>
          <a:prstGeom prst="rect">
            <a:avLst/>
          </a:prstGeom>
        </p:spPr>
      </p:pic>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79532C06-1651-DCF0-60B4-5D8D3793B06F}"/>
                  </a:ext>
                </a:extLst>
              </p:cNvPr>
              <p:cNvSpPr txBox="1"/>
              <p:nvPr/>
            </p:nvSpPr>
            <p:spPr>
              <a:xfrm>
                <a:off x="1277212" y="6485068"/>
                <a:ext cx="2395530" cy="57708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n-GB" sz="1050" b="0" i="1" smtClean="0">
                          <a:latin typeface="Cambria Math" panose="02040503050406030204" pitchFamily="18" charset="0"/>
                        </a:rPr>
                        <m:t>0.3</m:t>
                      </m:r>
                      <m:r>
                        <a:rPr lang="en-GB" sz="1050" b="0" i="1" smtClean="0">
                          <a:latin typeface="Cambria Math" panose="02040503050406030204" pitchFamily="18" charset="0"/>
                          <a:ea typeface="Cambria Math" panose="02040503050406030204" pitchFamily="18" charset="0"/>
                        </a:rPr>
                        <m:t>&gt;0.23</m:t>
                      </m:r>
                    </m:oMath>
                  </m:oMathPara>
                </a14:m>
                <a:endParaRPr lang="en-GB" sz="1050" dirty="0">
                  <a:latin typeface="Arial" panose="020B0604020202020204" pitchFamily="34" charset="0"/>
                  <a:cs typeface="Arial" panose="020B0604020202020204" pitchFamily="34" charset="0"/>
                </a:endParaRPr>
              </a:p>
              <a:p>
                <a:pPr algn="ctr"/>
                <a:r>
                  <a:rPr lang="en-GB" sz="1050" dirty="0">
                    <a:latin typeface="Arial" panose="020B0604020202020204" pitchFamily="34" charset="0"/>
                    <a:ea typeface="A little sunshine" panose="02000603000000000000" pitchFamily="2" charset="0"/>
                    <a:cs typeface="Arial" panose="020B0604020202020204" pitchFamily="34" charset="0"/>
                  </a:rPr>
                  <a:t>“There are more counters in the furthest column to the left”</a:t>
                </a:r>
              </a:p>
            </p:txBody>
          </p:sp>
        </mc:Choice>
        <mc:Fallback>
          <p:sp>
            <p:nvSpPr>
              <p:cNvPr id="48" name="TextBox 47">
                <a:extLst>
                  <a:ext uri="{FF2B5EF4-FFF2-40B4-BE49-F238E27FC236}">
                    <a16:creationId xmlns:a16="http://schemas.microsoft.com/office/drawing/2014/main" id="{79532C06-1651-DCF0-60B4-5D8D3793B06F}"/>
                  </a:ext>
                </a:extLst>
              </p:cNvPr>
              <p:cNvSpPr txBox="1">
                <a:spLocks noRot="1" noChangeAspect="1" noMove="1" noResize="1" noEditPoints="1" noAdjustHandles="1" noChangeArrowheads="1" noChangeShapeType="1" noTextEdit="1"/>
              </p:cNvSpPr>
              <p:nvPr/>
            </p:nvSpPr>
            <p:spPr>
              <a:xfrm>
                <a:off x="1277212" y="6485068"/>
                <a:ext cx="2395530" cy="577081"/>
              </a:xfrm>
              <a:prstGeom prst="rect">
                <a:avLst/>
              </a:prstGeom>
              <a:blipFill>
                <a:blip r:embed="rId9"/>
                <a:stretch>
                  <a:fillRect b="-6383"/>
                </a:stretch>
              </a:blipFill>
            </p:spPr>
            <p:txBody>
              <a:bodyPr/>
              <a:lstStyle/>
              <a:p>
                <a:r>
                  <a:rPr lang="en-GB">
                    <a:noFill/>
                  </a:rPr>
                  <a:t> </a:t>
                </a:r>
              </a:p>
            </p:txBody>
          </p:sp>
        </mc:Fallback>
      </mc:AlternateContent>
      <p:pic>
        <p:nvPicPr>
          <p:cNvPr id="49" name="Picture 48">
            <a:extLst>
              <a:ext uri="{FF2B5EF4-FFF2-40B4-BE49-F238E27FC236}">
                <a16:creationId xmlns:a16="http://schemas.microsoft.com/office/drawing/2014/main" id="{315ED300-12D6-6FFF-9429-A5E1DBA14EE9}"/>
              </a:ext>
            </a:extLst>
          </p:cNvPr>
          <p:cNvPicPr>
            <a:picLocks noChangeAspect="1"/>
          </p:cNvPicPr>
          <p:nvPr/>
        </p:nvPicPr>
        <p:blipFill>
          <a:blip r:embed="rId10"/>
          <a:stretch>
            <a:fillRect/>
          </a:stretch>
        </p:blipFill>
        <p:spPr>
          <a:xfrm>
            <a:off x="1429397" y="7469386"/>
            <a:ext cx="175390" cy="165223"/>
          </a:xfrm>
          <a:prstGeom prst="rect">
            <a:avLst/>
          </a:prstGeom>
        </p:spPr>
      </p:pic>
      <p:pic>
        <p:nvPicPr>
          <p:cNvPr id="50" name="Picture 49">
            <a:extLst>
              <a:ext uri="{FF2B5EF4-FFF2-40B4-BE49-F238E27FC236}">
                <a16:creationId xmlns:a16="http://schemas.microsoft.com/office/drawing/2014/main" id="{01E760E2-A606-C41A-05F3-9226208DB288}"/>
              </a:ext>
            </a:extLst>
          </p:cNvPr>
          <p:cNvPicPr>
            <a:picLocks noChangeAspect="1"/>
          </p:cNvPicPr>
          <p:nvPr/>
        </p:nvPicPr>
        <p:blipFill>
          <a:blip r:embed="rId10"/>
          <a:stretch>
            <a:fillRect/>
          </a:stretch>
        </p:blipFill>
        <p:spPr>
          <a:xfrm>
            <a:off x="1256121" y="7634609"/>
            <a:ext cx="175390" cy="165223"/>
          </a:xfrm>
          <a:prstGeom prst="rect">
            <a:avLst/>
          </a:prstGeom>
        </p:spPr>
      </p:pic>
      <p:pic>
        <p:nvPicPr>
          <p:cNvPr id="51" name="Picture 50">
            <a:extLst>
              <a:ext uri="{FF2B5EF4-FFF2-40B4-BE49-F238E27FC236}">
                <a16:creationId xmlns:a16="http://schemas.microsoft.com/office/drawing/2014/main" id="{986D0A3A-6210-DC04-C5D7-8D0909CA0175}"/>
              </a:ext>
            </a:extLst>
          </p:cNvPr>
          <p:cNvPicPr>
            <a:picLocks noChangeAspect="1"/>
          </p:cNvPicPr>
          <p:nvPr/>
        </p:nvPicPr>
        <p:blipFill>
          <a:blip r:embed="rId10"/>
          <a:stretch>
            <a:fillRect/>
          </a:stretch>
        </p:blipFill>
        <p:spPr>
          <a:xfrm>
            <a:off x="1082216" y="7462127"/>
            <a:ext cx="175390" cy="165223"/>
          </a:xfrm>
          <a:prstGeom prst="rect">
            <a:avLst/>
          </a:prstGeom>
        </p:spPr>
      </p:pic>
      <p:pic>
        <p:nvPicPr>
          <p:cNvPr id="52" name="Picture 51">
            <a:extLst>
              <a:ext uri="{FF2B5EF4-FFF2-40B4-BE49-F238E27FC236}">
                <a16:creationId xmlns:a16="http://schemas.microsoft.com/office/drawing/2014/main" id="{ACE69787-D246-4F86-7D79-ED097B1532D2}"/>
              </a:ext>
            </a:extLst>
          </p:cNvPr>
          <p:cNvPicPr>
            <a:picLocks noChangeAspect="1"/>
          </p:cNvPicPr>
          <p:nvPr/>
        </p:nvPicPr>
        <p:blipFill>
          <a:blip r:embed="rId10"/>
          <a:stretch>
            <a:fillRect/>
          </a:stretch>
        </p:blipFill>
        <p:spPr>
          <a:xfrm>
            <a:off x="1149259" y="8553267"/>
            <a:ext cx="175390" cy="165223"/>
          </a:xfrm>
          <a:prstGeom prst="rect">
            <a:avLst/>
          </a:prstGeom>
        </p:spPr>
      </p:pic>
      <p:pic>
        <p:nvPicPr>
          <p:cNvPr id="53" name="Picture 52">
            <a:extLst>
              <a:ext uri="{FF2B5EF4-FFF2-40B4-BE49-F238E27FC236}">
                <a16:creationId xmlns:a16="http://schemas.microsoft.com/office/drawing/2014/main" id="{FC5F7D69-C64D-E10B-2C1C-DD45BA3042CA}"/>
              </a:ext>
            </a:extLst>
          </p:cNvPr>
          <p:cNvPicPr>
            <a:picLocks noChangeAspect="1"/>
          </p:cNvPicPr>
          <p:nvPr/>
        </p:nvPicPr>
        <p:blipFill>
          <a:blip r:embed="rId10"/>
          <a:stretch>
            <a:fillRect/>
          </a:stretch>
        </p:blipFill>
        <p:spPr>
          <a:xfrm>
            <a:off x="1340698" y="8543549"/>
            <a:ext cx="175390" cy="165223"/>
          </a:xfrm>
          <a:prstGeom prst="rect">
            <a:avLst/>
          </a:prstGeom>
        </p:spPr>
      </p:pic>
      <p:pic>
        <p:nvPicPr>
          <p:cNvPr id="54" name="Picture 53">
            <a:extLst>
              <a:ext uri="{FF2B5EF4-FFF2-40B4-BE49-F238E27FC236}">
                <a16:creationId xmlns:a16="http://schemas.microsoft.com/office/drawing/2014/main" id="{DB6F8AB0-849D-3A33-30D1-335F15FA7FC0}"/>
              </a:ext>
            </a:extLst>
          </p:cNvPr>
          <p:cNvPicPr>
            <a:picLocks noChangeAspect="1"/>
          </p:cNvPicPr>
          <p:nvPr/>
        </p:nvPicPr>
        <p:blipFill>
          <a:blip r:embed="rId8"/>
          <a:stretch>
            <a:fillRect/>
          </a:stretch>
        </p:blipFill>
        <p:spPr>
          <a:xfrm>
            <a:off x="2294473" y="8435606"/>
            <a:ext cx="186421" cy="175615"/>
          </a:xfrm>
          <a:prstGeom prst="rect">
            <a:avLst/>
          </a:prstGeom>
        </p:spPr>
      </p:pic>
      <p:pic>
        <p:nvPicPr>
          <p:cNvPr id="55" name="Picture 54">
            <a:extLst>
              <a:ext uri="{FF2B5EF4-FFF2-40B4-BE49-F238E27FC236}">
                <a16:creationId xmlns:a16="http://schemas.microsoft.com/office/drawing/2014/main" id="{382BC16F-F305-01FC-F7CE-0842071EFBA5}"/>
              </a:ext>
            </a:extLst>
          </p:cNvPr>
          <p:cNvPicPr>
            <a:picLocks noChangeAspect="1"/>
          </p:cNvPicPr>
          <p:nvPr/>
        </p:nvPicPr>
        <p:blipFill>
          <a:blip r:embed="rId8"/>
          <a:stretch>
            <a:fillRect/>
          </a:stretch>
        </p:blipFill>
        <p:spPr>
          <a:xfrm>
            <a:off x="1996620" y="8610665"/>
            <a:ext cx="186421" cy="175615"/>
          </a:xfrm>
          <a:prstGeom prst="rect">
            <a:avLst/>
          </a:prstGeom>
        </p:spPr>
      </p:pic>
      <p:sp>
        <p:nvSpPr>
          <p:cNvPr id="62" name="TextBox 61">
            <a:extLst>
              <a:ext uri="{FF2B5EF4-FFF2-40B4-BE49-F238E27FC236}">
                <a16:creationId xmlns:a16="http://schemas.microsoft.com/office/drawing/2014/main" id="{7F6F4D89-D0A4-2D4B-352D-B8DA17E1B4EB}"/>
              </a:ext>
            </a:extLst>
          </p:cNvPr>
          <p:cNvSpPr txBox="1"/>
          <p:nvPr/>
        </p:nvSpPr>
        <p:spPr>
          <a:xfrm>
            <a:off x="381473" y="9047405"/>
            <a:ext cx="3024376" cy="577081"/>
          </a:xfrm>
          <a:prstGeom prst="rect">
            <a:avLst/>
          </a:prstGeom>
          <a:noFill/>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Comparing the values both with the same number of decimal places is another way to compare the number of tenths and hundredths</a:t>
            </a:r>
          </a:p>
        </p:txBody>
      </p:sp>
      <p:grpSp>
        <p:nvGrpSpPr>
          <p:cNvPr id="63" name="Group 62">
            <a:extLst>
              <a:ext uri="{FF2B5EF4-FFF2-40B4-BE49-F238E27FC236}">
                <a16:creationId xmlns:a16="http://schemas.microsoft.com/office/drawing/2014/main" id="{CD8BEF25-442F-8D40-EC21-B163740F5F4B}"/>
              </a:ext>
            </a:extLst>
          </p:cNvPr>
          <p:cNvGrpSpPr/>
          <p:nvPr/>
        </p:nvGrpSpPr>
        <p:grpSpPr>
          <a:xfrm>
            <a:off x="290520" y="6422755"/>
            <a:ext cx="3218280" cy="3394417"/>
            <a:chOff x="62915" y="1168190"/>
            <a:chExt cx="2043597" cy="4136426"/>
          </a:xfrm>
        </p:grpSpPr>
        <p:sp>
          <p:nvSpPr>
            <p:cNvPr id="64" name="Rectangle 63">
              <a:extLst>
                <a:ext uri="{FF2B5EF4-FFF2-40B4-BE49-F238E27FC236}">
                  <a16:creationId xmlns:a16="http://schemas.microsoft.com/office/drawing/2014/main" id="{D26BA1EC-0372-ACB5-E0B4-20CB71405EF4}"/>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TextBox 64">
              <a:extLst>
                <a:ext uri="{FF2B5EF4-FFF2-40B4-BE49-F238E27FC236}">
                  <a16:creationId xmlns:a16="http://schemas.microsoft.com/office/drawing/2014/main" id="{3D339084-4D68-9DD3-6C13-F9FDD1842E22}"/>
                </a:ext>
              </a:extLst>
            </p:cNvPr>
            <p:cNvSpPr txBox="1"/>
            <p:nvPr/>
          </p:nvSpPr>
          <p:spPr>
            <a:xfrm>
              <a:off x="71734" y="1216630"/>
              <a:ext cx="989660" cy="337550"/>
            </a:xfrm>
            <a:prstGeom prst="rect">
              <a:avLst/>
            </a:prstGeom>
            <a:noFill/>
          </p:spPr>
          <p:txBody>
            <a:bodyPr wrap="square" rtlCol="0">
              <a:spAutoFit/>
            </a:bodyPr>
            <a:lstStyle/>
            <a:p>
              <a:r>
                <a:rPr lang="en-GB" sz="1200" b="1" u="sng" dirty="0">
                  <a:latin typeface="Arial" panose="020B0604020202020204" pitchFamily="34" charset="0"/>
                  <a:ea typeface="A little sunshine" panose="02000603000000000000" pitchFamily="2" charset="0"/>
                  <a:cs typeface="Arial" panose="020B0604020202020204" pitchFamily="34" charset="0"/>
                </a:rPr>
                <a:t>Comparing decimals</a:t>
              </a:r>
            </a:p>
          </p:txBody>
        </p:sp>
        <p:sp>
          <p:nvSpPr>
            <p:cNvPr id="66" name="Rectangle 65">
              <a:extLst>
                <a:ext uri="{FF2B5EF4-FFF2-40B4-BE49-F238E27FC236}">
                  <a16:creationId xmlns:a16="http://schemas.microsoft.com/office/drawing/2014/main" id="{1B8CA923-0FE5-B64B-180C-DD27A455F1A2}"/>
                </a:ext>
              </a:extLst>
            </p:cNvPr>
            <p:cNvSpPr/>
            <p:nvPr/>
          </p:nvSpPr>
          <p:spPr>
            <a:xfrm>
              <a:off x="126141" y="1672853"/>
              <a:ext cx="1980371" cy="246221"/>
            </a:xfrm>
            <a:prstGeom prst="rect">
              <a:avLst/>
            </a:prstGeom>
          </p:spPr>
          <p:txBody>
            <a:bodyPr wrap="square">
              <a:spAutoFit/>
            </a:bodyPr>
            <a:lstStyle/>
            <a:p>
              <a:endParaRPr lang="en-GB" sz="1000">
                <a:latin typeface="A little sunshine" panose="02000603000000000000" pitchFamily="2" charset="0"/>
                <a:ea typeface="A little sunshine" panose="02000603000000000000" pitchFamily="2" charset="0"/>
              </a:endParaRPr>
            </a:p>
          </p:txBody>
        </p:sp>
      </p:grpSp>
      <p:grpSp>
        <p:nvGrpSpPr>
          <p:cNvPr id="67" name="Group 66">
            <a:extLst>
              <a:ext uri="{FF2B5EF4-FFF2-40B4-BE49-F238E27FC236}">
                <a16:creationId xmlns:a16="http://schemas.microsoft.com/office/drawing/2014/main" id="{CA79C151-6D87-07B6-3E8F-64A499CD9717}"/>
              </a:ext>
            </a:extLst>
          </p:cNvPr>
          <p:cNvGrpSpPr/>
          <p:nvPr/>
        </p:nvGrpSpPr>
        <p:grpSpPr>
          <a:xfrm>
            <a:off x="3537479" y="6379834"/>
            <a:ext cx="3173740" cy="1827453"/>
            <a:chOff x="37894" y="1119506"/>
            <a:chExt cx="2068618" cy="4185110"/>
          </a:xfrm>
        </p:grpSpPr>
        <p:sp>
          <p:nvSpPr>
            <p:cNvPr id="68" name="Rectangle 67">
              <a:extLst>
                <a:ext uri="{FF2B5EF4-FFF2-40B4-BE49-F238E27FC236}">
                  <a16:creationId xmlns:a16="http://schemas.microsoft.com/office/drawing/2014/main" id="{EDF6C30F-21F5-EA8B-8CE1-38DCD91CEC97}"/>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23B085AA-D8E0-855E-E60D-A263EF49ED80}"/>
                </a:ext>
              </a:extLst>
            </p:cNvPr>
            <p:cNvSpPr txBox="1"/>
            <p:nvPr/>
          </p:nvSpPr>
          <p:spPr>
            <a:xfrm>
              <a:off x="37894" y="1119506"/>
              <a:ext cx="1973416" cy="445719"/>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Decimal intervals on a number line</a:t>
              </a:r>
            </a:p>
          </p:txBody>
        </p:sp>
        <p:sp>
          <p:nvSpPr>
            <p:cNvPr id="70" name="Rectangle 69">
              <a:extLst>
                <a:ext uri="{FF2B5EF4-FFF2-40B4-BE49-F238E27FC236}">
                  <a16:creationId xmlns:a16="http://schemas.microsoft.com/office/drawing/2014/main" id="{8D0AC2A3-9431-04EC-9FF0-30EDF742607E}"/>
                </a:ext>
              </a:extLst>
            </p:cNvPr>
            <p:cNvSpPr/>
            <p:nvPr/>
          </p:nvSpPr>
          <p:spPr>
            <a:xfrm>
              <a:off x="126141" y="1672853"/>
              <a:ext cx="1980371" cy="246221"/>
            </a:xfrm>
            <a:prstGeom prst="rect">
              <a:avLst/>
            </a:prstGeom>
          </p:spPr>
          <p:txBody>
            <a:bodyPr wrap="square">
              <a:spAutoFit/>
            </a:bodyPr>
            <a:lstStyle/>
            <a:p>
              <a:endParaRPr lang="en-GB" sz="1000">
                <a:latin typeface="A little sunshine" panose="02000603000000000000" pitchFamily="2" charset="0"/>
                <a:ea typeface="A little sunshine" panose="02000603000000000000" pitchFamily="2" charset="0"/>
              </a:endParaRPr>
            </a:p>
          </p:txBody>
        </p:sp>
      </p:grpSp>
      <p:pic>
        <p:nvPicPr>
          <p:cNvPr id="71" name="Picture 70">
            <a:extLst>
              <a:ext uri="{FF2B5EF4-FFF2-40B4-BE49-F238E27FC236}">
                <a16:creationId xmlns:a16="http://schemas.microsoft.com/office/drawing/2014/main" id="{4719A9A7-F95D-D33A-AAF2-67FD50983C21}"/>
              </a:ext>
            </a:extLst>
          </p:cNvPr>
          <p:cNvPicPr>
            <a:picLocks noChangeAspect="1"/>
          </p:cNvPicPr>
          <p:nvPr/>
        </p:nvPicPr>
        <p:blipFill>
          <a:blip r:embed="rId11"/>
          <a:stretch>
            <a:fillRect/>
          </a:stretch>
        </p:blipFill>
        <p:spPr>
          <a:xfrm>
            <a:off x="3912700" y="6969539"/>
            <a:ext cx="2710797" cy="1168584"/>
          </a:xfrm>
          <a:prstGeom prst="rect">
            <a:avLst/>
          </a:prstGeom>
        </p:spPr>
      </p:pic>
      <p:sp>
        <p:nvSpPr>
          <p:cNvPr id="72" name="TextBox 71">
            <a:extLst>
              <a:ext uri="{FF2B5EF4-FFF2-40B4-BE49-F238E27FC236}">
                <a16:creationId xmlns:a16="http://schemas.microsoft.com/office/drawing/2014/main" id="{B24F0DE4-519B-5FA4-27EF-AE6FC05EAA42}"/>
              </a:ext>
            </a:extLst>
          </p:cNvPr>
          <p:cNvSpPr txBox="1"/>
          <p:nvPr/>
        </p:nvSpPr>
        <p:spPr>
          <a:xfrm>
            <a:off x="4180043"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0.1</a:t>
            </a:r>
          </a:p>
        </p:txBody>
      </p:sp>
      <p:sp>
        <p:nvSpPr>
          <p:cNvPr id="73" name="TextBox 72">
            <a:extLst>
              <a:ext uri="{FF2B5EF4-FFF2-40B4-BE49-F238E27FC236}">
                <a16:creationId xmlns:a16="http://schemas.microsoft.com/office/drawing/2014/main" id="{0A3BB2A6-D6D4-8482-8103-DAEF0DAE0687}"/>
              </a:ext>
            </a:extLst>
          </p:cNvPr>
          <p:cNvSpPr txBox="1"/>
          <p:nvPr/>
        </p:nvSpPr>
        <p:spPr>
          <a:xfrm>
            <a:off x="4411260"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0.2</a:t>
            </a:r>
          </a:p>
        </p:txBody>
      </p:sp>
      <p:sp>
        <p:nvSpPr>
          <p:cNvPr id="74" name="TextBox 73">
            <a:extLst>
              <a:ext uri="{FF2B5EF4-FFF2-40B4-BE49-F238E27FC236}">
                <a16:creationId xmlns:a16="http://schemas.microsoft.com/office/drawing/2014/main" id="{5D13CBD8-3285-A0B4-04AA-DCC8B8395866}"/>
              </a:ext>
            </a:extLst>
          </p:cNvPr>
          <p:cNvSpPr txBox="1"/>
          <p:nvPr/>
        </p:nvSpPr>
        <p:spPr>
          <a:xfrm>
            <a:off x="4642477"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0.3</a:t>
            </a:r>
          </a:p>
        </p:txBody>
      </p:sp>
      <p:sp>
        <p:nvSpPr>
          <p:cNvPr id="75" name="TextBox 74">
            <a:extLst>
              <a:ext uri="{FF2B5EF4-FFF2-40B4-BE49-F238E27FC236}">
                <a16:creationId xmlns:a16="http://schemas.microsoft.com/office/drawing/2014/main" id="{E5DE8B57-D045-F930-3872-3E5C687B6884}"/>
              </a:ext>
            </a:extLst>
          </p:cNvPr>
          <p:cNvSpPr txBox="1"/>
          <p:nvPr/>
        </p:nvSpPr>
        <p:spPr>
          <a:xfrm>
            <a:off x="4873694"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0.4</a:t>
            </a:r>
          </a:p>
        </p:txBody>
      </p:sp>
      <p:sp>
        <p:nvSpPr>
          <p:cNvPr id="76" name="TextBox 75">
            <a:extLst>
              <a:ext uri="{FF2B5EF4-FFF2-40B4-BE49-F238E27FC236}">
                <a16:creationId xmlns:a16="http://schemas.microsoft.com/office/drawing/2014/main" id="{07162F85-774D-964F-2389-8960A3FCD6D5}"/>
              </a:ext>
            </a:extLst>
          </p:cNvPr>
          <p:cNvSpPr txBox="1"/>
          <p:nvPr/>
        </p:nvSpPr>
        <p:spPr>
          <a:xfrm>
            <a:off x="5104911"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0.5</a:t>
            </a:r>
          </a:p>
        </p:txBody>
      </p:sp>
      <p:sp>
        <p:nvSpPr>
          <p:cNvPr id="77" name="TextBox 76">
            <a:extLst>
              <a:ext uri="{FF2B5EF4-FFF2-40B4-BE49-F238E27FC236}">
                <a16:creationId xmlns:a16="http://schemas.microsoft.com/office/drawing/2014/main" id="{EF94B5E2-A919-3B1F-3C5C-ED19ED437011}"/>
              </a:ext>
            </a:extLst>
          </p:cNvPr>
          <p:cNvSpPr txBox="1"/>
          <p:nvPr/>
        </p:nvSpPr>
        <p:spPr>
          <a:xfrm>
            <a:off x="5336128"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0.6</a:t>
            </a:r>
          </a:p>
        </p:txBody>
      </p:sp>
      <p:sp>
        <p:nvSpPr>
          <p:cNvPr id="78" name="TextBox 77">
            <a:extLst>
              <a:ext uri="{FF2B5EF4-FFF2-40B4-BE49-F238E27FC236}">
                <a16:creationId xmlns:a16="http://schemas.microsoft.com/office/drawing/2014/main" id="{4BDED1C2-CCF2-F367-B6C1-0D493BE4EA7F}"/>
              </a:ext>
            </a:extLst>
          </p:cNvPr>
          <p:cNvSpPr txBox="1"/>
          <p:nvPr/>
        </p:nvSpPr>
        <p:spPr>
          <a:xfrm>
            <a:off x="5567345"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0.7</a:t>
            </a:r>
          </a:p>
        </p:txBody>
      </p:sp>
      <p:sp>
        <p:nvSpPr>
          <p:cNvPr id="79" name="TextBox 78">
            <a:extLst>
              <a:ext uri="{FF2B5EF4-FFF2-40B4-BE49-F238E27FC236}">
                <a16:creationId xmlns:a16="http://schemas.microsoft.com/office/drawing/2014/main" id="{79651411-AAC1-4685-27EB-FF50EC398DE8}"/>
              </a:ext>
            </a:extLst>
          </p:cNvPr>
          <p:cNvSpPr txBox="1"/>
          <p:nvPr/>
        </p:nvSpPr>
        <p:spPr>
          <a:xfrm>
            <a:off x="5798562"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0.8</a:t>
            </a:r>
          </a:p>
        </p:txBody>
      </p:sp>
      <p:sp>
        <p:nvSpPr>
          <p:cNvPr id="80" name="TextBox 79">
            <a:extLst>
              <a:ext uri="{FF2B5EF4-FFF2-40B4-BE49-F238E27FC236}">
                <a16:creationId xmlns:a16="http://schemas.microsoft.com/office/drawing/2014/main" id="{17E54814-B4E9-2856-727D-3454D2C555C8}"/>
              </a:ext>
            </a:extLst>
          </p:cNvPr>
          <p:cNvSpPr txBox="1"/>
          <p:nvPr/>
        </p:nvSpPr>
        <p:spPr>
          <a:xfrm>
            <a:off x="6029779" y="7121503"/>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0.9</a:t>
            </a:r>
          </a:p>
        </p:txBody>
      </p:sp>
      <p:sp>
        <p:nvSpPr>
          <p:cNvPr id="81" name="TextBox 80">
            <a:extLst>
              <a:ext uri="{FF2B5EF4-FFF2-40B4-BE49-F238E27FC236}">
                <a16:creationId xmlns:a16="http://schemas.microsoft.com/office/drawing/2014/main" id="{5EE5B9BC-D14C-624B-AA89-683A10D4FFEC}"/>
              </a:ext>
            </a:extLst>
          </p:cNvPr>
          <p:cNvSpPr txBox="1"/>
          <p:nvPr/>
        </p:nvSpPr>
        <p:spPr>
          <a:xfrm>
            <a:off x="4411260" y="7511076"/>
            <a:ext cx="472885" cy="215444"/>
          </a:xfrm>
          <a:prstGeom prst="rect">
            <a:avLst/>
          </a:prstGeom>
          <a:noFill/>
        </p:spPr>
        <p:txBody>
          <a:bodyPr wrap="square" rtlCol="0">
            <a:spAutoFit/>
          </a:bodyPr>
          <a:lstStyle/>
          <a:p>
            <a:r>
              <a:rPr lang="en-GB" sz="800">
                <a:solidFill>
                  <a:srgbClr val="FF0000"/>
                </a:solidFill>
                <a:latin typeface="Comic Sans MS" panose="030F0702030302020204" pitchFamily="66" charset="0"/>
                <a:ea typeface="A little sunshine" panose="02000603000000000000" pitchFamily="2" charset="0"/>
              </a:rPr>
              <a:t>0.02</a:t>
            </a:r>
          </a:p>
        </p:txBody>
      </p:sp>
      <p:sp>
        <p:nvSpPr>
          <p:cNvPr id="82" name="TextBox 81">
            <a:extLst>
              <a:ext uri="{FF2B5EF4-FFF2-40B4-BE49-F238E27FC236}">
                <a16:creationId xmlns:a16="http://schemas.microsoft.com/office/drawing/2014/main" id="{368042CF-AF65-D53B-BF1C-3DC76290D358}"/>
              </a:ext>
            </a:extLst>
          </p:cNvPr>
          <p:cNvSpPr txBox="1"/>
          <p:nvPr/>
        </p:nvSpPr>
        <p:spPr>
          <a:xfrm>
            <a:off x="4873694" y="7511076"/>
            <a:ext cx="472885" cy="215444"/>
          </a:xfrm>
          <a:prstGeom prst="rect">
            <a:avLst/>
          </a:prstGeom>
          <a:noFill/>
        </p:spPr>
        <p:txBody>
          <a:bodyPr wrap="square" rtlCol="0">
            <a:spAutoFit/>
          </a:bodyPr>
          <a:lstStyle/>
          <a:p>
            <a:r>
              <a:rPr lang="en-GB" sz="800">
                <a:solidFill>
                  <a:srgbClr val="FF0000"/>
                </a:solidFill>
                <a:latin typeface="Comic Sans MS" panose="030F0702030302020204" pitchFamily="66" charset="0"/>
                <a:ea typeface="A little sunshine" panose="02000603000000000000" pitchFamily="2" charset="0"/>
              </a:rPr>
              <a:t>0.04</a:t>
            </a:r>
          </a:p>
        </p:txBody>
      </p:sp>
      <p:sp>
        <p:nvSpPr>
          <p:cNvPr id="83" name="TextBox 82">
            <a:extLst>
              <a:ext uri="{FF2B5EF4-FFF2-40B4-BE49-F238E27FC236}">
                <a16:creationId xmlns:a16="http://schemas.microsoft.com/office/drawing/2014/main" id="{32898DC5-F50B-2EFD-9D5C-741872236BC8}"/>
              </a:ext>
            </a:extLst>
          </p:cNvPr>
          <p:cNvSpPr txBox="1"/>
          <p:nvPr/>
        </p:nvSpPr>
        <p:spPr>
          <a:xfrm>
            <a:off x="5336128" y="7511076"/>
            <a:ext cx="472885" cy="215444"/>
          </a:xfrm>
          <a:prstGeom prst="rect">
            <a:avLst/>
          </a:prstGeom>
          <a:noFill/>
        </p:spPr>
        <p:txBody>
          <a:bodyPr wrap="square" rtlCol="0">
            <a:spAutoFit/>
          </a:bodyPr>
          <a:lstStyle/>
          <a:p>
            <a:r>
              <a:rPr lang="en-GB" sz="800">
                <a:solidFill>
                  <a:srgbClr val="FF0000"/>
                </a:solidFill>
                <a:latin typeface="Comic Sans MS" panose="030F0702030302020204" pitchFamily="66" charset="0"/>
                <a:ea typeface="A little sunshine" panose="02000603000000000000" pitchFamily="2" charset="0"/>
              </a:rPr>
              <a:t>0.06</a:t>
            </a:r>
          </a:p>
        </p:txBody>
      </p:sp>
      <p:sp>
        <p:nvSpPr>
          <p:cNvPr id="84" name="TextBox 83">
            <a:extLst>
              <a:ext uri="{FF2B5EF4-FFF2-40B4-BE49-F238E27FC236}">
                <a16:creationId xmlns:a16="http://schemas.microsoft.com/office/drawing/2014/main" id="{FC6F65F7-D346-E829-B11A-1C96AFEB1070}"/>
              </a:ext>
            </a:extLst>
          </p:cNvPr>
          <p:cNvSpPr txBox="1"/>
          <p:nvPr/>
        </p:nvSpPr>
        <p:spPr>
          <a:xfrm>
            <a:off x="5798562" y="7511076"/>
            <a:ext cx="472885" cy="215444"/>
          </a:xfrm>
          <a:prstGeom prst="rect">
            <a:avLst/>
          </a:prstGeom>
          <a:noFill/>
        </p:spPr>
        <p:txBody>
          <a:bodyPr wrap="square" rtlCol="0">
            <a:spAutoFit/>
          </a:bodyPr>
          <a:lstStyle/>
          <a:p>
            <a:r>
              <a:rPr lang="en-GB" sz="800">
                <a:solidFill>
                  <a:srgbClr val="FF0000"/>
                </a:solidFill>
                <a:latin typeface="Comic Sans MS" panose="030F0702030302020204" pitchFamily="66" charset="0"/>
                <a:ea typeface="A little sunshine" panose="02000603000000000000" pitchFamily="2" charset="0"/>
              </a:rPr>
              <a:t>0.08</a:t>
            </a:r>
          </a:p>
        </p:txBody>
      </p:sp>
      <p:sp>
        <p:nvSpPr>
          <p:cNvPr id="85" name="TextBox 84">
            <a:extLst>
              <a:ext uri="{FF2B5EF4-FFF2-40B4-BE49-F238E27FC236}">
                <a16:creationId xmlns:a16="http://schemas.microsoft.com/office/drawing/2014/main" id="{84213BFF-9B98-CD84-3232-F7B2C62BACE5}"/>
              </a:ext>
            </a:extLst>
          </p:cNvPr>
          <p:cNvSpPr txBox="1"/>
          <p:nvPr/>
        </p:nvSpPr>
        <p:spPr>
          <a:xfrm>
            <a:off x="4175625"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0.2</a:t>
            </a:r>
          </a:p>
        </p:txBody>
      </p:sp>
      <p:sp>
        <p:nvSpPr>
          <p:cNvPr id="86" name="TextBox 85">
            <a:extLst>
              <a:ext uri="{FF2B5EF4-FFF2-40B4-BE49-F238E27FC236}">
                <a16:creationId xmlns:a16="http://schemas.microsoft.com/office/drawing/2014/main" id="{0FA9F9A0-3804-4585-7656-F4B10DB52A2B}"/>
              </a:ext>
            </a:extLst>
          </p:cNvPr>
          <p:cNvSpPr txBox="1"/>
          <p:nvPr/>
        </p:nvSpPr>
        <p:spPr>
          <a:xfrm>
            <a:off x="4406842"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0.4</a:t>
            </a:r>
          </a:p>
        </p:txBody>
      </p:sp>
      <p:sp>
        <p:nvSpPr>
          <p:cNvPr id="87" name="TextBox 86">
            <a:extLst>
              <a:ext uri="{FF2B5EF4-FFF2-40B4-BE49-F238E27FC236}">
                <a16:creationId xmlns:a16="http://schemas.microsoft.com/office/drawing/2014/main" id="{0AEA32F9-C1B0-6EDE-5484-5E9F0BBFD53C}"/>
              </a:ext>
            </a:extLst>
          </p:cNvPr>
          <p:cNvSpPr txBox="1"/>
          <p:nvPr/>
        </p:nvSpPr>
        <p:spPr>
          <a:xfrm>
            <a:off x="4638059"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0.6</a:t>
            </a:r>
          </a:p>
        </p:txBody>
      </p:sp>
      <p:sp>
        <p:nvSpPr>
          <p:cNvPr id="88" name="TextBox 87">
            <a:extLst>
              <a:ext uri="{FF2B5EF4-FFF2-40B4-BE49-F238E27FC236}">
                <a16:creationId xmlns:a16="http://schemas.microsoft.com/office/drawing/2014/main" id="{53B2BC11-8399-569E-E202-591A55CE9F70}"/>
              </a:ext>
            </a:extLst>
          </p:cNvPr>
          <p:cNvSpPr txBox="1"/>
          <p:nvPr/>
        </p:nvSpPr>
        <p:spPr>
          <a:xfrm>
            <a:off x="4869276"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0.8</a:t>
            </a:r>
          </a:p>
        </p:txBody>
      </p:sp>
      <p:sp>
        <p:nvSpPr>
          <p:cNvPr id="89" name="TextBox 88">
            <a:extLst>
              <a:ext uri="{FF2B5EF4-FFF2-40B4-BE49-F238E27FC236}">
                <a16:creationId xmlns:a16="http://schemas.microsoft.com/office/drawing/2014/main" id="{5B7AE958-600D-6A2C-3FC2-02AFFD8051D5}"/>
              </a:ext>
            </a:extLst>
          </p:cNvPr>
          <p:cNvSpPr txBox="1"/>
          <p:nvPr/>
        </p:nvSpPr>
        <p:spPr>
          <a:xfrm>
            <a:off x="5336128"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1.2</a:t>
            </a:r>
          </a:p>
        </p:txBody>
      </p:sp>
      <p:sp>
        <p:nvSpPr>
          <p:cNvPr id="90" name="TextBox 89">
            <a:extLst>
              <a:ext uri="{FF2B5EF4-FFF2-40B4-BE49-F238E27FC236}">
                <a16:creationId xmlns:a16="http://schemas.microsoft.com/office/drawing/2014/main" id="{11EBE396-C7ED-3EBF-AA57-87DBEFBB373C}"/>
              </a:ext>
            </a:extLst>
          </p:cNvPr>
          <p:cNvSpPr txBox="1"/>
          <p:nvPr/>
        </p:nvSpPr>
        <p:spPr>
          <a:xfrm>
            <a:off x="5567345"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1.4</a:t>
            </a:r>
          </a:p>
        </p:txBody>
      </p:sp>
      <p:sp>
        <p:nvSpPr>
          <p:cNvPr id="91" name="TextBox 90">
            <a:extLst>
              <a:ext uri="{FF2B5EF4-FFF2-40B4-BE49-F238E27FC236}">
                <a16:creationId xmlns:a16="http://schemas.microsoft.com/office/drawing/2014/main" id="{253D1B42-8871-CC38-8D80-0B8732204271}"/>
              </a:ext>
            </a:extLst>
          </p:cNvPr>
          <p:cNvSpPr txBox="1"/>
          <p:nvPr/>
        </p:nvSpPr>
        <p:spPr>
          <a:xfrm>
            <a:off x="5798562"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1.6</a:t>
            </a:r>
          </a:p>
        </p:txBody>
      </p:sp>
      <p:sp>
        <p:nvSpPr>
          <p:cNvPr id="92" name="TextBox 91">
            <a:extLst>
              <a:ext uri="{FF2B5EF4-FFF2-40B4-BE49-F238E27FC236}">
                <a16:creationId xmlns:a16="http://schemas.microsoft.com/office/drawing/2014/main" id="{1AD142DF-6227-6D69-2CB2-81884FBAB9FF}"/>
              </a:ext>
            </a:extLst>
          </p:cNvPr>
          <p:cNvSpPr txBox="1"/>
          <p:nvPr/>
        </p:nvSpPr>
        <p:spPr>
          <a:xfrm>
            <a:off x="6029779" y="7885135"/>
            <a:ext cx="355409" cy="230832"/>
          </a:xfrm>
          <a:prstGeom prst="rect">
            <a:avLst/>
          </a:prstGeom>
          <a:noFill/>
        </p:spPr>
        <p:txBody>
          <a:bodyPr wrap="square" rtlCol="0">
            <a:spAutoFit/>
          </a:bodyPr>
          <a:lstStyle/>
          <a:p>
            <a:r>
              <a:rPr lang="en-GB" sz="900">
                <a:solidFill>
                  <a:srgbClr val="FF0000"/>
                </a:solidFill>
                <a:latin typeface="Comic Sans MS" panose="030F0702030302020204" pitchFamily="66" charset="0"/>
                <a:ea typeface="A little sunshine" panose="02000603000000000000" pitchFamily="2" charset="0"/>
              </a:rPr>
              <a:t>1.8</a:t>
            </a:r>
          </a:p>
        </p:txBody>
      </p:sp>
      <p:sp>
        <p:nvSpPr>
          <p:cNvPr id="93" name="TextBox 92">
            <a:extLst>
              <a:ext uri="{FF2B5EF4-FFF2-40B4-BE49-F238E27FC236}">
                <a16:creationId xmlns:a16="http://schemas.microsoft.com/office/drawing/2014/main" id="{AFDC4158-16E1-CB6D-8A66-2CBAAFC69606}"/>
              </a:ext>
            </a:extLst>
          </p:cNvPr>
          <p:cNvSpPr txBox="1"/>
          <p:nvPr/>
        </p:nvSpPr>
        <p:spPr>
          <a:xfrm>
            <a:off x="6315789" y="7895606"/>
            <a:ext cx="355409" cy="261610"/>
          </a:xfrm>
          <a:prstGeom prst="rect">
            <a:avLst/>
          </a:prstGeom>
          <a:noFill/>
        </p:spPr>
        <p:txBody>
          <a:bodyPr wrap="square" rtlCol="0">
            <a:spAutoFit/>
          </a:bodyPr>
          <a:lstStyle/>
          <a:p>
            <a:r>
              <a:rPr lang="en-GB" sz="1100">
                <a:latin typeface="Comic Sans MS" panose="030F0702030302020204" pitchFamily="66" charset="0"/>
                <a:ea typeface="A little sunshine" panose="02000603000000000000" pitchFamily="2" charset="0"/>
              </a:rPr>
              <a:t>2</a:t>
            </a:r>
          </a:p>
        </p:txBody>
      </p:sp>
      <p:sp>
        <p:nvSpPr>
          <p:cNvPr id="94" name="TextBox 93">
            <a:extLst>
              <a:ext uri="{FF2B5EF4-FFF2-40B4-BE49-F238E27FC236}">
                <a16:creationId xmlns:a16="http://schemas.microsoft.com/office/drawing/2014/main" id="{B97E4FB2-25D5-149B-7355-43B000980003}"/>
              </a:ext>
            </a:extLst>
          </p:cNvPr>
          <p:cNvSpPr txBox="1"/>
          <p:nvPr/>
        </p:nvSpPr>
        <p:spPr>
          <a:xfrm>
            <a:off x="3537478" y="6636075"/>
            <a:ext cx="3145063" cy="415498"/>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One whole spit into 10 parts makes tenths = 0.1</a:t>
            </a:r>
          </a:p>
          <a:p>
            <a:pPr algn="ctr"/>
            <a:r>
              <a:rPr lang="en-GB" sz="1050" dirty="0">
                <a:latin typeface="A little sunshine" panose="02000603000000000000" pitchFamily="2" charset="0"/>
                <a:ea typeface="A little sunshine" panose="02000603000000000000" pitchFamily="2" charset="0"/>
              </a:rPr>
              <a:t>One tenth split into 10 parts makes hundredths = 0.01</a:t>
            </a:r>
          </a:p>
        </p:txBody>
      </p:sp>
      <p:grpSp>
        <p:nvGrpSpPr>
          <p:cNvPr id="95" name="Group 94">
            <a:extLst>
              <a:ext uri="{FF2B5EF4-FFF2-40B4-BE49-F238E27FC236}">
                <a16:creationId xmlns:a16="http://schemas.microsoft.com/office/drawing/2014/main" id="{64827548-DE7B-D07E-80CE-926C86199634}"/>
              </a:ext>
            </a:extLst>
          </p:cNvPr>
          <p:cNvGrpSpPr/>
          <p:nvPr/>
        </p:nvGrpSpPr>
        <p:grpSpPr>
          <a:xfrm>
            <a:off x="3563959" y="8327826"/>
            <a:ext cx="3162007" cy="1489346"/>
            <a:chOff x="61116" y="1161115"/>
            <a:chExt cx="2045396" cy="4143501"/>
          </a:xfrm>
        </p:grpSpPr>
        <p:sp>
          <p:nvSpPr>
            <p:cNvPr id="96" name="Rectangle 95">
              <a:extLst>
                <a:ext uri="{FF2B5EF4-FFF2-40B4-BE49-F238E27FC236}">
                  <a16:creationId xmlns:a16="http://schemas.microsoft.com/office/drawing/2014/main" id="{4A53D471-A365-6A1C-1E4E-0F7190665CFA}"/>
                </a:ext>
              </a:extLst>
            </p:cNvPr>
            <p:cNvSpPr/>
            <p:nvPr/>
          </p:nvSpPr>
          <p:spPr>
            <a:xfrm>
              <a:off x="62915" y="1168190"/>
              <a:ext cx="2007864" cy="413642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TextBox 96">
              <a:extLst>
                <a:ext uri="{FF2B5EF4-FFF2-40B4-BE49-F238E27FC236}">
                  <a16:creationId xmlns:a16="http://schemas.microsoft.com/office/drawing/2014/main" id="{7DFBF294-0769-21D3-DA75-99BDFC55046A}"/>
                </a:ext>
              </a:extLst>
            </p:cNvPr>
            <p:cNvSpPr txBox="1"/>
            <p:nvPr/>
          </p:nvSpPr>
          <p:spPr>
            <a:xfrm>
              <a:off x="61116" y="1161115"/>
              <a:ext cx="1973416" cy="1750811"/>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Round to 1 significant figure</a:t>
              </a:r>
            </a:p>
            <a:p>
              <a:endParaRPr lang="en-GB" sz="1400" b="1" u="sng">
                <a:latin typeface="A little sunshine" panose="02000603000000000000" pitchFamily="2" charset="0"/>
                <a:ea typeface="A little sunshine" panose="02000603000000000000" pitchFamily="2" charset="0"/>
              </a:endParaRPr>
            </a:p>
          </p:txBody>
        </p:sp>
        <p:sp>
          <p:nvSpPr>
            <p:cNvPr id="98" name="Rectangle 97">
              <a:extLst>
                <a:ext uri="{FF2B5EF4-FFF2-40B4-BE49-F238E27FC236}">
                  <a16:creationId xmlns:a16="http://schemas.microsoft.com/office/drawing/2014/main" id="{05DC1343-E3D1-C8EB-A13C-FB468F193C1A}"/>
                </a:ext>
              </a:extLst>
            </p:cNvPr>
            <p:cNvSpPr/>
            <p:nvPr/>
          </p:nvSpPr>
          <p:spPr>
            <a:xfrm>
              <a:off x="126141" y="1672853"/>
              <a:ext cx="1980371" cy="246221"/>
            </a:xfrm>
            <a:prstGeom prst="rect">
              <a:avLst/>
            </a:prstGeom>
          </p:spPr>
          <p:txBody>
            <a:bodyPr wrap="square">
              <a:spAutoFit/>
            </a:bodyPr>
            <a:lstStyle/>
            <a:p>
              <a:endParaRPr lang="en-GB" sz="1000">
                <a:latin typeface="A little sunshine" panose="02000603000000000000" pitchFamily="2" charset="0"/>
                <a:ea typeface="A little sunshine" panose="02000603000000000000" pitchFamily="2" charset="0"/>
              </a:endParaRPr>
            </a:p>
          </p:txBody>
        </p:sp>
      </p:grpSp>
      <p:sp>
        <p:nvSpPr>
          <p:cNvPr id="99" name="TextBox 98">
            <a:extLst>
              <a:ext uri="{FF2B5EF4-FFF2-40B4-BE49-F238E27FC236}">
                <a16:creationId xmlns:a16="http://schemas.microsoft.com/office/drawing/2014/main" id="{7616446A-C596-923E-1F82-04DFF4B37845}"/>
              </a:ext>
            </a:extLst>
          </p:cNvPr>
          <p:cNvSpPr txBox="1"/>
          <p:nvPr/>
        </p:nvSpPr>
        <p:spPr>
          <a:xfrm>
            <a:off x="3591850" y="8905171"/>
            <a:ext cx="3266150" cy="1084912"/>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370 to 1 significant figure is 400</a:t>
            </a:r>
          </a:p>
          <a:p>
            <a:r>
              <a:rPr lang="en-GB" sz="1050" dirty="0">
                <a:latin typeface="A little sunshine" panose="02000603000000000000" pitchFamily="2" charset="0"/>
                <a:ea typeface="A little sunshine" panose="02000603000000000000" pitchFamily="2" charset="0"/>
              </a:rPr>
              <a:t>37 to 1 significant figure is 40</a:t>
            </a:r>
          </a:p>
          <a:p>
            <a:r>
              <a:rPr lang="en-GB" sz="1050" dirty="0">
                <a:latin typeface="A little sunshine" panose="02000603000000000000" pitchFamily="2" charset="0"/>
                <a:ea typeface="A little sunshine" panose="02000603000000000000" pitchFamily="2" charset="0"/>
              </a:rPr>
              <a:t>3.7 to 1 significant figure is 4</a:t>
            </a:r>
          </a:p>
          <a:p>
            <a:r>
              <a:rPr lang="en-GB" sz="1050" dirty="0">
                <a:latin typeface="A little sunshine" panose="02000603000000000000" pitchFamily="2" charset="0"/>
                <a:ea typeface="A little sunshine" panose="02000603000000000000" pitchFamily="2" charset="0"/>
              </a:rPr>
              <a:t>0.37 to 1 significant figure is 0.4</a:t>
            </a:r>
          </a:p>
          <a:p>
            <a:r>
              <a:rPr lang="en-GB" sz="1050" dirty="0">
                <a:latin typeface="A little sunshine" panose="02000603000000000000" pitchFamily="2" charset="0"/>
                <a:ea typeface="A little sunshine" panose="02000603000000000000" pitchFamily="2" charset="0"/>
              </a:rPr>
              <a:t>0.00000037 to 1 significant figure is 0.0000004</a:t>
            </a:r>
          </a:p>
          <a:p>
            <a:endParaRPr lang="en-GB" sz="1200" dirty="0">
              <a:latin typeface="A little sunshine" panose="02000603000000000000" pitchFamily="2" charset="0"/>
              <a:ea typeface="A little sunshine" panose="02000603000000000000" pitchFamily="2" charset="0"/>
            </a:endParaRPr>
          </a:p>
        </p:txBody>
      </p:sp>
      <p:sp>
        <p:nvSpPr>
          <p:cNvPr id="100" name="TextBox 99">
            <a:extLst>
              <a:ext uri="{FF2B5EF4-FFF2-40B4-BE49-F238E27FC236}">
                <a16:creationId xmlns:a16="http://schemas.microsoft.com/office/drawing/2014/main" id="{6667F17D-0831-0AC0-CB67-A126487AEC50}"/>
              </a:ext>
            </a:extLst>
          </p:cNvPr>
          <p:cNvSpPr txBox="1"/>
          <p:nvPr/>
        </p:nvSpPr>
        <p:spPr>
          <a:xfrm>
            <a:off x="3681347" y="8642483"/>
            <a:ext cx="2778311" cy="253916"/>
          </a:xfrm>
          <a:prstGeom prst="rect">
            <a:avLst/>
          </a:prstGeom>
          <a:noFill/>
          <a:ln>
            <a:solidFill>
              <a:schemeClr val="tx1"/>
            </a:solidFill>
          </a:ln>
        </p:spPr>
        <p:txBody>
          <a:bodyPr wrap="square" rtlCol="0">
            <a:spAutoFit/>
          </a:bodyPr>
          <a:lstStyle/>
          <a:p>
            <a:pPr algn="ctr"/>
            <a:r>
              <a:rPr lang="en-GB" sz="1050" b="1" dirty="0">
                <a:latin typeface="A little sunshine" panose="02000603000000000000" pitchFamily="2" charset="0"/>
                <a:ea typeface="A little sunshine" panose="02000603000000000000" pitchFamily="2" charset="0"/>
              </a:rPr>
              <a:t>Round to the first non zero number</a:t>
            </a:r>
          </a:p>
        </p:txBody>
      </p:sp>
      <p:sp>
        <p:nvSpPr>
          <p:cNvPr id="2" name="TextBox 1">
            <a:extLst>
              <a:ext uri="{FF2B5EF4-FFF2-40B4-BE49-F238E27FC236}">
                <a16:creationId xmlns:a16="http://schemas.microsoft.com/office/drawing/2014/main" id="{0A394281-2895-949D-0432-977D6D33CBAE}"/>
              </a:ext>
            </a:extLst>
          </p:cNvPr>
          <p:cNvSpPr txBox="1"/>
          <p:nvPr/>
        </p:nvSpPr>
        <p:spPr>
          <a:xfrm>
            <a:off x="255069" y="-81824"/>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968972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E529DF-A7FF-2687-2283-C14FCEDEFA0C}"/>
              </a:ext>
            </a:extLst>
          </p:cNvPr>
          <p:cNvSpPr txBox="1"/>
          <p:nvPr/>
        </p:nvSpPr>
        <p:spPr>
          <a:xfrm>
            <a:off x="254886" y="456780"/>
            <a:ext cx="5506949"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Fraction, Decimal and Percentage Equivalence</a:t>
            </a:r>
          </a:p>
        </p:txBody>
      </p:sp>
      <p:graphicFrame>
        <p:nvGraphicFramePr>
          <p:cNvPr id="7" name="Table 6">
            <a:extLst>
              <a:ext uri="{FF2B5EF4-FFF2-40B4-BE49-F238E27FC236}">
                <a16:creationId xmlns:a16="http://schemas.microsoft.com/office/drawing/2014/main" id="{A63FCC80-DD39-B38A-9133-8FBCE002DAD6}"/>
              </a:ext>
            </a:extLst>
          </p:cNvPr>
          <p:cNvGraphicFramePr>
            <a:graphicFrameLocks noGrp="1"/>
          </p:cNvGraphicFramePr>
          <p:nvPr>
            <p:extLst>
              <p:ext uri="{D42A27DB-BD31-4B8C-83A1-F6EECF244321}">
                <p14:modId xmlns:p14="http://schemas.microsoft.com/office/powerpoint/2010/main" val="3396090330"/>
              </p:ext>
            </p:extLst>
          </p:nvPr>
        </p:nvGraphicFramePr>
        <p:xfrm>
          <a:off x="226031" y="815576"/>
          <a:ext cx="6349430" cy="3108960"/>
        </p:xfrm>
        <a:graphic>
          <a:graphicData uri="http://schemas.openxmlformats.org/drawingml/2006/table">
            <a:tbl>
              <a:tblPr firstRow="1" bandRow="1">
                <a:tableStyleId>{5940675A-B579-460E-94D1-54222C63F5DA}</a:tableStyleId>
              </a:tblPr>
              <a:tblGrid>
                <a:gridCol w="1089422">
                  <a:extLst>
                    <a:ext uri="{9D8B030D-6E8A-4147-A177-3AD203B41FA5}">
                      <a16:colId xmlns:a16="http://schemas.microsoft.com/office/drawing/2014/main" val="807301793"/>
                    </a:ext>
                  </a:extLst>
                </a:gridCol>
                <a:gridCol w="5260008">
                  <a:extLst>
                    <a:ext uri="{9D8B030D-6E8A-4147-A177-3AD203B41FA5}">
                      <a16:colId xmlns:a16="http://schemas.microsoft.com/office/drawing/2014/main" val="1217073391"/>
                    </a:ext>
                  </a:extLst>
                </a:gridCol>
              </a:tblGrid>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Fraction</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how many parts of a whole we have</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1833747947"/>
                  </a:ext>
                </a:extLst>
              </a:tr>
              <a:tr h="33739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Decimal</a:t>
                      </a:r>
                      <a:endParaRPr lang="en-GB" sz="1200" dirty="0">
                        <a:latin typeface="Arial" panose="020B0604020202020204" pitchFamily="34"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 number with a decimal point used to separate ones, tenths, hundredths etc.</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2209382566"/>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Percentage</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a proportion of a whole represented as a number between 0 and 100</a:t>
                      </a:r>
                    </a:p>
                  </a:txBody>
                  <a:tcPr/>
                </a:tc>
                <a:extLst>
                  <a:ext uri="{0D108BD9-81ED-4DB2-BD59-A6C34878D82A}">
                    <a16:rowId xmlns:a16="http://schemas.microsoft.com/office/drawing/2014/main" val="2750104328"/>
                  </a:ext>
                </a:extLst>
              </a:tr>
              <a:tr h="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Place value</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the numerical value that a digit has decided by its position in the number </a:t>
                      </a:r>
                    </a:p>
                  </a:txBody>
                  <a:tcPr/>
                </a:tc>
                <a:extLst>
                  <a:ext uri="{0D108BD9-81ED-4DB2-BD59-A6C34878D82A}">
                    <a16:rowId xmlns:a16="http://schemas.microsoft.com/office/drawing/2014/main" val="3712451925"/>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Placeholder</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a  number that occupies a position to give value</a:t>
                      </a:r>
                    </a:p>
                  </a:txBody>
                  <a:tcPr/>
                </a:tc>
                <a:extLst>
                  <a:ext uri="{0D108BD9-81ED-4DB2-BD59-A6C34878D82A}">
                    <a16:rowId xmlns:a16="http://schemas.microsoft.com/office/drawing/2014/main" val="3712958214"/>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Interval</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a range between two numbers </a:t>
                      </a:r>
                    </a:p>
                  </a:txBody>
                  <a:tcPr/>
                </a:tc>
                <a:extLst>
                  <a:ext uri="{0D108BD9-81ED-4DB2-BD59-A6C34878D82A}">
                    <a16:rowId xmlns:a16="http://schemas.microsoft.com/office/drawing/2014/main" val="2092138541"/>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Tenth</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one whole split into 10 equal parts</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2992904698"/>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Hundredth</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one whole split into 100 equal parts</a:t>
                      </a:r>
                    </a:p>
                  </a:txBody>
                  <a:tcPr/>
                </a:tc>
                <a:extLst>
                  <a:ext uri="{0D108BD9-81ED-4DB2-BD59-A6C34878D82A}">
                    <a16:rowId xmlns:a16="http://schemas.microsoft.com/office/drawing/2014/main" val="3170632518"/>
                  </a:ext>
                </a:extLst>
              </a:tr>
              <a:tr h="33739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Sector</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 part of a circle between two radius (often referred to as looking like a piece of pie)</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extLst>
                  <a:ext uri="{0D108BD9-81ED-4DB2-BD59-A6C34878D82A}">
                    <a16:rowId xmlns:a16="http://schemas.microsoft.com/office/drawing/2014/main" val="2815949201"/>
                  </a:ext>
                </a:extLst>
              </a:tr>
              <a:tr h="2024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Recurring</a:t>
                      </a:r>
                      <a:endParaRPr lang="en-GB" sz="1200" b="1" dirty="0">
                        <a:latin typeface="Arial" panose="020B0604020202020204" pitchFamily="34" charset="0"/>
                        <a:ea typeface="A little sunshine" panose="02000603000000000000" pitchFamily="2"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a decimal that repeats in a given pattern</a:t>
                      </a:r>
                    </a:p>
                  </a:txBody>
                  <a:tcPr/>
                </a:tc>
                <a:extLst>
                  <a:ext uri="{0D108BD9-81ED-4DB2-BD59-A6C34878D82A}">
                    <a16:rowId xmlns:a16="http://schemas.microsoft.com/office/drawing/2014/main" val="1272313856"/>
                  </a:ext>
                </a:extLst>
              </a:tr>
            </a:tbl>
          </a:graphicData>
        </a:graphic>
      </p:graphicFrame>
      <p:sp>
        <p:nvSpPr>
          <p:cNvPr id="8" name="Rectangle 7">
            <a:extLst>
              <a:ext uri="{FF2B5EF4-FFF2-40B4-BE49-F238E27FC236}">
                <a16:creationId xmlns:a16="http://schemas.microsoft.com/office/drawing/2014/main" id="{DE8733F3-A993-9E23-7028-0092AD2E26FA}"/>
              </a:ext>
            </a:extLst>
          </p:cNvPr>
          <p:cNvSpPr/>
          <p:nvPr/>
        </p:nvSpPr>
        <p:spPr>
          <a:xfrm>
            <a:off x="226031" y="3997858"/>
            <a:ext cx="4924201" cy="2268238"/>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E1D7A734-2873-8B34-85A2-3D73A8FD4420}"/>
              </a:ext>
            </a:extLst>
          </p:cNvPr>
          <p:cNvSpPr txBox="1"/>
          <p:nvPr/>
        </p:nvSpPr>
        <p:spPr>
          <a:xfrm>
            <a:off x="254886" y="3995357"/>
            <a:ext cx="2103057" cy="276999"/>
          </a:xfrm>
          <a:prstGeom prst="rect">
            <a:avLst/>
          </a:prstGeom>
          <a:noFill/>
        </p:spPr>
        <p:txBody>
          <a:bodyPr wrap="square" rtlCol="0">
            <a:spAutoFit/>
          </a:bodyPr>
          <a:lstStyle/>
          <a:p>
            <a:r>
              <a:rPr lang="en-GB" sz="1200" b="1" u="sng" dirty="0">
                <a:latin typeface="Arial" panose="020B0604020202020204" pitchFamily="34" charset="0"/>
                <a:ea typeface="A little sunshine" panose="02000603000000000000" pitchFamily="2" charset="0"/>
                <a:cs typeface="Arial" panose="020B0604020202020204" pitchFamily="34" charset="0"/>
              </a:rPr>
              <a:t>Tenths and hundredths </a:t>
            </a:r>
          </a:p>
        </p:txBody>
      </p:sp>
      <p:pic>
        <p:nvPicPr>
          <p:cNvPr id="10" name="Picture 9">
            <a:extLst>
              <a:ext uri="{FF2B5EF4-FFF2-40B4-BE49-F238E27FC236}">
                <a16:creationId xmlns:a16="http://schemas.microsoft.com/office/drawing/2014/main" id="{D36E6893-4A0B-842A-28A9-F99777FA29D0}"/>
              </a:ext>
            </a:extLst>
          </p:cNvPr>
          <p:cNvPicPr>
            <a:picLocks noChangeAspect="1"/>
          </p:cNvPicPr>
          <p:nvPr/>
        </p:nvPicPr>
        <p:blipFill>
          <a:blip r:embed="rId2"/>
          <a:stretch>
            <a:fillRect/>
          </a:stretch>
        </p:blipFill>
        <p:spPr>
          <a:xfrm>
            <a:off x="633778" y="4612288"/>
            <a:ext cx="784160" cy="771003"/>
          </a:xfrm>
          <a:prstGeom prst="rect">
            <a:avLst/>
          </a:prstGeom>
        </p:spPr>
      </p:pic>
      <p:sp>
        <p:nvSpPr>
          <p:cNvPr id="11" name="Left Brace 10">
            <a:extLst>
              <a:ext uri="{FF2B5EF4-FFF2-40B4-BE49-F238E27FC236}">
                <a16:creationId xmlns:a16="http://schemas.microsoft.com/office/drawing/2014/main" id="{202AEA40-B323-ECC2-EC26-C9D56AAD3A46}"/>
              </a:ext>
            </a:extLst>
          </p:cNvPr>
          <p:cNvSpPr/>
          <p:nvPr/>
        </p:nvSpPr>
        <p:spPr>
          <a:xfrm>
            <a:off x="559196" y="4588554"/>
            <a:ext cx="45719" cy="79473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5D0FAA35-AF06-44AF-EBCD-86B54B5F825D}"/>
              </a:ext>
            </a:extLst>
          </p:cNvPr>
          <p:cNvSpPr txBox="1"/>
          <p:nvPr/>
        </p:nvSpPr>
        <p:spPr>
          <a:xfrm rot="16200000">
            <a:off x="-224444" y="4830046"/>
            <a:ext cx="1212576" cy="253916"/>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One</a:t>
            </a:r>
            <a:r>
              <a:rPr lang="en-GB" sz="1050" b="1" dirty="0">
                <a:latin typeface="Arial" panose="020B0604020202020204" pitchFamily="34" charset="0"/>
                <a:ea typeface="A little sunshine" panose="02000603000000000000" pitchFamily="2" charset="0"/>
                <a:cs typeface="Arial" panose="020B0604020202020204" pitchFamily="34" charset="0"/>
              </a:rPr>
              <a:t> Whole </a:t>
            </a:r>
            <a:r>
              <a:rPr lang="en-GB" sz="1050" dirty="0">
                <a:latin typeface="Arial" panose="020B0604020202020204" pitchFamily="34" charset="0"/>
                <a:ea typeface="A little sunshine" panose="02000603000000000000" pitchFamily="2" charset="0"/>
                <a:cs typeface="Arial" panose="020B0604020202020204" pitchFamily="34" charset="0"/>
              </a:rPr>
              <a:t>= 1</a:t>
            </a:r>
          </a:p>
        </p:txBody>
      </p:sp>
      <p:sp>
        <p:nvSpPr>
          <p:cNvPr id="13" name="TextBox 12">
            <a:extLst>
              <a:ext uri="{FF2B5EF4-FFF2-40B4-BE49-F238E27FC236}">
                <a16:creationId xmlns:a16="http://schemas.microsoft.com/office/drawing/2014/main" id="{7CD961D5-9F25-9C6C-4234-69F33C843479}"/>
              </a:ext>
            </a:extLst>
          </p:cNvPr>
          <p:cNvSpPr txBox="1"/>
          <p:nvPr/>
        </p:nvSpPr>
        <p:spPr>
          <a:xfrm>
            <a:off x="315948" y="5927011"/>
            <a:ext cx="4083990" cy="253916"/>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One</a:t>
            </a:r>
            <a:r>
              <a:rPr lang="en-GB" sz="1050" b="1" dirty="0">
                <a:latin typeface="Arial" panose="020B0604020202020204" pitchFamily="34" charset="0"/>
                <a:ea typeface="A little sunshine" panose="02000603000000000000" pitchFamily="2" charset="0"/>
                <a:cs typeface="Arial" panose="020B0604020202020204" pitchFamily="34" charset="0"/>
              </a:rPr>
              <a:t> tenth </a:t>
            </a:r>
            <a:r>
              <a:rPr lang="en-GB" sz="1050" dirty="0">
                <a:latin typeface="Arial" panose="020B0604020202020204" pitchFamily="34" charset="0"/>
                <a:ea typeface="A little sunshine" panose="02000603000000000000" pitchFamily="2" charset="0"/>
                <a:cs typeface="Arial" panose="020B0604020202020204" pitchFamily="34" charset="0"/>
              </a:rPr>
              <a:t>(one whole split into 10 equal parts) =       = 0.1  </a:t>
            </a:r>
          </a:p>
        </p:txBody>
      </p:sp>
      <p:sp>
        <p:nvSpPr>
          <p:cNvPr id="14" name="Left Brace 13">
            <a:extLst>
              <a:ext uri="{FF2B5EF4-FFF2-40B4-BE49-F238E27FC236}">
                <a16:creationId xmlns:a16="http://schemas.microsoft.com/office/drawing/2014/main" id="{6135D2B8-2861-A13E-EBC2-2279E5EB55A4}"/>
              </a:ext>
            </a:extLst>
          </p:cNvPr>
          <p:cNvSpPr/>
          <p:nvPr/>
        </p:nvSpPr>
        <p:spPr>
          <a:xfrm rot="16200000">
            <a:off x="651263" y="5390656"/>
            <a:ext cx="45719" cy="8068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4163CB85-A8E8-E7CC-26F1-754B601CBC86}"/>
              </a:ext>
            </a:extLst>
          </p:cNvPr>
          <p:cNvSpPr txBox="1"/>
          <p:nvPr/>
        </p:nvSpPr>
        <p:spPr>
          <a:xfrm>
            <a:off x="1417111" y="4382154"/>
            <a:ext cx="1261675" cy="1061829"/>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One</a:t>
            </a:r>
            <a:r>
              <a:rPr lang="en-GB" sz="1050" b="1" dirty="0">
                <a:latin typeface="Arial" panose="020B0604020202020204" pitchFamily="34" charset="0"/>
                <a:ea typeface="A little sunshine" panose="02000603000000000000" pitchFamily="2" charset="0"/>
                <a:cs typeface="Arial" panose="020B0604020202020204" pitchFamily="34" charset="0"/>
              </a:rPr>
              <a:t> hundredth </a:t>
            </a:r>
            <a:r>
              <a:rPr lang="en-GB" sz="1050" dirty="0">
                <a:latin typeface="Arial" panose="020B0604020202020204" pitchFamily="34" charset="0"/>
                <a:ea typeface="A little sunshine" panose="02000603000000000000" pitchFamily="2" charset="0"/>
                <a:cs typeface="Arial" panose="020B0604020202020204" pitchFamily="34" charset="0"/>
              </a:rPr>
              <a:t>(one whole split into 100 equal parts)</a:t>
            </a:r>
            <a:r>
              <a:rPr lang="en-GB" sz="1050" b="1" dirty="0">
                <a:latin typeface="Arial" panose="020B0604020202020204" pitchFamily="34" charset="0"/>
                <a:ea typeface="A little sunshine" panose="02000603000000000000" pitchFamily="2" charset="0"/>
                <a:cs typeface="Arial" panose="020B0604020202020204" pitchFamily="34" charset="0"/>
              </a:rPr>
              <a:t> </a:t>
            </a:r>
          </a:p>
          <a:p>
            <a:endParaRPr lang="en-GB" sz="1050" b="1" dirty="0">
              <a:latin typeface="Arial" panose="020B0604020202020204" pitchFamily="34" charset="0"/>
              <a:ea typeface="A little sunshine" panose="02000603000000000000" pitchFamily="2" charset="0"/>
              <a:cs typeface="Arial" panose="020B0604020202020204" pitchFamily="34" charset="0"/>
            </a:endParaRPr>
          </a:p>
          <a:p>
            <a:r>
              <a:rPr lang="en-GB" sz="1050" b="1" dirty="0">
                <a:latin typeface="Arial" panose="020B0604020202020204" pitchFamily="34" charset="0"/>
                <a:ea typeface="A little sunshine" panose="02000603000000000000" pitchFamily="2" charset="0"/>
                <a:cs typeface="Arial" panose="020B0604020202020204" pitchFamily="34" charset="0"/>
              </a:rPr>
              <a:t>=          = </a:t>
            </a:r>
            <a:r>
              <a:rPr lang="en-GB" sz="1050" dirty="0">
                <a:latin typeface="Arial" panose="020B0604020202020204" pitchFamily="34" charset="0"/>
                <a:ea typeface="A little sunshine" panose="02000603000000000000" pitchFamily="2" charset="0"/>
                <a:cs typeface="Arial" panose="020B0604020202020204" pitchFamily="34" charset="0"/>
              </a:rPr>
              <a:t>0.01</a:t>
            </a:r>
          </a:p>
        </p:txBody>
      </p:sp>
      <p:cxnSp>
        <p:nvCxnSpPr>
          <p:cNvPr id="16" name="Straight Arrow Connector 15">
            <a:extLst>
              <a:ext uri="{FF2B5EF4-FFF2-40B4-BE49-F238E27FC236}">
                <a16:creationId xmlns:a16="http://schemas.microsoft.com/office/drawing/2014/main" id="{D091AB75-C0E2-9286-333B-6D6D7CF88AA8}"/>
              </a:ext>
            </a:extLst>
          </p:cNvPr>
          <p:cNvCxnSpPr/>
          <p:nvPr/>
        </p:nvCxnSpPr>
        <p:spPr>
          <a:xfrm flipH="1">
            <a:off x="696987" y="4517535"/>
            <a:ext cx="756867" cy="1381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7" name="Table 16">
            <a:extLst>
              <a:ext uri="{FF2B5EF4-FFF2-40B4-BE49-F238E27FC236}">
                <a16:creationId xmlns:a16="http://schemas.microsoft.com/office/drawing/2014/main" id="{39C05198-2550-BF29-BB65-15B81D4EB2B6}"/>
              </a:ext>
            </a:extLst>
          </p:cNvPr>
          <p:cNvGraphicFramePr>
            <a:graphicFrameLocks noGrp="1"/>
          </p:cNvGraphicFramePr>
          <p:nvPr/>
        </p:nvGraphicFramePr>
        <p:xfrm>
          <a:off x="2645634" y="4249273"/>
          <a:ext cx="2372681" cy="522621"/>
        </p:xfrm>
        <a:graphic>
          <a:graphicData uri="http://schemas.openxmlformats.org/drawingml/2006/table">
            <a:tbl>
              <a:tblPr firstRow="1" bandRow="1">
                <a:tableStyleId>{5C22544A-7EE6-4342-B048-85BDC9FD1C3A}</a:tableStyleId>
              </a:tblPr>
              <a:tblGrid>
                <a:gridCol w="669172">
                  <a:extLst>
                    <a:ext uri="{9D8B030D-6E8A-4147-A177-3AD203B41FA5}">
                      <a16:colId xmlns:a16="http://schemas.microsoft.com/office/drawing/2014/main" val="20000"/>
                    </a:ext>
                  </a:extLst>
                </a:gridCol>
                <a:gridCol w="798149">
                  <a:extLst>
                    <a:ext uri="{9D8B030D-6E8A-4147-A177-3AD203B41FA5}">
                      <a16:colId xmlns:a16="http://schemas.microsoft.com/office/drawing/2014/main" val="20001"/>
                    </a:ext>
                  </a:extLst>
                </a:gridCol>
                <a:gridCol w="905360">
                  <a:extLst>
                    <a:ext uri="{9D8B030D-6E8A-4147-A177-3AD203B41FA5}">
                      <a16:colId xmlns:a16="http://schemas.microsoft.com/office/drawing/2014/main" val="20002"/>
                    </a:ext>
                  </a:extLst>
                </a:gridCol>
              </a:tblGrid>
              <a:tr h="194024">
                <a:tc>
                  <a:txBody>
                    <a:bodyPr/>
                    <a:lstStyle/>
                    <a:p>
                      <a:r>
                        <a:rPr lang="en-GB" sz="1050" b="0" dirty="0">
                          <a:solidFill>
                            <a:schemeClr val="tx1"/>
                          </a:solidFill>
                          <a:latin typeface="Arial" panose="020B0604020202020204" pitchFamily="34" charset="0"/>
                          <a:ea typeface="A little sunshine" panose="02000603000000000000" pitchFamily="2" charset="0"/>
                          <a:cs typeface="Arial" panose="020B0604020202020204" pitchFamily="34" charset="0"/>
                        </a:rPr>
                        <a:t>ones</a:t>
                      </a:r>
                    </a:p>
                  </a:txBody>
                  <a:tcP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50" b="0">
                          <a:solidFill>
                            <a:schemeClr val="tx1"/>
                          </a:solidFill>
                          <a:latin typeface="Arial" panose="020B0604020202020204" pitchFamily="34" charset="0"/>
                          <a:ea typeface="A little sunshine" panose="02000603000000000000" pitchFamily="2" charset="0"/>
                          <a:cs typeface="Arial" panose="020B0604020202020204" pitchFamily="34" charset="0"/>
                        </a:rPr>
                        <a:t>tenths</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50" b="0" dirty="0">
                          <a:solidFill>
                            <a:schemeClr val="tx1"/>
                          </a:solidFill>
                          <a:latin typeface="Arial" panose="020B0604020202020204" pitchFamily="34" charset="0"/>
                          <a:ea typeface="A little sunshine" panose="02000603000000000000" pitchFamily="2" charset="0"/>
                          <a:cs typeface="Arial" panose="020B0604020202020204" pitchFamily="34" charset="0"/>
                        </a:rPr>
                        <a:t>hundredths</a:t>
                      </a:r>
                    </a:p>
                  </a:txBody>
                  <a:tcP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71161">
                <a:tc>
                  <a:txBody>
                    <a:bodyPr/>
                    <a:lstStyle/>
                    <a:p>
                      <a:endParaRPr lang="en-GB" sz="800" dirty="0">
                        <a:solidFill>
                          <a:schemeClr val="tx1"/>
                        </a:solidFill>
                        <a:latin typeface="A little sunshine" panose="02000603000000000000" pitchFamily="2" charset="0"/>
                        <a:ea typeface="A little sunshine" panose="02000603000000000000" pitchFamily="2" charset="0"/>
                      </a:endParaRPr>
                    </a:p>
                  </a:txBody>
                  <a:tcP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800">
                        <a:solidFill>
                          <a:schemeClr val="tx1"/>
                        </a:solidFill>
                        <a:latin typeface="A little sunshine" panose="02000603000000000000" pitchFamily="2" charset="0"/>
                        <a:ea typeface="A little sunshine" panose="02000603000000000000" pitchFamily="2" charset="0"/>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800" dirty="0">
                        <a:solidFill>
                          <a:schemeClr val="tx1"/>
                        </a:solidFill>
                        <a:latin typeface="A little sunshine" panose="02000603000000000000" pitchFamily="2" charset="0"/>
                        <a:ea typeface="A little sunshine" panose="02000603000000000000" pitchFamily="2" charset="0"/>
                      </a:endParaRPr>
                    </a:p>
                  </a:txBody>
                  <a:tcP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mc:AlternateContent xmlns:mc="http://schemas.openxmlformats.org/markup-compatibility/2006">
        <mc:Choice xmlns:a14="http://schemas.microsoft.com/office/drawing/2010/main" Requires="a14">
          <p:sp>
            <p:nvSpPr>
              <p:cNvPr id="20" name="TextBox 19">
                <a:extLst>
                  <a:ext uri="{FF2B5EF4-FFF2-40B4-BE49-F238E27FC236}">
                    <a16:creationId xmlns:a16="http://schemas.microsoft.com/office/drawing/2014/main" id="{C64F0379-B7ED-EFB2-3C21-3A84FEE5722C}"/>
                  </a:ext>
                </a:extLst>
              </p:cNvPr>
              <p:cNvSpPr txBox="1"/>
              <p:nvPr/>
            </p:nvSpPr>
            <p:spPr>
              <a:xfrm>
                <a:off x="3317943" y="5816987"/>
                <a:ext cx="187552" cy="30354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1050" i="1" smtClean="0">
                              <a:latin typeface="Cambria Math" panose="02040503050406030204" pitchFamily="18" charset="0"/>
                            </a:rPr>
                          </m:ctrlPr>
                        </m:fPr>
                        <m:num>
                          <m:r>
                            <a:rPr lang="en-GB" sz="1050" b="0" i="1" smtClean="0">
                              <a:latin typeface="Cambria Math" panose="02040503050406030204" pitchFamily="18" charset="0"/>
                            </a:rPr>
                            <m:t>1</m:t>
                          </m:r>
                        </m:num>
                        <m:den>
                          <m:r>
                            <a:rPr lang="en-GB" sz="1050" b="0" i="1" smtClean="0">
                              <a:latin typeface="Cambria Math" panose="02040503050406030204" pitchFamily="18" charset="0"/>
                            </a:rPr>
                            <m:t>10</m:t>
                          </m:r>
                        </m:den>
                      </m:f>
                    </m:oMath>
                  </m:oMathPara>
                </a14:m>
                <a:endParaRPr lang="en-GB" sz="1050" dirty="0">
                  <a:latin typeface="Arial" panose="020B0604020202020204" pitchFamily="34" charset="0"/>
                  <a:cs typeface="Arial" panose="020B0604020202020204" pitchFamily="34" charset="0"/>
                </a:endParaRPr>
              </a:p>
            </p:txBody>
          </p:sp>
        </mc:Choice>
        <mc:Fallback>
          <p:sp>
            <p:nvSpPr>
              <p:cNvPr id="20" name="TextBox 19">
                <a:extLst>
                  <a:ext uri="{FF2B5EF4-FFF2-40B4-BE49-F238E27FC236}">
                    <a16:creationId xmlns:a16="http://schemas.microsoft.com/office/drawing/2014/main" id="{C64F0379-B7ED-EFB2-3C21-3A84FEE5722C}"/>
                  </a:ext>
                </a:extLst>
              </p:cNvPr>
              <p:cNvSpPr txBox="1">
                <a:spLocks noRot="1" noChangeAspect="1" noMove="1" noResize="1" noEditPoints="1" noAdjustHandles="1" noChangeArrowheads="1" noChangeShapeType="1" noTextEdit="1"/>
              </p:cNvSpPr>
              <p:nvPr/>
            </p:nvSpPr>
            <p:spPr>
              <a:xfrm>
                <a:off x="3317943" y="5816987"/>
                <a:ext cx="187552" cy="303545"/>
              </a:xfrm>
              <a:prstGeom prst="rect">
                <a:avLst/>
              </a:prstGeom>
              <a:blipFill>
                <a:blip r:embed="rId3"/>
                <a:stretch>
                  <a:fillRect l="-16129" t="-2000" r="-12903" b="-16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1" name="TextBox 20">
                <a:extLst>
                  <a:ext uri="{FF2B5EF4-FFF2-40B4-BE49-F238E27FC236}">
                    <a16:creationId xmlns:a16="http://schemas.microsoft.com/office/drawing/2014/main" id="{9994531E-B6FD-BE6F-967C-86FA07E4250D}"/>
                  </a:ext>
                </a:extLst>
              </p:cNvPr>
              <p:cNvSpPr txBox="1"/>
              <p:nvPr/>
            </p:nvSpPr>
            <p:spPr>
              <a:xfrm>
                <a:off x="1641712" y="5130626"/>
                <a:ext cx="262892" cy="30354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1050" i="1" smtClean="0">
                              <a:latin typeface="Cambria Math" panose="02040503050406030204" pitchFamily="18" charset="0"/>
                            </a:rPr>
                          </m:ctrlPr>
                        </m:fPr>
                        <m:num>
                          <m:r>
                            <a:rPr lang="en-GB" sz="1050" b="0" i="1" smtClean="0">
                              <a:latin typeface="Cambria Math" panose="02040503050406030204" pitchFamily="18" charset="0"/>
                            </a:rPr>
                            <m:t>1</m:t>
                          </m:r>
                        </m:num>
                        <m:den>
                          <m:r>
                            <a:rPr lang="en-GB" sz="1050" b="0" i="1" smtClean="0">
                              <a:latin typeface="Cambria Math" panose="02040503050406030204" pitchFamily="18" charset="0"/>
                            </a:rPr>
                            <m:t>100</m:t>
                          </m:r>
                        </m:den>
                      </m:f>
                    </m:oMath>
                  </m:oMathPara>
                </a14:m>
                <a:endParaRPr lang="en-GB" sz="1050" dirty="0">
                  <a:latin typeface="Arial" panose="020B0604020202020204" pitchFamily="34" charset="0"/>
                  <a:ea typeface="A little sunshine" panose="02000603000000000000" pitchFamily="2" charset="0"/>
                  <a:cs typeface="Arial" panose="020B0604020202020204" pitchFamily="34" charset="0"/>
                </a:endParaRPr>
              </a:p>
            </p:txBody>
          </p:sp>
        </mc:Choice>
        <mc:Fallback>
          <p:sp>
            <p:nvSpPr>
              <p:cNvPr id="21" name="TextBox 20">
                <a:extLst>
                  <a:ext uri="{FF2B5EF4-FFF2-40B4-BE49-F238E27FC236}">
                    <a16:creationId xmlns:a16="http://schemas.microsoft.com/office/drawing/2014/main" id="{9994531E-B6FD-BE6F-967C-86FA07E4250D}"/>
                  </a:ext>
                </a:extLst>
              </p:cNvPr>
              <p:cNvSpPr txBox="1">
                <a:spLocks noRot="1" noChangeAspect="1" noMove="1" noResize="1" noEditPoints="1" noAdjustHandles="1" noChangeArrowheads="1" noChangeShapeType="1" noTextEdit="1"/>
              </p:cNvSpPr>
              <p:nvPr/>
            </p:nvSpPr>
            <p:spPr>
              <a:xfrm>
                <a:off x="1641712" y="5130626"/>
                <a:ext cx="262892" cy="303545"/>
              </a:xfrm>
              <a:prstGeom prst="rect">
                <a:avLst/>
              </a:prstGeom>
              <a:blipFill>
                <a:blip r:embed="rId4"/>
                <a:stretch>
                  <a:fillRect l="-11628" t="-4082" r="-9302" b="-18367"/>
                </a:stretch>
              </a:blipFill>
            </p:spPr>
            <p:txBody>
              <a:bodyPr/>
              <a:lstStyle/>
              <a:p>
                <a:r>
                  <a:rPr lang="en-GB">
                    <a:noFill/>
                  </a:rPr>
                  <a:t> </a:t>
                </a:r>
              </a:p>
            </p:txBody>
          </p:sp>
        </mc:Fallback>
      </mc:AlternateContent>
      <p:sp>
        <p:nvSpPr>
          <p:cNvPr id="22" name="Oval 21">
            <a:extLst>
              <a:ext uri="{FF2B5EF4-FFF2-40B4-BE49-F238E27FC236}">
                <a16:creationId xmlns:a16="http://schemas.microsoft.com/office/drawing/2014/main" id="{A034F21A-A56C-FACB-94FA-D4EF5587DEB6}"/>
              </a:ext>
            </a:extLst>
          </p:cNvPr>
          <p:cNvSpPr/>
          <p:nvPr/>
        </p:nvSpPr>
        <p:spPr>
          <a:xfrm>
            <a:off x="3998423" y="4586623"/>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3" name="Oval 22">
            <a:extLst>
              <a:ext uri="{FF2B5EF4-FFF2-40B4-BE49-F238E27FC236}">
                <a16:creationId xmlns:a16="http://schemas.microsoft.com/office/drawing/2014/main" id="{6925AA41-28EF-EA17-7B8A-7F9FF7D44497}"/>
              </a:ext>
            </a:extLst>
          </p:cNvPr>
          <p:cNvSpPr/>
          <p:nvPr/>
        </p:nvSpPr>
        <p:spPr>
          <a:xfrm>
            <a:off x="3744365" y="4586623"/>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4" name="Oval 23">
            <a:extLst>
              <a:ext uri="{FF2B5EF4-FFF2-40B4-BE49-F238E27FC236}">
                <a16:creationId xmlns:a16="http://schemas.microsoft.com/office/drawing/2014/main" id="{C240C1FC-14B2-1813-E633-1508E4BE2D13}"/>
              </a:ext>
            </a:extLst>
          </p:cNvPr>
          <p:cNvSpPr/>
          <p:nvPr/>
        </p:nvSpPr>
        <p:spPr>
          <a:xfrm>
            <a:off x="3569477" y="4575821"/>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5" name="Oval 24">
            <a:extLst>
              <a:ext uri="{FF2B5EF4-FFF2-40B4-BE49-F238E27FC236}">
                <a16:creationId xmlns:a16="http://schemas.microsoft.com/office/drawing/2014/main" id="{D14DE0DE-0CD4-CF16-6312-AF7FB9F17939}"/>
              </a:ext>
            </a:extLst>
          </p:cNvPr>
          <p:cNvSpPr/>
          <p:nvPr/>
        </p:nvSpPr>
        <p:spPr>
          <a:xfrm>
            <a:off x="3387243" y="4562652"/>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6" name="Oval 25">
            <a:extLst>
              <a:ext uri="{FF2B5EF4-FFF2-40B4-BE49-F238E27FC236}">
                <a16:creationId xmlns:a16="http://schemas.microsoft.com/office/drawing/2014/main" id="{6ED3498F-B6B4-221C-3B5B-0B7A17B1B421}"/>
              </a:ext>
            </a:extLst>
          </p:cNvPr>
          <p:cNvSpPr/>
          <p:nvPr/>
        </p:nvSpPr>
        <p:spPr>
          <a:xfrm>
            <a:off x="4458450" y="4570304"/>
            <a:ext cx="79170" cy="83968"/>
          </a:xfrm>
          <a:prstGeom prst="ellipse">
            <a:avLst/>
          </a:prstGeom>
          <a:solidFill>
            <a:srgbClr val="CC3399"/>
          </a:solidFill>
          <a:ln>
            <a:solidFill>
              <a:srgbClr val="CC3399"/>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7" name="Oval 26">
            <a:extLst>
              <a:ext uri="{FF2B5EF4-FFF2-40B4-BE49-F238E27FC236}">
                <a16:creationId xmlns:a16="http://schemas.microsoft.com/office/drawing/2014/main" id="{22E6E077-78E9-ED6C-ACD8-A2DA48E147CB}"/>
              </a:ext>
            </a:extLst>
          </p:cNvPr>
          <p:cNvSpPr/>
          <p:nvPr/>
        </p:nvSpPr>
        <p:spPr>
          <a:xfrm>
            <a:off x="4768374" y="4551643"/>
            <a:ext cx="79170" cy="83968"/>
          </a:xfrm>
          <a:prstGeom prst="ellipse">
            <a:avLst/>
          </a:prstGeom>
          <a:solidFill>
            <a:srgbClr val="CC3399"/>
          </a:solidFill>
          <a:ln>
            <a:solidFill>
              <a:srgbClr val="CC3399"/>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8" name="Left Brace 27">
            <a:extLst>
              <a:ext uri="{FF2B5EF4-FFF2-40B4-BE49-F238E27FC236}">
                <a16:creationId xmlns:a16="http://schemas.microsoft.com/office/drawing/2014/main" id="{8A344A9F-85E2-40D8-78C3-13FCB950EA5B}"/>
              </a:ext>
            </a:extLst>
          </p:cNvPr>
          <p:cNvSpPr/>
          <p:nvPr/>
        </p:nvSpPr>
        <p:spPr>
          <a:xfrm rot="16200000">
            <a:off x="3643565" y="3895258"/>
            <a:ext cx="102367" cy="194849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0CB7BB96-9185-91C7-5D16-2F2240BEB091}"/>
              </a:ext>
            </a:extLst>
          </p:cNvPr>
          <p:cNvSpPr txBox="1"/>
          <p:nvPr/>
        </p:nvSpPr>
        <p:spPr>
          <a:xfrm>
            <a:off x="2645634" y="4916741"/>
            <a:ext cx="2332804" cy="900246"/>
          </a:xfrm>
          <a:prstGeom prst="rect">
            <a:avLst/>
          </a:prstGeom>
          <a:noFill/>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0 ones, 5 tenth and 2 hundredths</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0 + 0.1 + 0.1 + 0.1 + 0.1 + 0.1 + 0.01 + 0.01</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0 + 0.5 + 0.02</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a:t>
            </a:r>
            <a:r>
              <a:rPr lang="en-GB" sz="1050" b="1" dirty="0">
                <a:latin typeface="Arial" panose="020B0604020202020204" pitchFamily="34" charset="0"/>
                <a:ea typeface="A little sunshine" panose="02000603000000000000" pitchFamily="2" charset="0"/>
                <a:cs typeface="Arial" panose="020B0604020202020204" pitchFamily="34" charset="0"/>
              </a:rPr>
              <a:t>0.52</a:t>
            </a:r>
          </a:p>
        </p:txBody>
      </p:sp>
      <p:sp>
        <p:nvSpPr>
          <p:cNvPr id="32" name="Oval 31">
            <a:extLst>
              <a:ext uri="{FF2B5EF4-FFF2-40B4-BE49-F238E27FC236}">
                <a16:creationId xmlns:a16="http://schemas.microsoft.com/office/drawing/2014/main" id="{3DAA866E-F154-831A-6367-4D6D02353321}"/>
              </a:ext>
            </a:extLst>
          </p:cNvPr>
          <p:cNvSpPr/>
          <p:nvPr/>
        </p:nvSpPr>
        <p:spPr>
          <a:xfrm>
            <a:off x="3475600" y="4654272"/>
            <a:ext cx="79170" cy="83968"/>
          </a:xfrm>
          <a:prstGeom prst="ellipse">
            <a:avLst/>
          </a:prstGeom>
          <a:solidFill>
            <a:srgbClr val="FF99FF"/>
          </a:solidFill>
          <a:ln>
            <a:solidFill>
              <a:srgbClr val="FF99FF"/>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E4CA779A-C517-3E30-1A6C-11D8E0ED827B}"/>
              </a:ext>
            </a:extLst>
          </p:cNvPr>
          <p:cNvSpPr/>
          <p:nvPr/>
        </p:nvSpPr>
        <p:spPr>
          <a:xfrm>
            <a:off x="226031" y="6410943"/>
            <a:ext cx="3065469" cy="1493488"/>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EFB3BEB6-62D0-1B44-E0D2-4A4370E95AF5}"/>
              </a:ext>
            </a:extLst>
          </p:cNvPr>
          <p:cNvPicPr>
            <a:picLocks noChangeAspect="1"/>
          </p:cNvPicPr>
          <p:nvPr/>
        </p:nvPicPr>
        <p:blipFill>
          <a:blip r:embed="rId5"/>
          <a:stretch>
            <a:fillRect/>
          </a:stretch>
        </p:blipFill>
        <p:spPr>
          <a:xfrm>
            <a:off x="277156" y="6834968"/>
            <a:ext cx="1527345" cy="204765"/>
          </a:xfrm>
          <a:prstGeom prst="rect">
            <a:avLst/>
          </a:prstGeom>
        </p:spPr>
      </p:pic>
      <p:sp>
        <p:nvSpPr>
          <p:cNvPr id="35" name="TextBox 34">
            <a:extLst>
              <a:ext uri="{FF2B5EF4-FFF2-40B4-BE49-F238E27FC236}">
                <a16:creationId xmlns:a16="http://schemas.microsoft.com/office/drawing/2014/main" id="{F3932F3E-A6EC-F7BE-01BE-A1C7C1232A09}"/>
              </a:ext>
            </a:extLst>
          </p:cNvPr>
          <p:cNvSpPr txBox="1"/>
          <p:nvPr/>
        </p:nvSpPr>
        <p:spPr>
          <a:xfrm>
            <a:off x="1734098" y="6588569"/>
            <a:ext cx="1557402" cy="415498"/>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whole – split into 10 equal parts </a:t>
            </a:r>
          </a:p>
        </p:txBody>
      </p:sp>
      <p:sp>
        <p:nvSpPr>
          <p:cNvPr id="36" name="Left Brace 35">
            <a:extLst>
              <a:ext uri="{FF2B5EF4-FFF2-40B4-BE49-F238E27FC236}">
                <a16:creationId xmlns:a16="http://schemas.microsoft.com/office/drawing/2014/main" id="{155F5191-0D1A-E02F-74A9-AD81153733B4}"/>
              </a:ext>
            </a:extLst>
          </p:cNvPr>
          <p:cNvSpPr/>
          <p:nvPr/>
        </p:nvSpPr>
        <p:spPr>
          <a:xfrm rot="16200000">
            <a:off x="501000" y="6948928"/>
            <a:ext cx="45719" cy="8068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37" name="TextBox 36">
            <a:extLst>
              <a:ext uri="{FF2B5EF4-FFF2-40B4-BE49-F238E27FC236}">
                <a16:creationId xmlns:a16="http://schemas.microsoft.com/office/drawing/2014/main" id="{0F3AD419-71F4-D61E-879F-B6F4260446DE}"/>
              </a:ext>
            </a:extLst>
          </p:cNvPr>
          <p:cNvSpPr txBox="1"/>
          <p:nvPr/>
        </p:nvSpPr>
        <p:spPr>
          <a:xfrm>
            <a:off x="296861" y="7011111"/>
            <a:ext cx="1532735"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tenth =     = 0.1</a:t>
            </a:r>
          </a:p>
        </p:txBody>
      </p:sp>
      <p:pic>
        <p:nvPicPr>
          <p:cNvPr id="38" name="Picture 37">
            <a:extLst>
              <a:ext uri="{FF2B5EF4-FFF2-40B4-BE49-F238E27FC236}">
                <a16:creationId xmlns:a16="http://schemas.microsoft.com/office/drawing/2014/main" id="{84819879-2CE8-BD6B-6567-58EEAD584D3C}"/>
              </a:ext>
            </a:extLst>
          </p:cNvPr>
          <p:cNvPicPr>
            <a:picLocks noChangeAspect="1"/>
          </p:cNvPicPr>
          <p:nvPr/>
        </p:nvPicPr>
        <p:blipFill>
          <a:blip r:embed="rId6"/>
          <a:stretch>
            <a:fillRect/>
          </a:stretch>
        </p:blipFill>
        <p:spPr>
          <a:xfrm>
            <a:off x="293729" y="7310719"/>
            <a:ext cx="1544762" cy="204352"/>
          </a:xfrm>
          <a:prstGeom prst="rect">
            <a:avLst/>
          </a:prstGeom>
        </p:spPr>
      </p:pic>
      <p:sp>
        <p:nvSpPr>
          <p:cNvPr id="39" name="TextBox 38">
            <a:extLst>
              <a:ext uri="{FF2B5EF4-FFF2-40B4-BE49-F238E27FC236}">
                <a16:creationId xmlns:a16="http://schemas.microsoft.com/office/drawing/2014/main" id="{9F69A655-AABD-8D19-3434-9F92C151E074}"/>
              </a:ext>
            </a:extLst>
          </p:cNvPr>
          <p:cNvSpPr txBox="1"/>
          <p:nvPr/>
        </p:nvSpPr>
        <p:spPr>
          <a:xfrm>
            <a:off x="1758765" y="7101976"/>
            <a:ext cx="1532735" cy="415498"/>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tenth – split into 10 equal parts </a:t>
            </a:r>
          </a:p>
        </p:txBody>
      </p:sp>
      <p:sp>
        <p:nvSpPr>
          <p:cNvPr id="40" name="TextBox 39">
            <a:extLst>
              <a:ext uri="{FF2B5EF4-FFF2-40B4-BE49-F238E27FC236}">
                <a16:creationId xmlns:a16="http://schemas.microsoft.com/office/drawing/2014/main" id="{6E25A5DE-F363-2E7D-7DED-6ADDFC81F7DB}"/>
              </a:ext>
            </a:extLst>
          </p:cNvPr>
          <p:cNvSpPr txBox="1"/>
          <p:nvPr/>
        </p:nvSpPr>
        <p:spPr>
          <a:xfrm>
            <a:off x="254886" y="7508092"/>
            <a:ext cx="1808367"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hundredth =        = 0.01</a:t>
            </a:r>
          </a:p>
        </p:txBody>
      </p:sp>
      <p:sp>
        <p:nvSpPr>
          <p:cNvPr id="41" name="Left Brace 40">
            <a:extLst>
              <a:ext uri="{FF2B5EF4-FFF2-40B4-BE49-F238E27FC236}">
                <a16:creationId xmlns:a16="http://schemas.microsoft.com/office/drawing/2014/main" id="{A0C38474-8A95-0F0A-24B6-2704A8FEE784}"/>
              </a:ext>
            </a:extLst>
          </p:cNvPr>
          <p:cNvSpPr/>
          <p:nvPr/>
        </p:nvSpPr>
        <p:spPr>
          <a:xfrm rot="16200000">
            <a:off x="618629" y="7413213"/>
            <a:ext cx="45719" cy="8068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mc:Choice xmlns:a14="http://schemas.microsoft.com/office/drawing/2010/main" Requires="a14">
          <p:sp>
            <p:nvSpPr>
              <p:cNvPr id="42" name="TextBox 41">
                <a:extLst>
                  <a:ext uri="{FF2B5EF4-FFF2-40B4-BE49-F238E27FC236}">
                    <a16:creationId xmlns:a16="http://schemas.microsoft.com/office/drawing/2014/main" id="{AAD48B02-07AD-1A18-2B17-9F70840459E9}"/>
                  </a:ext>
                </a:extLst>
              </p:cNvPr>
              <p:cNvSpPr txBox="1"/>
              <p:nvPr/>
            </p:nvSpPr>
            <p:spPr>
              <a:xfrm>
                <a:off x="1040828" y="7040336"/>
                <a:ext cx="120225" cy="2024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700" i="1" smtClean="0">
                              <a:latin typeface="Cambria Math" panose="02040503050406030204" pitchFamily="18" charset="0"/>
                            </a:rPr>
                          </m:ctrlPr>
                        </m:fPr>
                        <m:num>
                          <m:r>
                            <a:rPr lang="en-GB" sz="700" b="0" i="1" smtClean="0">
                              <a:latin typeface="Cambria Math" panose="02040503050406030204" pitchFamily="18" charset="0"/>
                            </a:rPr>
                            <m:t>1</m:t>
                          </m:r>
                        </m:num>
                        <m:den>
                          <m:r>
                            <a:rPr lang="en-GB" sz="700" b="0" i="1" smtClean="0">
                              <a:latin typeface="Cambria Math" panose="02040503050406030204" pitchFamily="18" charset="0"/>
                            </a:rPr>
                            <m:t>10</m:t>
                          </m:r>
                        </m:den>
                      </m:f>
                    </m:oMath>
                  </m:oMathPara>
                </a14:m>
                <a:endParaRPr lang="en-GB" sz="700" dirty="0"/>
              </a:p>
            </p:txBody>
          </p:sp>
        </mc:Choice>
        <mc:Fallback>
          <p:sp>
            <p:nvSpPr>
              <p:cNvPr id="42" name="TextBox 41">
                <a:extLst>
                  <a:ext uri="{FF2B5EF4-FFF2-40B4-BE49-F238E27FC236}">
                    <a16:creationId xmlns:a16="http://schemas.microsoft.com/office/drawing/2014/main" id="{AAD48B02-07AD-1A18-2B17-9F70840459E9}"/>
                  </a:ext>
                </a:extLst>
              </p:cNvPr>
              <p:cNvSpPr txBox="1">
                <a:spLocks noRot="1" noChangeAspect="1" noMove="1" noResize="1" noEditPoints="1" noAdjustHandles="1" noChangeArrowheads="1" noChangeShapeType="1" noTextEdit="1"/>
              </p:cNvSpPr>
              <p:nvPr/>
            </p:nvSpPr>
            <p:spPr>
              <a:xfrm>
                <a:off x="1040828" y="7040336"/>
                <a:ext cx="120225" cy="202428"/>
              </a:xfrm>
              <a:prstGeom prst="rect">
                <a:avLst/>
              </a:prstGeom>
              <a:blipFill>
                <a:blip r:embed="rId7"/>
                <a:stretch>
                  <a:fillRect l="-21053" t="-3030" r="-21053" b="-15152"/>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43" name="TextBox 42">
                <a:extLst>
                  <a:ext uri="{FF2B5EF4-FFF2-40B4-BE49-F238E27FC236}">
                    <a16:creationId xmlns:a16="http://schemas.microsoft.com/office/drawing/2014/main" id="{630A1AAA-7E24-D164-1B22-138AD8221667}"/>
                  </a:ext>
                </a:extLst>
              </p:cNvPr>
              <p:cNvSpPr txBox="1"/>
              <p:nvPr/>
            </p:nvSpPr>
            <p:spPr>
              <a:xfrm>
                <a:off x="1332152" y="7515569"/>
                <a:ext cx="169918" cy="2024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700" i="1" smtClean="0">
                              <a:latin typeface="Cambria Math" panose="02040503050406030204" pitchFamily="18" charset="0"/>
                            </a:rPr>
                          </m:ctrlPr>
                        </m:fPr>
                        <m:num>
                          <m:r>
                            <a:rPr lang="en-GB" sz="700" b="0" i="1" smtClean="0">
                              <a:latin typeface="Cambria Math" panose="02040503050406030204" pitchFamily="18" charset="0"/>
                            </a:rPr>
                            <m:t>1</m:t>
                          </m:r>
                        </m:num>
                        <m:den>
                          <m:r>
                            <a:rPr lang="en-GB" sz="700" b="0" i="1" smtClean="0">
                              <a:latin typeface="Cambria Math" panose="02040503050406030204" pitchFamily="18" charset="0"/>
                            </a:rPr>
                            <m:t>100</m:t>
                          </m:r>
                        </m:den>
                      </m:f>
                    </m:oMath>
                  </m:oMathPara>
                </a14:m>
                <a:endParaRPr lang="en-GB" sz="700" dirty="0">
                  <a:latin typeface="A little sunshine" panose="02000603000000000000" pitchFamily="2" charset="0"/>
                  <a:ea typeface="A little sunshine" panose="02000603000000000000" pitchFamily="2" charset="0"/>
                </a:endParaRPr>
              </a:p>
            </p:txBody>
          </p:sp>
        </mc:Choice>
        <mc:Fallback>
          <p:sp>
            <p:nvSpPr>
              <p:cNvPr id="43" name="TextBox 42">
                <a:extLst>
                  <a:ext uri="{FF2B5EF4-FFF2-40B4-BE49-F238E27FC236}">
                    <a16:creationId xmlns:a16="http://schemas.microsoft.com/office/drawing/2014/main" id="{630A1AAA-7E24-D164-1B22-138AD8221667}"/>
                  </a:ext>
                </a:extLst>
              </p:cNvPr>
              <p:cNvSpPr txBox="1">
                <a:spLocks noRot="1" noChangeAspect="1" noMove="1" noResize="1" noEditPoints="1" noAdjustHandles="1" noChangeArrowheads="1" noChangeShapeType="1" noTextEdit="1"/>
              </p:cNvSpPr>
              <p:nvPr/>
            </p:nvSpPr>
            <p:spPr>
              <a:xfrm>
                <a:off x="1332152" y="7515569"/>
                <a:ext cx="169918" cy="202428"/>
              </a:xfrm>
              <a:prstGeom prst="rect">
                <a:avLst/>
              </a:prstGeom>
              <a:blipFill>
                <a:blip r:embed="rId8"/>
                <a:stretch>
                  <a:fillRect l="-14815" t="-3030" r="-14815" b="-15152"/>
                </a:stretch>
              </a:blipFill>
            </p:spPr>
            <p:txBody>
              <a:bodyPr/>
              <a:lstStyle/>
              <a:p>
                <a:r>
                  <a:rPr lang="en-GB">
                    <a:noFill/>
                  </a:rPr>
                  <a:t> </a:t>
                </a:r>
              </a:p>
            </p:txBody>
          </p:sp>
        </mc:Fallback>
      </mc:AlternateContent>
      <p:sp>
        <p:nvSpPr>
          <p:cNvPr id="44" name="TextBox 43">
            <a:extLst>
              <a:ext uri="{FF2B5EF4-FFF2-40B4-BE49-F238E27FC236}">
                <a16:creationId xmlns:a16="http://schemas.microsoft.com/office/drawing/2014/main" id="{21DFA037-C594-6D17-283F-9DCB2684812F}"/>
              </a:ext>
            </a:extLst>
          </p:cNvPr>
          <p:cNvSpPr txBox="1"/>
          <p:nvPr/>
        </p:nvSpPr>
        <p:spPr>
          <a:xfrm>
            <a:off x="277156" y="6399123"/>
            <a:ext cx="1705696" cy="307777"/>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On a number line</a:t>
            </a:r>
          </a:p>
        </p:txBody>
      </p:sp>
      <p:sp>
        <p:nvSpPr>
          <p:cNvPr id="45" name="Rectangle 44">
            <a:extLst>
              <a:ext uri="{FF2B5EF4-FFF2-40B4-BE49-F238E27FC236}">
                <a16:creationId xmlns:a16="http://schemas.microsoft.com/office/drawing/2014/main" id="{34A0924C-CBB7-38B7-92DF-CB6EF465884D}"/>
              </a:ext>
            </a:extLst>
          </p:cNvPr>
          <p:cNvSpPr/>
          <p:nvPr/>
        </p:nvSpPr>
        <p:spPr>
          <a:xfrm>
            <a:off x="3408997" y="6410943"/>
            <a:ext cx="3222972" cy="1518228"/>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EDB8B77F-EAB1-0F13-788F-FC7962722860}"/>
              </a:ext>
            </a:extLst>
          </p:cNvPr>
          <p:cNvSpPr txBox="1"/>
          <p:nvPr/>
        </p:nvSpPr>
        <p:spPr>
          <a:xfrm>
            <a:off x="3391371" y="6400170"/>
            <a:ext cx="1705696" cy="307777"/>
          </a:xfrm>
          <a:prstGeom prst="rect">
            <a:avLst/>
          </a:prstGeom>
          <a:noFill/>
        </p:spPr>
        <p:txBody>
          <a:bodyPr wrap="square" rtlCol="0">
            <a:spAutoFit/>
          </a:bodyPr>
          <a:lstStyle/>
          <a:p>
            <a:r>
              <a:rPr lang="en-GB" sz="1400" b="1" u="sng">
                <a:latin typeface="A little sunshine" panose="02000603000000000000" pitchFamily="2" charset="0"/>
                <a:ea typeface="A little sunshine" panose="02000603000000000000" pitchFamily="2" charset="0"/>
              </a:rPr>
              <a:t>Fifths</a:t>
            </a:r>
          </a:p>
        </p:txBody>
      </p:sp>
      <p:pic>
        <p:nvPicPr>
          <p:cNvPr id="47" name="Picture 46">
            <a:extLst>
              <a:ext uri="{FF2B5EF4-FFF2-40B4-BE49-F238E27FC236}">
                <a16:creationId xmlns:a16="http://schemas.microsoft.com/office/drawing/2014/main" id="{A5D63FE7-1031-E3D1-B39E-847C96241356}"/>
              </a:ext>
            </a:extLst>
          </p:cNvPr>
          <p:cNvPicPr>
            <a:picLocks noChangeAspect="1"/>
          </p:cNvPicPr>
          <p:nvPr/>
        </p:nvPicPr>
        <p:blipFill>
          <a:blip r:embed="rId9"/>
          <a:stretch>
            <a:fillRect/>
          </a:stretch>
        </p:blipFill>
        <p:spPr>
          <a:xfrm>
            <a:off x="3726820" y="6760277"/>
            <a:ext cx="850085" cy="862648"/>
          </a:xfrm>
          <a:prstGeom prst="rect">
            <a:avLst/>
          </a:prstGeom>
        </p:spPr>
      </p:pic>
      <p:sp>
        <p:nvSpPr>
          <p:cNvPr id="48" name="Left Brace 47">
            <a:extLst>
              <a:ext uri="{FF2B5EF4-FFF2-40B4-BE49-F238E27FC236}">
                <a16:creationId xmlns:a16="http://schemas.microsoft.com/office/drawing/2014/main" id="{F06B79D4-0CD1-B448-900A-A313C49F09A3}"/>
              </a:ext>
            </a:extLst>
          </p:cNvPr>
          <p:cNvSpPr/>
          <p:nvPr/>
        </p:nvSpPr>
        <p:spPr>
          <a:xfrm>
            <a:off x="3657158" y="6789623"/>
            <a:ext cx="45719" cy="79473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49" name="TextBox 48">
            <a:extLst>
              <a:ext uri="{FF2B5EF4-FFF2-40B4-BE49-F238E27FC236}">
                <a16:creationId xmlns:a16="http://schemas.microsoft.com/office/drawing/2014/main" id="{CC8A6303-C6B3-8116-1DE7-7CDA11678EEE}"/>
              </a:ext>
            </a:extLst>
          </p:cNvPr>
          <p:cNvSpPr txBox="1"/>
          <p:nvPr/>
        </p:nvSpPr>
        <p:spPr>
          <a:xfrm rot="16200000">
            <a:off x="3155999" y="7042230"/>
            <a:ext cx="794737"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One</a:t>
            </a:r>
            <a:r>
              <a:rPr lang="en-GB" sz="900" b="1" dirty="0">
                <a:latin typeface="A little sunshine" panose="02000603000000000000" pitchFamily="2" charset="0"/>
                <a:ea typeface="A little sunshine" panose="02000603000000000000" pitchFamily="2" charset="0"/>
              </a:rPr>
              <a:t> Whole </a:t>
            </a:r>
            <a:r>
              <a:rPr lang="en-GB" sz="900" dirty="0">
                <a:latin typeface="A little sunshine" panose="02000603000000000000" pitchFamily="2" charset="0"/>
                <a:ea typeface="A little sunshine" panose="02000603000000000000" pitchFamily="2" charset="0"/>
              </a:rPr>
              <a:t>= 1</a:t>
            </a:r>
          </a:p>
        </p:txBody>
      </p:sp>
      <p:sp>
        <p:nvSpPr>
          <p:cNvPr id="50" name="TextBox 49">
            <a:extLst>
              <a:ext uri="{FF2B5EF4-FFF2-40B4-BE49-F238E27FC236}">
                <a16:creationId xmlns:a16="http://schemas.microsoft.com/office/drawing/2014/main" id="{568253CF-1E6B-0CE1-B591-A6FBE5B23D7A}"/>
              </a:ext>
            </a:extLst>
          </p:cNvPr>
          <p:cNvSpPr txBox="1"/>
          <p:nvPr/>
        </p:nvSpPr>
        <p:spPr>
          <a:xfrm>
            <a:off x="3408997" y="7628844"/>
            <a:ext cx="3173995"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a:t>
            </a:r>
            <a:r>
              <a:rPr lang="en-GB" sz="1050" b="1" dirty="0">
                <a:latin typeface="A little sunshine" panose="02000603000000000000" pitchFamily="2" charset="0"/>
                <a:ea typeface="A little sunshine" panose="02000603000000000000" pitchFamily="2" charset="0"/>
              </a:rPr>
              <a:t> fifth </a:t>
            </a:r>
            <a:r>
              <a:rPr lang="en-GB" sz="1050" dirty="0">
                <a:latin typeface="A little sunshine" panose="02000603000000000000" pitchFamily="2" charset="0"/>
                <a:ea typeface="A little sunshine" panose="02000603000000000000" pitchFamily="2" charset="0"/>
              </a:rPr>
              <a:t>(one whole split into 5 equal parts) =       = 0.2 </a:t>
            </a:r>
          </a:p>
        </p:txBody>
      </p:sp>
      <p:sp>
        <p:nvSpPr>
          <p:cNvPr id="51" name="Left Brace 50">
            <a:extLst>
              <a:ext uri="{FF2B5EF4-FFF2-40B4-BE49-F238E27FC236}">
                <a16:creationId xmlns:a16="http://schemas.microsoft.com/office/drawing/2014/main" id="{4830F5FE-BFBA-E47C-4FD3-5A3C323DD5B7}"/>
              </a:ext>
            </a:extLst>
          </p:cNvPr>
          <p:cNvSpPr/>
          <p:nvPr/>
        </p:nvSpPr>
        <p:spPr>
          <a:xfrm rot="16200000">
            <a:off x="3807514" y="7617624"/>
            <a:ext cx="45719" cy="8068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mc:Choice xmlns:a14="http://schemas.microsoft.com/office/drawing/2010/main" Requires="a14">
          <p:sp>
            <p:nvSpPr>
              <p:cNvPr id="52" name="TextBox 51">
                <a:extLst>
                  <a:ext uri="{FF2B5EF4-FFF2-40B4-BE49-F238E27FC236}">
                    <a16:creationId xmlns:a16="http://schemas.microsoft.com/office/drawing/2014/main" id="{685DD461-845E-0007-CAA9-230016630FDB}"/>
                  </a:ext>
                </a:extLst>
              </p:cNvPr>
              <p:cNvSpPr txBox="1"/>
              <p:nvPr/>
            </p:nvSpPr>
            <p:spPr>
              <a:xfrm>
                <a:off x="6075645" y="7685727"/>
                <a:ext cx="70532" cy="2024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700" i="1" smtClean="0">
                              <a:latin typeface="Cambria Math" panose="02040503050406030204" pitchFamily="18" charset="0"/>
                            </a:rPr>
                          </m:ctrlPr>
                        </m:fPr>
                        <m:num>
                          <m:r>
                            <a:rPr lang="en-GB" sz="700" b="0" i="1" smtClean="0">
                              <a:latin typeface="Cambria Math" panose="02040503050406030204" pitchFamily="18" charset="0"/>
                            </a:rPr>
                            <m:t>1</m:t>
                          </m:r>
                        </m:num>
                        <m:den>
                          <m:r>
                            <a:rPr lang="en-GB" sz="700" b="0" i="1" smtClean="0">
                              <a:latin typeface="Cambria Math" panose="02040503050406030204" pitchFamily="18" charset="0"/>
                            </a:rPr>
                            <m:t>5</m:t>
                          </m:r>
                        </m:den>
                      </m:f>
                    </m:oMath>
                  </m:oMathPara>
                </a14:m>
                <a:endParaRPr lang="en-GB" sz="700" dirty="0"/>
              </a:p>
            </p:txBody>
          </p:sp>
        </mc:Choice>
        <mc:Fallback>
          <p:sp>
            <p:nvSpPr>
              <p:cNvPr id="52" name="TextBox 51">
                <a:extLst>
                  <a:ext uri="{FF2B5EF4-FFF2-40B4-BE49-F238E27FC236}">
                    <a16:creationId xmlns:a16="http://schemas.microsoft.com/office/drawing/2014/main" id="{685DD461-845E-0007-CAA9-230016630FDB}"/>
                  </a:ext>
                </a:extLst>
              </p:cNvPr>
              <p:cNvSpPr txBox="1">
                <a:spLocks noRot="1" noChangeAspect="1" noMove="1" noResize="1" noEditPoints="1" noAdjustHandles="1" noChangeArrowheads="1" noChangeShapeType="1" noTextEdit="1"/>
              </p:cNvSpPr>
              <p:nvPr/>
            </p:nvSpPr>
            <p:spPr>
              <a:xfrm>
                <a:off x="6075645" y="7685727"/>
                <a:ext cx="70532" cy="202428"/>
              </a:xfrm>
              <a:prstGeom prst="rect">
                <a:avLst/>
              </a:prstGeom>
              <a:blipFill>
                <a:blip r:embed="rId10"/>
                <a:stretch>
                  <a:fillRect l="-36364" t="-3030" r="-45455" b="-18182"/>
                </a:stretch>
              </a:blipFill>
            </p:spPr>
            <p:txBody>
              <a:bodyPr/>
              <a:lstStyle/>
              <a:p>
                <a:r>
                  <a:rPr lang="en-GB">
                    <a:noFill/>
                  </a:rPr>
                  <a:t> </a:t>
                </a:r>
              </a:p>
            </p:txBody>
          </p:sp>
        </mc:Fallback>
      </mc:AlternateContent>
      <p:cxnSp>
        <p:nvCxnSpPr>
          <p:cNvPr id="53" name="Straight Arrow Connector 52">
            <a:extLst>
              <a:ext uri="{FF2B5EF4-FFF2-40B4-BE49-F238E27FC236}">
                <a16:creationId xmlns:a16="http://schemas.microsoft.com/office/drawing/2014/main" id="{C8A0D1C0-0404-CBC9-A291-23C82D7BDE42}"/>
              </a:ext>
            </a:extLst>
          </p:cNvPr>
          <p:cNvCxnSpPr/>
          <p:nvPr/>
        </p:nvCxnSpPr>
        <p:spPr>
          <a:xfrm flipH="1">
            <a:off x="3830373" y="6610608"/>
            <a:ext cx="756867" cy="1381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4" name="TextBox 53">
            <a:extLst>
              <a:ext uri="{FF2B5EF4-FFF2-40B4-BE49-F238E27FC236}">
                <a16:creationId xmlns:a16="http://schemas.microsoft.com/office/drawing/2014/main" id="{0C34667C-542A-71AE-3EB1-AB1BC11A9981}"/>
              </a:ext>
            </a:extLst>
          </p:cNvPr>
          <p:cNvSpPr txBox="1"/>
          <p:nvPr/>
        </p:nvSpPr>
        <p:spPr>
          <a:xfrm>
            <a:off x="4532174" y="6418667"/>
            <a:ext cx="1047020"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Twenty hundredths</a:t>
            </a:r>
          </a:p>
        </p:txBody>
      </p:sp>
      <p:pic>
        <p:nvPicPr>
          <p:cNvPr id="55" name="Picture 54">
            <a:extLst>
              <a:ext uri="{FF2B5EF4-FFF2-40B4-BE49-F238E27FC236}">
                <a16:creationId xmlns:a16="http://schemas.microsoft.com/office/drawing/2014/main" id="{98E5E92B-6076-B687-98F2-6992267489A9}"/>
              </a:ext>
            </a:extLst>
          </p:cNvPr>
          <p:cNvPicPr>
            <a:picLocks noChangeAspect="1"/>
          </p:cNvPicPr>
          <p:nvPr/>
        </p:nvPicPr>
        <p:blipFill>
          <a:blip r:embed="rId11"/>
          <a:stretch>
            <a:fillRect/>
          </a:stretch>
        </p:blipFill>
        <p:spPr>
          <a:xfrm flipV="1">
            <a:off x="5514117" y="7006965"/>
            <a:ext cx="1001530" cy="279773"/>
          </a:xfrm>
          <a:prstGeom prst="rect">
            <a:avLst/>
          </a:prstGeom>
        </p:spPr>
      </p:pic>
      <p:sp>
        <p:nvSpPr>
          <p:cNvPr id="56" name="Left Brace 55">
            <a:extLst>
              <a:ext uri="{FF2B5EF4-FFF2-40B4-BE49-F238E27FC236}">
                <a16:creationId xmlns:a16="http://schemas.microsoft.com/office/drawing/2014/main" id="{68C38368-3240-66B7-9AC2-FCF25D60B1BC}"/>
              </a:ext>
            </a:extLst>
          </p:cNvPr>
          <p:cNvSpPr/>
          <p:nvPr/>
        </p:nvSpPr>
        <p:spPr>
          <a:xfrm rot="5400000" flipV="1">
            <a:off x="5965269" y="6299482"/>
            <a:ext cx="83713" cy="98601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57" name="TextBox 56">
            <a:extLst>
              <a:ext uri="{FF2B5EF4-FFF2-40B4-BE49-F238E27FC236}">
                <a16:creationId xmlns:a16="http://schemas.microsoft.com/office/drawing/2014/main" id="{8FDBD210-A231-EF7D-2271-306221D1E212}"/>
              </a:ext>
            </a:extLst>
          </p:cNvPr>
          <p:cNvSpPr txBox="1"/>
          <p:nvPr/>
        </p:nvSpPr>
        <p:spPr>
          <a:xfrm>
            <a:off x="5576092" y="6546936"/>
            <a:ext cx="889472"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One</a:t>
            </a:r>
            <a:r>
              <a:rPr lang="en-GB" sz="900" b="1" dirty="0">
                <a:latin typeface="A little sunshine" panose="02000603000000000000" pitchFamily="2" charset="0"/>
                <a:ea typeface="A little sunshine" panose="02000603000000000000" pitchFamily="2" charset="0"/>
              </a:rPr>
              <a:t> Whole </a:t>
            </a:r>
            <a:r>
              <a:rPr lang="en-GB" sz="900" dirty="0">
                <a:latin typeface="A little sunshine" panose="02000603000000000000" pitchFamily="2" charset="0"/>
                <a:ea typeface="A little sunshine" panose="02000603000000000000" pitchFamily="2" charset="0"/>
              </a:rPr>
              <a:t>= 1</a:t>
            </a:r>
          </a:p>
        </p:txBody>
      </p:sp>
      <p:sp>
        <p:nvSpPr>
          <p:cNvPr id="58" name="TextBox 57">
            <a:extLst>
              <a:ext uri="{FF2B5EF4-FFF2-40B4-BE49-F238E27FC236}">
                <a16:creationId xmlns:a16="http://schemas.microsoft.com/office/drawing/2014/main" id="{B667D521-216E-61C3-65DF-CF9AA7B3B8FC}"/>
              </a:ext>
            </a:extLst>
          </p:cNvPr>
          <p:cNvSpPr txBox="1"/>
          <p:nvPr/>
        </p:nvSpPr>
        <p:spPr>
          <a:xfrm>
            <a:off x="5463275" y="6747010"/>
            <a:ext cx="794737" cy="230832"/>
          </a:xfrm>
          <a:prstGeom prst="rect">
            <a:avLst/>
          </a:prstGeom>
          <a:noFill/>
        </p:spPr>
        <p:txBody>
          <a:bodyPr wrap="square" rtlCol="0">
            <a:spAutoFit/>
          </a:bodyPr>
          <a:lstStyle/>
          <a:p>
            <a:r>
              <a:rPr lang="en-GB" sz="900">
                <a:latin typeface="A little sunshine" panose="02000603000000000000" pitchFamily="2" charset="0"/>
                <a:ea typeface="A little sunshine" panose="02000603000000000000" pitchFamily="2" charset="0"/>
              </a:rPr>
              <a:t>One tenth</a:t>
            </a:r>
          </a:p>
        </p:txBody>
      </p:sp>
      <p:cxnSp>
        <p:nvCxnSpPr>
          <p:cNvPr id="59" name="Straight Arrow Connector 58">
            <a:extLst>
              <a:ext uri="{FF2B5EF4-FFF2-40B4-BE49-F238E27FC236}">
                <a16:creationId xmlns:a16="http://schemas.microsoft.com/office/drawing/2014/main" id="{8702CAE3-B358-DC4A-248A-73A1B0212F00}"/>
              </a:ext>
            </a:extLst>
          </p:cNvPr>
          <p:cNvCxnSpPr/>
          <p:nvPr/>
        </p:nvCxnSpPr>
        <p:spPr>
          <a:xfrm flipH="1">
            <a:off x="5569560" y="6943001"/>
            <a:ext cx="114475" cy="1120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0" name="Left Brace 59">
            <a:extLst>
              <a:ext uri="{FF2B5EF4-FFF2-40B4-BE49-F238E27FC236}">
                <a16:creationId xmlns:a16="http://schemas.microsoft.com/office/drawing/2014/main" id="{5902E4D1-84B1-C248-18CD-9B36CF73198A}"/>
              </a:ext>
            </a:extLst>
          </p:cNvPr>
          <p:cNvSpPr/>
          <p:nvPr/>
        </p:nvSpPr>
        <p:spPr>
          <a:xfrm rot="16200000">
            <a:off x="5585096" y="7259060"/>
            <a:ext cx="60490" cy="13738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61" name="TextBox 60">
            <a:extLst>
              <a:ext uri="{FF2B5EF4-FFF2-40B4-BE49-F238E27FC236}">
                <a16:creationId xmlns:a16="http://schemas.microsoft.com/office/drawing/2014/main" id="{162CD4D6-0499-8E1E-BD3F-39C71819F242}"/>
              </a:ext>
            </a:extLst>
          </p:cNvPr>
          <p:cNvSpPr txBox="1"/>
          <p:nvPr/>
        </p:nvSpPr>
        <p:spPr>
          <a:xfrm>
            <a:off x="5199786" y="7324936"/>
            <a:ext cx="1388950"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Two tenths = one fifth</a:t>
            </a:r>
          </a:p>
        </p:txBody>
      </p:sp>
      <p:sp>
        <p:nvSpPr>
          <p:cNvPr id="62" name="Rectangle 61">
            <a:extLst>
              <a:ext uri="{FF2B5EF4-FFF2-40B4-BE49-F238E27FC236}">
                <a16:creationId xmlns:a16="http://schemas.microsoft.com/office/drawing/2014/main" id="{4D2B2A58-24AD-ECDC-C35D-1BE300F72DB5}"/>
              </a:ext>
            </a:extLst>
          </p:cNvPr>
          <p:cNvSpPr/>
          <p:nvPr/>
        </p:nvSpPr>
        <p:spPr>
          <a:xfrm>
            <a:off x="226031" y="8010847"/>
            <a:ext cx="6431366" cy="1692024"/>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a:extLst>
              <a:ext uri="{FF2B5EF4-FFF2-40B4-BE49-F238E27FC236}">
                <a16:creationId xmlns:a16="http://schemas.microsoft.com/office/drawing/2014/main" id="{E42DBEEF-D612-B56B-3E77-0BB782E861B9}"/>
              </a:ext>
            </a:extLst>
          </p:cNvPr>
          <p:cNvSpPr txBox="1"/>
          <p:nvPr/>
        </p:nvSpPr>
        <p:spPr>
          <a:xfrm>
            <a:off x="200603" y="7999694"/>
            <a:ext cx="2802899" cy="307777"/>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Percentages on a hundred grid</a:t>
            </a:r>
          </a:p>
        </p:txBody>
      </p:sp>
      <p:pic>
        <p:nvPicPr>
          <p:cNvPr id="64" name="Picture 63">
            <a:extLst>
              <a:ext uri="{FF2B5EF4-FFF2-40B4-BE49-F238E27FC236}">
                <a16:creationId xmlns:a16="http://schemas.microsoft.com/office/drawing/2014/main" id="{808796DF-2407-0E57-AFFC-46C2397E1387}"/>
              </a:ext>
            </a:extLst>
          </p:cNvPr>
          <p:cNvPicPr>
            <a:picLocks noChangeAspect="1"/>
          </p:cNvPicPr>
          <p:nvPr/>
        </p:nvPicPr>
        <p:blipFill>
          <a:blip r:embed="rId12"/>
          <a:stretch>
            <a:fillRect/>
          </a:stretch>
        </p:blipFill>
        <p:spPr>
          <a:xfrm>
            <a:off x="701989" y="8608028"/>
            <a:ext cx="788857" cy="777707"/>
          </a:xfrm>
          <a:prstGeom prst="rect">
            <a:avLst/>
          </a:prstGeom>
        </p:spPr>
      </p:pic>
      <p:sp>
        <p:nvSpPr>
          <p:cNvPr id="65" name="TextBox 64">
            <a:extLst>
              <a:ext uri="{FF2B5EF4-FFF2-40B4-BE49-F238E27FC236}">
                <a16:creationId xmlns:a16="http://schemas.microsoft.com/office/drawing/2014/main" id="{6AA02C32-650B-DBC2-C034-8A07A2C223DE}"/>
              </a:ext>
            </a:extLst>
          </p:cNvPr>
          <p:cNvSpPr txBox="1"/>
          <p:nvPr/>
        </p:nvSpPr>
        <p:spPr>
          <a:xfrm>
            <a:off x="344452" y="8308839"/>
            <a:ext cx="2149674"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100% = a whole = 100 hundredths</a:t>
            </a:r>
          </a:p>
        </p:txBody>
      </p:sp>
      <p:sp>
        <p:nvSpPr>
          <p:cNvPr id="66" name="Left Brace 65">
            <a:extLst>
              <a:ext uri="{FF2B5EF4-FFF2-40B4-BE49-F238E27FC236}">
                <a16:creationId xmlns:a16="http://schemas.microsoft.com/office/drawing/2014/main" id="{C585F717-E327-5969-0F76-C59C5CF5E8B5}"/>
              </a:ext>
            </a:extLst>
          </p:cNvPr>
          <p:cNvSpPr/>
          <p:nvPr/>
        </p:nvSpPr>
        <p:spPr>
          <a:xfrm rot="5400000" flipV="1">
            <a:off x="1073210" y="8042659"/>
            <a:ext cx="83713" cy="98601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67" name="TextBox 66">
            <a:extLst>
              <a:ext uri="{FF2B5EF4-FFF2-40B4-BE49-F238E27FC236}">
                <a16:creationId xmlns:a16="http://schemas.microsoft.com/office/drawing/2014/main" id="{EA4824B9-1354-1429-AA57-332972CAB4EC}"/>
              </a:ext>
            </a:extLst>
          </p:cNvPr>
          <p:cNvSpPr txBox="1"/>
          <p:nvPr/>
        </p:nvSpPr>
        <p:spPr>
          <a:xfrm>
            <a:off x="1716950" y="8779973"/>
            <a:ext cx="1075729" cy="577081"/>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7 hundredths </a:t>
            </a:r>
          </a:p>
          <a:p>
            <a:pPr algn="ctr"/>
            <a:r>
              <a:rPr lang="en-GB" sz="1050" dirty="0">
                <a:latin typeface="A little sunshine" panose="02000603000000000000" pitchFamily="2" charset="0"/>
                <a:ea typeface="A little sunshine" panose="02000603000000000000" pitchFamily="2" charset="0"/>
              </a:rPr>
              <a:t>7 out of 100</a:t>
            </a:r>
          </a:p>
          <a:p>
            <a:pPr algn="ctr"/>
            <a:r>
              <a:rPr lang="en-GB" sz="1050" dirty="0">
                <a:latin typeface="A little sunshine" panose="02000603000000000000" pitchFamily="2" charset="0"/>
                <a:ea typeface="A little sunshine" panose="02000603000000000000" pitchFamily="2" charset="0"/>
              </a:rPr>
              <a:t>7%</a:t>
            </a:r>
          </a:p>
        </p:txBody>
      </p:sp>
      <p:sp>
        <p:nvSpPr>
          <p:cNvPr id="68" name="Oval Callout 22">
            <a:extLst>
              <a:ext uri="{FF2B5EF4-FFF2-40B4-BE49-F238E27FC236}">
                <a16:creationId xmlns:a16="http://schemas.microsoft.com/office/drawing/2014/main" id="{F6C1E9F7-05BA-831D-A667-8765F09600EB}"/>
              </a:ext>
            </a:extLst>
          </p:cNvPr>
          <p:cNvSpPr/>
          <p:nvPr/>
        </p:nvSpPr>
        <p:spPr>
          <a:xfrm>
            <a:off x="1671508" y="8705623"/>
            <a:ext cx="1148384" cy="619857"/>
          </a:xfrm>
          <a:prstGeom prst="wedgeEllipseCallout">
            <a:avLst>
              <a:gd name="adj1" fmla="val -56290"/>
              <a:gd name="adj2" fmla="val 4815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Left Brace 68">
            <a:extLst>
              <a:ext uri="{FF2B5EF4-FFF2-40B4-BE49-F238E27FC236}">
                <a16:creationId xmlns:a16="http://schemas.microsoft.com/office/drawing/2014/main" id="{718D9784-CBAF-F820-104F-C98F852EE5D3}"/>
              </a:ext>
            </a:extLst>
          </p:cNvPr>
          <p:cNvSpPr/>
          <p:nvPr/>
        </p:nvSpPr>
        <p:spPr>
          <a:xfrm flipV="1">
            <a:off x="591688" y="8864319"/>
            <a:ext cx="83713" cy="46460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70" name="TextBox 69">
            <a:extLst>
              <a:ext uri="{FF2B5EF4-FFF2-40B4-BE49-F238E27FC236}">
                <a16:creationId xmlns:a16="http://schemas.microsoft.com/office/drawing/2014/main" id="{DFC71CBD-E486-BF2E-F45B-365CB9928F5C}"/>
              </a:ext>
            </a:extLst>
          </p:cNvPr>
          <p:cNvSpPr txBox="1"/>
          <p:nvPr/>
        </p:nvSpPr>
        <p:spPr>
          <a:xfrm rot="16200000">
            <a:off x="94922" y="8915164"/>
            <a:ext cx="839242" cy="230832"/>
          </a:xfrm>
          <a:prstGeom prst="rect">
            <a:avLst/>
          </a:prstGeom>
          <a:noFill/>
        </p:spPr>
        <p:txBody>
          <a:bodyPr wrap="square" rtlCol="0">
            <a:spAutoFit/>
          </a:bodyPr>
          <a:lstStyle/>
          <a:p>
            <a:r>
              <a:rPr lang="en-GB" sz="900">
                <a:latin typeface="A little sunshine" panose="02000603000000000000" pitchFamily="2" charset="0"/>
                <a:ea typeface="A little sunshine" panose="02000603000000000000" pitchFamily="2" charset="0"/>
              </a:rPr>
              <a:t>7 hundredths</a:t>
            </a:r>
          </a:p>
        </p:txBody>
      </p:sp>
      <p:pic>
        <p:nvPicPr>
          <p:cNvPr id="71" name="Picture 70">
            <a:extLst>
              <a:ext uri="{FF2B5EF4-FFF2-40B4-BE49-F238E27FC236}">
                <a16:creationId xmlns:a16="http://schemas.microsoft.com/office/drawing/2014/main" id="{F6771B71-FB79-B2BD-6C9E-150E25DF9229}"/>
              </a:ext>
            </a:extLst>
          </p:cNvPr>
          <p:cNvPicPr>
            <a:picLocks noChangeAspect="1"/>
          </p:cNvPicPr>
          <p:nvPr/>
        </p:nvPicPr>
        <p:blipFill>
          <a:blip r:embed="rId13"/>
          <a:stretch>
            <a:fillRect/>
          </a:stretch>
        </p:blipFill>
        <p:spPr>
          <a:xfrm>
            <a:off x="4350194" y="8422478"/>
            <a:ext cx="836298" cy="836298"/>
          </a:xfrm>
          <a:prstGeom prst="rect">
            <a:avLst/>
          </a:prstGeom>
        </p:spPr>
      </p:pic>
      <p:sp>
        <p:nvSpPr>
          <p:cNvPr id="72" name="Left Brace 71">
            <a:extLst>
              <a:ext uri="{FF2B5EF4-FFF2-40B4-BE49-F238E27FC236}">
                <a16:creationId xmlns:a16="http://schemas.microsoft.com/office/drawing/2014/main" id="{04EB4A66-8A9E-2B9B-1C32-605B9E3E4538}"/>
              </a:ext>
            </a:extLst>
          </p:cNvPr>
          <p:cNvSpPr/>
          <p:nvPr/>
        </p:nvSpPr>
        <p:spPr>
          <a:xfrm rot="5400000" flipV="1">
            <a:off x="4540641" y="8133775"/>
            <a:ext cx="83713" cy="46460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73" name="TextBox 72">
            <a:extLst>
              <a:ext uri="{FF2B5EF4-FFF2-40B4-BE49-F238E27FC236}">
                <a16:creationId xmlns:a16="http://schemas.microsoft.com/office/drawing/2014/main" id="{47D561E2-897A-2427-CD17-E71E806D66B1}"/>
              </a:ext>
            </a:extLst>
          </p:cNvPr>
          <p:cNvSpPr txBox="1"/>
          <p:nvPr/>
        </p:nvSpPr>
        <p:spPr>
          <a:xfrm>
            <a:off x="4442092" y="9374399"/>
            <a:ext cx="884184" cy="230583"/>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3 hundredths</a:t>
            </a:r>
          </a:p>
        </p:txBody>
      </p:sp>
      <p:sp>
        <p:nvSpPr>
          <p:cNvPr id="74" name="TextBox 73">
            <a:extLst>
              <a:ext uri="{FF2B5EF4-FFF2-40B4-BE49-F238E27FC236}">
                <a16:creationId xmlns:a16="http://schemas.microsoft.com/office/drawing/2014/main" id="{7E45BF44-BD7B-E573-2E68-DA3EA79205E4}"/>
              </a:ext>
            </a:extLst>
          </p:cNvPr>
          <p:cNvSpPr txBox="1"/>
          <p:nvPr/>
        </p:nvSpPr>
        <p:spPr>
          <a:xfrm>
            <a:off x="4298203" y="8150186"/>
            <a:ext cx="641545" cy="230832"/>
          </a:xfrm>
          <a:prstGeom prst="rect">
            <a:avLst/>
          </a:prstGeom>
          <a:noFill/>
        </p:spPr>
        <p:txBody>
          <a:bodyPr wrap="square" rtlCol="0">
            <a:spAutoFit/>
          </a:bodyPr>
          <a:lstStyle/>
          <a:p>
            <a:r>
              <a:rPr lang="en-GB" sz="900" dirty="0">
                <a:latin typeface="A little sunshine" panose="02000603000000000000" pitchFamily="2" charset="0"/>
                <a:ea typeface="A little sunshine" panose="02000603000000000000" pitchFamily="2" charset="0"/>
              </a:rPr>
              <a:t>6 tenths</a:t>
            </a:r>
          </a:p>
        </p:txBody>
      </p:sp>
      <p:cxnSp>
        <p:nvCxnSpPr>
          <p:cNvPr id="75" name="Straight Arrow Connector 74">
            <a:extLst>
              <a:ext uri="{FF2B5EF4-FFF2-40B4-BE49-F238E27FC236}">
                <a16:creationId xmlns:a16="http://schemas.microsoft.com/office/drawing/2014/main" id="{7F379A99-3143-01A3-56E3-47B87FE7B0A8}"/>
              </a:ext>
            </a:extLst>
          </p:cNvPr>
          <p:cNvCxnSpPr>
            <a:cxnSpLocks/>
          </p:cNvCxnSpPr>
          <p:nvPr/>
        </p:nvCxnSpPr>
        <p:spPr>
          <a:xfrm flipV="1">
            <a:off x="4885722" y="9217034"/>
            <a:ext cx="0" cy="1698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6" name="TextBox 75">
            <a:extLst>
              <a:ext uri="{FF2B5EF4-FFF2-40B4-BE49-F238E27FC236}">
                <a16:creationId xmlns:a16="http://schemas.microsoft.com/office/drawing/2014/main" id="{BE9F4FB7-51B6-6C44-DFBC-BB9358E141CC}"/>
              </a:ext>
            </a:extLst>
          </p:cNvPr>
          <p:cNvSpPr txBox="1"/>
          <p:nvPr/>
        </p:nvSpPr>
        <p:spPr>
          <a:xfrm>
            <a:off x="5397910" y="8407935"/>
            <a:ext cx="1129893" cy="738664"/>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6 tenths and 3 hundredths </a:t>
            </a:r>
          </a:p>
          <a:p>
            <a:pPr algn="ctr"/>
            <a:r>
              <a:rPr lang="en-GB" sz="1050" dirty="0">
                <a:latin typeface="A little sunshine" panose="02000603000000000000" pitchFamily="2" charset="0"/>
                <a:ea typeface="A little sunshine" panose="02000603000000000000" pitchFamily="2" charset="0"/>
              </a:rPr>
              <a:t>63 hundredths </a:t>
            </a:r>
          </a:p>
          <a:p>
            <a:pPr algn="ctr"/>
            <a:r>
              <a:rPr lang="en-GB" sz="1050" dirty="0">
                <a:latin typeface="A little sunshine" panose="02000603000000000000" pitchFamily="2" charset="0"/>
                <a:ea typeface="A little sunshine" panose="02000603000000000000" pitchFamily="2" charset="0"/>
              </a:rPr>
              <a:t>63%</a:t>
            </a:r>
          </a:p>
        </p:txBody>
      </p:sp>
      <p:sp>
        <p:nvSpPr>
          <p:cNvPr id="77" name="Oval Callout 106">
            <a:extLst>
              <a:ext uri="{FF2B5EF4-FFF2-40B4-BE49-F238E27FC236}">
                <a16:creationId xmlns:a16="http://schemas.microsoft.com/office/drawing/2014/main" id="{360A7DCD-9FA0-394F-1B46-893377543015}"/>
              </a:ext>
            </a:extLst>
          </p:cNvPr>
          <p:cNvSpPr/>
          <p:nvPr/>
        </p:nvSpPr>
        <p:spPr>
          <a:xfrm>
            <a:off x="5359383" y="8287720"/>
            <a:ext cx="1262106" cy="944351"/>
          </a:xfrm>
          <a:prstGeom prst="wedgeEllipseCallout">
            <a:avLst>
              <a:gd name="adj1" fmla="val -79206"/>
              <a:gd name="adj2" fmla="val 20044"/>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7188ED88-4CD1-797E-BDC2-5065A5075364}"/>
              </a:ext>
            </a:extLst>
          </p:cNvPr>
          <p:cNvSpPr txBox="1"/>
          <p:nvPr/>
        </p:nvSpPr>
        <p:spPr>
          <a:xfrm>
            <a:off x="226031" y="1726"/>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174719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210A7CD-6D91-9487-72BF-19495FC48AF7}"/>
              </a:ext>
            </a:extLst>
          </p:cNvPr>
          <p:cNvSpPr/>
          <p:nvPr/>
        </p:nvSpPr>
        <p:spPr>
          <a:xfrm>
            <a:off x="290811" y="1497201"/>
            <a:ext cx="3008337" cy="1486810"/>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0B852885-038E-865A-56DD-B3A8A377C1F1}"/>
              </a:ext>
            </a:extLst>
          </p:cNvPr>
          <p:cNvSpPr txBox="1"/>
          <p:nvPr/>
        </p:nvSpPr>
        <p:spPr>
          <a:xfrm>
            <a:off x="290421" y="1500534"/>
            <a:ext cx="1705696" cy="307777"/>
          </a:xfrm>
          <a:prstGeom prst="rect">
            <a:avLst/>
          </a:prstGeom>
          <a:noFill/>
        </p:spPr>
        <p:txBody>
          <a:bodyPr wrap="square" rtlCol="0">
            <a:spAutoFit/>
          </a:bodyPr>
          <a:lstStyle/>
          <a:p>
            <a:r>
              <a:rPr lang="en-GB" sz="1400" b="1" u="sng">
                <a:latin typeface="A little sunshine" panose="02000603000000000000" pitchFamily="2" charset="0"/>
                <a:ea typeface="A little sunshine" panose="02000603000000000000" pitchFamily="2" charset="0"/>
              </a:rPr>
              <a:t>Quarters</a:t>
            </a:r>
          </a:p>
        </p:txBody>
      </p:sp>
      <p:pic>
        <p:nvPicPr>
          <p:cNvPr id="6" name="Picture 5">
            <a:extLst>
              <a:ext uri="{FF2B5EF4-FFF2-40B4-BE49-F238E27FC236}">
                <a16:creationId xmlns:a16="http://schemas.microsoft.com/office/drawing/2014/main" id="{2C6BEA83-F4B1-1303-B2E9-FEA7B096D6AF}"/>
              </a:ext>
            </a:extLst>
          </p:cNvPr>
          <p:cNvPicPr>
            <a:picLocks noChangeAspect="1"/>
          </p:cNvPicPr>
          <p:nvPr/>
        </p:nvPicPr>
        <p:blipFill>
          <a:blip r:embed="rId2"/>
          <a:stretch>
            <a:fillRect/>
          </a:stretch>
        </p:blipFill>
        <p:spPr>
          <a:xfrm>
            <a:off x="599722" y="2107420"/>
            <a:ext cx="866936" cy="866936"/>
          </a:xfrm>
          <a:prstGeom prst="rect">
            <a:avLst/>
          </a:prstGeom>
        </p:spPr>
      </p:pic>
      <p:sp>
        <p:nvSpPr>
          <p:cNvPr id="7" name="Left Brace 6">
            <a:extLst>
              <a:ext uri="{FF2B5EF4-FFF2-40B4-BE49-F238E27FC236}">
                <a16:creationId xmlns:a16="http://schemas.microsoft.com/office/drawing/2014/main" id="{82716E0E-008C-DCCD-5EC9-8750579C328B}"/>
              </a:ext>
            </a:extLst>
          </p:cNvPr>
          <p:cNvSpPr/>
          <p:nvPr/>
        </p:nvSpPr>
        <p:spPr>
          <a:xfrm>
            <a:off x="549084" y="2129759"/>
            <a:ext cx="45719" cy="79473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8" name="TextBox 7">
            <a:extLst>
              <a:ext uri="{FF2B5EF4-FFF2-40B4-BE49-F238E27FC236}">
                <a16:creationId xmlns:a16="http://schemas.microsoft.com/office/drawing/2014/main" id="{A7A19D74-56C6-B0D1-6DBD-FFFDB9BEC130}"/>
              </a:ext>
            </a:extLst>
          </p:cNvPr>
          <p:cNvSpPr txBox="1"/>
          <p:nvPr/>
        </p:nvSpPr>
        <p:spPr>
          <a:xfrm rot="16200000">
            <a:off x="-84562" y="2309649"/>
            <a:ext cx="1106558"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a:t>
            </a:r>
            <a:r>
              <a:rPr lang="en-GB" sz="1050" b="1" dirty="0">
                <a:latin typeface="A little sunshine" panose="02000603000000000000" pitchFamily="2" charset="0"/>
                <a:ea typeface="A little sunshine" panose="02000603000000000000" pitchFamily="2" charset="0"/>
              </a:rPr>
              <a:t> Whole </a:t>
            </a:r>
            <a:r>
              <a:rPr lang="en-GB" sz="900" dirty="0">
                <a:latin typeface="A little sunshine" panose="02000603000000000000" pitchFamily="2" charset="0"/>
                <a:ea typeface="A little sunshine" panose="02000603000000000000" pitchFamily="2" charset="0"/>
              </a:rPr>
              <a:t>= 1</a:t>
            </a:r>
          </a:p>
        </p:txBody>
      </p:sp>
      <p:sp>
        <p:nvSpPr>
          <p:cNvPr id="9" name="TextBox 8">
            <a:extLst>
              <a:ext uri="{FF2B5EF4-FFF2-40B4-BE49-F238E27FC236}">
                <a16:creationId xmlns:a16="http://schemas.microsoft.com/office/drawing/2014/main" id="{FE56DA2C-6C5F-98DE-4CB8-E38AEB55D87C}"/>
              </a:ext>
            </a:extLst>
          </p:cNvPr>
          <p:cNvSpPr txBox="1"/>
          <p:nvPr/>
        </p:nvSpPr>
        <p:spPr>
          <a:xfrm>
            <a:off x="242392" y="1723953"/>
            <a:ext cx="3008727" cy="415498"/>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One </a:t>
            </a:r>
            <a:r>
              <a:rPr lang="en-GB" sz="1050" b="1" dirty="0">
                <a:latin typeface="Arial" panose="020B0604020202020204" pitchFamily="34" charset="0"/>
                <a:ea typeface="A little sunshine" panose="02000603000000000000" pitchFamily="2" charset="0"/>
                <a:cs typeface="Arial" panose="020B0604020202020204" pitchFamily="34" charset="0"/>
              </a:rPr>
              <a:t>quarter </a:t>
            </a:r>
            <a:r>
              <a:rPr lang="en-GB" sz="1050" dirty="0">
                <a:latin typeface="Arial" panose="020B0604020202020204" pitchFamily="34" charset="0"/>
                <a:ea typeface="A little sunshine" panose="02000603000000000000" pitchFamily="2" charset="0"/>
                <a:cs typeface="Arial" panose="020B0604020202020204" pitchFamily="34" charset="0"/>
              </a:rPr>
              <a:t>(one whole split into 4 equal parts)  =     = 0.25</a:t>
            </a: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5B5CEDFB-5D6B-3945-983D-757A16300C9C}"/>
                  </a:ext>
                </a:extLst>
              </p:cNvPr>
              <p:cNvSpPr txBox="1"/>
              <p:nvPr/>
            </p:nvSpPr>
            <p:spPr>
              <a:xfrm>
                <a:off x="490178" y="1900412"/>
                <a:ext cx="70532" cy="2017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700" i="1" smtClean="0">
                              <a:latin typeface="Cambria Math" panose="02040503050406030204" pitchFamily="18" charset="0"/>
                            </a:rPr>
                          </m:ctrlPr>
                        </m:fPr>
                        <m:num>
                          <m:r>
                            <a:rPr lang="en-GB" sz="700" b="0" i="1" smtClean="0">
                              <a:latin typeface="Cambria Math" panose="02040503050406030204" pitchFamily="18" charset="0"/>
                            </a:rPr>
                            <m:t>1</m:t>
                          </m:r>
                        </m:num>
                        <m:den>
                          <m:r>
                            <a:rPr lang="en-GB" sz="700" b="0" i="1" smtClean="0">
                              <a:latin typeface="Cambria Math" panose="02040503050406030204" pitchFamily="18" charset="0"/>
                            </a:rPr>
                            <m:t>4</m:t>
                          </m:r>
                        </m:den>
                      </m:f>
                    </m:oMath>
                  </m:oMathPara>
                </a14:m>
                <a:endParaRPr lang="en-GB" sz="700" dirty="0"/>
              </a:p>
            </p:txBody>
          </p:sp>
        </mc:Choice>
        <mc:Fallback>
          <p:sp>
            <p:nvSpPr>
              <p:cNvPr id="10" name="TextBox 9">
                <a:extLst>
                  <a:ext uri="{FF2B5EF4-FFF2-40B4-BE49-F238E27FC236}">
                    <a16:creationId xmlns:a16="http://schemas.microsoft.com/office/drawing/2014/main" id="{5B5CEDFB-5D6B-3945-983D-757A16300C9C}"/>
                  </a:ext>
                </a:extLst>
              </p:cNvPr>
              <p:cNvSpPr txBox="1">
                <a:spLocks noRot="1" noChangeAspect="1" noMove="1" noResize="1" noEditPoints="1" noAdjustHandles="1" noChangeArrowheads="1" noChangeShapeType="1" noTextEdit="1"/>
              </p:cNvSpPr>
              <p:nvPr/>
            </p:nvSpPr>
            <p:spPr>
              <a:xfrm>
                <a:off x="490178" y="1900412"/>
                <a:ext cx="70532" cy="201722"/>
              </a:xfrm>
              <a:prstGeom prst="rect">
                <a:avLst/>
              </a:prstGeom>
              <a:blipFill>
                <a:blip r:embed="rId3"/>
                <a:stretch>
                  <a:fillRect l="-25000" t="-3030" r="-33333" b="-15152"/>
                </a:stretch>
              </a:blipFill>
            </p:spPr>
            <p:txBody>
              <a:bodyPr/>
              <a:lstStyle/>
              <a:p>
                <a:r>
                  <a:rPr lang="en-GB">
                    <a:noFill/>
                  </a:rPr>
                  <a:t> </a:t>
                </a:r>
              </a:p>
            </p:txBody>
          </p:sp>
        </mc:Fallback>
      </mc:AlternateContent>
      <p:sp>
        <p:nvSpPr>
          <p:cNvPr id="11" name="TextBox 10">
            <a:extLst>
              <a:ext uri="{FF2B5EF4-FFF2-40B4-BE49-F238E27FC236}">
                <a16:creationId xmlns:a16="http://schemas.microsoft.com/office/drawing/2014/main" id="{508DDC14-7D95-98A3-FD61-C71B3D2FDBF4}"/>
              </a:ext>
            </a:extLst>
          </p:cNvPr>
          <p:cNvSpPr txBox="1"/>
          <p:nvPr/>
        </p:nvSpPr>
        <p:spPr>
          <a:xfrm>
            <a:off x="1517782" y="2021109"/>
            <a:ext cx="1047020" cy="415498"/>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Twenty five hundredths</a:t>
            </a:r>
          </a:p>
        </p:txBody>
      </p:sp>
      <p:cxnSp>
        <p:nvCxnSpPr>
          <p:cNvPr id="12" name="Straight Arrow Connector 11">
            <a:extLst>
              <a:ext uri="{FF2B5EF4-FFF2-40B4-BE49-F238E27FC236}">
                <a16:creationId xmlns:a16="http://schemas.microsoft.com/office/drawing/2014/main" id="{DB204458-182B-0B96-670F-96085AB9E716}"/>
              </a:ext>
            </a:extLst>
          </p:cNvPr>
          <p:cNvCxnSpPr/>
          <p:nvPr/>
        </p:nvCxnSpPr>
        <p:spPr>
          <a:xfrm flipH="1">
            <a:off x="833821" y="2187018"/>
            <a:ext cx="756867" cy="1381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 name="Picture 12">
            <a:extLst>
              <a:ext uri="{FF2B5EF4-FFF2-40B4-BE49-F238E27FC236}">
                <a16:creationId xmlns:a16="http://schemas.microsoft.com/office/drawing/2014/main" id="{7BD4D6B1-6FE3-B288-F57D-5B2DF75086CD}"/>
              </a:ext>
            </a:extLst>
          </p:cNvPr>
          <p:cNvPicPr>
            <a:picLocks noChangeAspect="1"/>
          </p:cNvPicPr>
          <p:nvPr/>
        </p:nvPicPr>
        <p:blipFill>
          <a:blip r:embed="rId4"/>
          <a:stretch>
            <a:fillRect/>
          </a:stretch>
        </p:blipFill>
        <p:spPr>
          <a:xfrm>
            <a:off x="2424131" y="2396507"/>
            <a:ext cx="615749" cy="276025"/>
          </a:xfrm>
          <a:prstGeom prst="rect">
            <a:avLst/>
          </a:prstGeom>
        </p:spPr>
      </p:pic>
      <p:sp>
        <p:nvSpPr>
          <p:cNvPr id="14" name="Left Brace 13">
            <a:extLst>
              <a:ext uri="{FF2B5EF4-FFF2-40B4-BE49-F238E27FC236}">
                <a16:creationId xmlns:a16="http://schemas.microsoft.com/office/drawing/2014/main" id="{287CBEB6-3973-BBA2-06DB-4BDB75D1D27F}"/>
              </a:ext>
            </a:extLst>
          </p:cNvPr>
          <p:cNvSpPr/>
          <p:nvPr/>
        </p:nvSpPr>
        <p:spPr>
          <a:xfrm rot="5400000" flipV="1">
            <a:off x="2676986" y="2084689"/>
            <a:ext cx="72748" cy="54334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5" name="TextBox 14">
            <a:extLst>
              <a:ext uri="{FF2B5EF4-FFF2-40B4-BE49-F238E27FC236}">
                <a16:creationId xmlns:a16="http://schemas.microsoft.com/office/drawing/2014/main" id="{97E9CE4D-3284-9DF3-3DA6-3FDA16653547}"/>
              </a:ext>
            </a:extLst>
          </p:cNvPr>
          <p:cNvSpPr txBox="1"/>
          <p:nvPr/>
        </p:nvSpPr>
        <p:spPr>
          <a:xfrm>
            <a:off x="2587662" y="2057423"/>
            <a:ext cx="794737"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whole</a:t>
            </a:r>
          </a:p>
        </p:txBody>
      </p:sp>
      <p:cxnSp>
        <p:nvCxnSpPr>
          <p:cNvPr id="16" name="Straight Arrow Connector 15">
            <a:extLst>
              <a:ext uri="{FF2B5EF4-FFF2-40B4-BE49-F238E27FC236}">
                <a16:creationId xmlns:a16="http://schemas.microsoft.com/office/drawing/2014/main" id="{63E27925-B9B7-BCFF-A134-BF6E6049568F}"/>
              </a:ext>
            </a:extLst>
          </p:cNvPr>
          <p:cNvCxnSpPr/>
          <p:nvPr/>
        </p:nvCxnSpPr>
        <p:spPr>
          <a:xfrm flipH="1">
            <a:off x="2942175" y="2302692"/>
            <a:ext cx="114474" cy="16182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578F6EEB-D385-ADA4-F74A-E3985F7022B9}"/>
              </a:ext>
            </a:extLst>
          </p:cNvPr>
          <p:cNvSpPr txBox="1"/>
          <p:nvPr/>
        </p:nvSpPr>
        <p:spPr>
          <a:xfrm>
            <a:off x="2074472" y="2683448"/>
            <a:ext cx="1264079"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One quarter = 0.25</a:t>
            </a:r>
          </a:p>
        </p:txBody>
      </p:sp>
      <p:cxnSp>
        <p:nvCxnSpPr>
          <p:cNvPr id="18" name="Straight Arrow Connector 17">
            <a:extLst>
              <a:ext uri="{FF2B5EF4-FFF2-40B4-BE49-F238E27FC236}">
                <a16:creationId xmlns:a16="http://schemas.microsoft.com/office/drawing/2014/main" id="{7519B278-25B5-B00F-3CFE-D08D66EAC4BD}"/>
              </a:ext>
            </a:extLst>
          </p:cNvPr>
          <p:cNvCxnSpPr/>
          <p:nvPr/>
        </p:nvCxnSpPr>
        <p:spPr>
          <a:xfrm flipV="1">
            <a:off x="2396804" y="2610448"/>
            <a:ext cx="112775" cy="13030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9" name="Picture 18">
            <a:extLst>
              <a:ext uri="{FF2B5EF4-FFF2-40B4-BE49-F238E27FC236}">
                <a16:creationId xmlns:a16="http://schemas.microsoft.com/office/drawing/2014/main" id="{12D7245E-5AC2-0747-F85B-A2C27CE07816}"/>
              </a:ext>
            </a:extLst>
          </p:cNvPr>
          <p:cNvPicPr>
            <a:picLocks noChangeAspect="1"/>
          </p:cNvPicPr>
          <p:nvPr/>
        </p:nvPicPr>
        <p:blipFill>
          <a:blip r:embed="rId5"/>
          <a:stretch>
            <a:fillRect/>
          </a:stretch>
        </p:blipFill>
        <p:spPr>
          <a:xfrm>
            <a:off x="3503721" y="1814509"/>
            <a:ext cx="810420" cy="776246"/>
          </a:xfrm>
          <a:prstGeom prst="rect">
            <a:avLst/>
          </a:prstGeom>
        </p:spPr>
      </p:pic>
      <p:sp>
        <p:nvSpPr>
          <p:cNvPr id="20" name="Rectangle 19">
            <a:extLst>
              <a:ext uri="{FF2B5EF4-FFF2-40B4-BE49-F238E27FC236}">
                <a16:creationId xmlns:a16="http://schemas.microsoft.com/office/drawing/2014/main" id="{EB9A83D9-B18C-4208-8CE1-7BD455789F21}"/>
              </a:ext>
            </a:extLst>
          </p:cNvPr>
          <p:cNvSpPr/>
          <p:nvPr/>
        </p:nvSpPr>
        <p:spPr>
          <a:xfrm>
            <a:off x="3412314" y="1486540"/>
            <a:ext cx="3183088" cy="1825420"/>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9E0ECA42-E239-F7CF-AB39-A3285B74E99D}"/>
              </a:ext>
            </a:extLst>
          </p:cNvPr>
          <p:cNvSpPr txBox="1"/>
          <p:nvPr/>
        </p:nvSpPr>
        <p:spPr>
          <a:xfrm>
            <a:off x="3405259" y="1497201"/>
            <a:ext cx="1999294" cy="307777"/>
          </a:xfrm>
          <a:prstGeom prst="rect">
            <a:avLst/>
          </a:prstGeom>
          <a:noFill/>
        </p:spPr>
        <p:txBody>
          <a:bodyPr wrap="square" rtlCol="0">
            <a:spAutoFit/>
          </a:bodyPr>
          <a:lstStyle/>
          <a:p>
            <a:r>
              <a:rPr lang="en-GB" sz="1400" b="1" u="sng">
                <a:latin typeface="A little sunshine" panose="02000603000000000000" pitchFamily="2" charset="0"/>
                <a:ea typeface="A little sunshine" panose="02000603000000000000" pitchFamily="2" charset="0"/>
              </a:rPr>
              <a:t>Simple pie charts</a:t>
            </a:r>
          </a:p>
        </p:txBody>
      </p:sp>
      <p:sp>
        <p:nvSpPr>
          <p:cNvPr id="22" name="Left Brace 21">
            <a:extLst>
              <a:ext uri="{FF2B5EF4-FFF2-40B4-BE49-F238E27FC236}">
                <a16:creationId xmlns:a16="http://schemas.microsoft.com/office/drawing/2014/main" id="{D14918B0-BF3F-41ED-3A4D-63C72BA0873A}"/>
              </a:ext>
            </a:extLst>
          </p:cNvPr>
          <p:cNvSpPr/>
          <p:nvPr/>
        </p:nvSpPr>
        <p:spPr>
          <a:xfrm rot="16200000" flipV="1">
            <a:off x="3881036" y="2218369"/>
            <a:ext cx="76981" cy="78922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23" name="TextBox 22">
            <a:extLst>
              <a:ext uri="{FF2B5EF4-FFF2-40B4-BE49-F238E27FC236}">
                <a16:creationId xmlns:a16="http://schemas.microsoft.com/office/drawing/2014/main" id="{70FC8CEA-C7DD-FC37-9BC1-D4D8E2C9C7FC}"/>
              </a:ext>
            </a:extLst>
          </p:cNvPr>
          <p:cNvSpPr txBox="1"/>
          <p:nvPr/>
        </p:nvSpPr>
        <p:spPr>
          <a:xfrm>
            <a:off x="3459261" y="2686563"/>
            <a:ext cx="1715096" cy="577081"/>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A pie chart has 360⁰ so all FDP calculations are out of 360</a:t>
            </a:r>
          </a:p>
        </p:txBody>
      </p:sp>
      <p:sp>
        <p:nvSpPr>
          <p:cNvPr id="24" name="TextBox 23">
            <a:extLst>
              <a:ext uri="{FF2B5EF4-FFF2-40B4-BE49-F238E27FC236}">
                <a16:creationId xmlns:a16="http://schemas.microsoft.com/office/drawing/2014/main" id="{D95EFF3F-31DE-5C4C-BA5F-14C28C8A5DDB}"/>
              </a:ext>
            </a:extLst>
          </p:cNvPr>
          <p:cNvSpPr txBox="1"/>
          <p:nvPr/>
        </p:nvSpPr>
        <p:spPr>
          <a:xfrm>
            <a:off x="5184984" y="1651777"/>
            <a:ext cx="1324700" cy="415498"/>
          </a:xfrm>
          <a:prstGeom prst="rect">
            <a:avLst/>
          </a:prstGeom>
          <a:noFill/>
          <a:ln w="3175">
            <a:solidFill>
              <a:schemeClr val="tx1"/>
            </a:solidFill>
          </a:ln>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Split into 10 parts</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10% = 36⁰</a:t>
            </a:r>
          </a:p>
        </p:txBody>
      </p:sp>
      <p:sp>
        <p:nvSpPr>
          <p:cNvPr id="25" name="TextBox 24">
            <a:extLst>
              <a:ext uri="{FF2B5EF4-FFF2-40B4-BE49-F238E27FC236}">
                <a16:creationId xmlns:a16="http://schemas.microsoft.com/office/drawing/2014/main" id="{C8F0A268-3D86-45F4-B15C-6EE3AF0F195D}"/>
              </a:ext>
            </a:extLst>
          </p:cNvPr>
          <p:cNvSpPr txBox="1"/>
          <p:nvPr/>
        </p:nvSpPr>
        <p:spPr>
          <a:xfrm>
            <a:off x="5166335" y="2139451"/>
            <a:ext cx="1361998" cy="415498"/>
          </a:xfrm>
          <a:prstGeom prst="rect">
            <a:avLst/>
          </a:prstGeom>
          <a:noFill/>
          <a:ln w="3175">
            <a:solidFill>
              <a:schemeClr val="tx1"/>
            </a:solidFill>
          </a:ln>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Split into 2 parts</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50% = 180⁰</a:t>
            </a:r>
          </a:p>
        </p:txBody>
      </p:sp>
      <p:sp>
        <p:nvSpPr>
          <p:cNvPr id="26" name="TextBox 25">
            <a:extLst>
              <a:ext uri="{FF2B5EF4-FFF2-40B4-BE49-F238E27FC236}">
                <a16:creationId xmlns:a16="http://schemas.microsoft.com/office/drawing/2014/main" id="{107F9763-420C-1187-9A2A-843B39A4A330}"/>
              </a:ext>
            </a:extLst>
          </p:cNvPr>
          <p:cNvSpPr txBox="1"/>
          <p:nvPr/>
        </p:nvSpPr>
        <p:spPr>
          <a:xfrm>
            <a:off x="5174357" y="2644807"/>
            <a:ext cx="1361998" cy="415498"/>
          </a:xfrm>
          <a:prstGeom prst="rect">
            <a:avLst/>
          </a:prstGeom>
          <a:noFill/>
          <a:ln w="3175">
            <a:solidFill>
              <a:schemeClr val="tx1"/>
            </a:solidFill>
          </a:ln>
        </p:spPr>
        <p:txBody>
          <a:bodyPr wrap="square" rtlCol="0">
            <a:spAutoFit/>
          </a:bodyPr>
          <a:lstStyle/>
          <a:p>
            <a:pPr algn="ctr"/>
            <a:r>
              <a:rPr lang="en-GB" sz="1050" dirty="0">
                <a:latin typeface="Arial" panose="020B0604020202020204" pitchFamily="34" charset="0"/>
                <a:ea typeface="A little sunshine" panose="02000603000000000000" pitchFamily="2" charset="0"/>
                <a:cs typeface="Arial" panose="020B0604020202020204" pitchFamily="34" charset="0"/>
              </a:rPr>
              <a:t>Split into 5 parts</a:t>
            </a:r>
          </a:p>
          <a:p>
            <a:pPr algn="ctr"/>
            <a:r>
              <a:rPr lang="en-GB" sz="1050" dirty="0">
                <a:latin typeface="Arial" panose="020B0604020202020204" pitchFamily="34" charset="0"/>
                <a:ea typeface="A little sunshine" panose="02000603000000000000" pitchFamily="2" charset="0"/>
                <a:cs typeface="Arial" panose="020B0604020202020204" pitchFamily="34" charset="0"/>
              </a:rPr>
              <a:t>=  20% =  72⁰</a:t>
            </a:r>
          </a:p>
        </p:txBody>
      </p:sp>
      <p:sp>
        <p:nvSpPr>
          <p:cNvPr id="27" name="Rectangle 26">
            <a:extLst>
              <a:ext uri="{FF2B5EF4-FFF2-40B4-BE49-F238E27FC236}">
                <a16:creationId xmlns:a16="http://schemas.microsoft.com/office/drawing/2014/main" id="{877CF424-FD23-935F-EDA4-B10085528606}"/>
              </a:ext>
            </a:extLst>
          </p:cNvPr>
          <p:cNvSpPr/>
          <p:nvPr/>
        </p:nvSpPr>
        <p:spPr>
          <a:xfrm>
            <a:off x="287808" y="3083349"/>
            <a:ext cx="3008337" cy="1678582"/>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6ED0652-5C66-859A-62C3-3020A7AACB4A}"/>
              </a:ext>
            </a:extLst>
          </p:cNvPr>
          <p:cNvSpPr txBox="1"/>
          <p:nvPr/>
        </p:nvSpPr>
        <p:spPr>
          <a:xfrm>
            <a:off x="281918" y="3064903"/>
            <a:ext cx="1999294" cy="307777"/>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Equivalent fractions</a:t>
            </a:r>
          </a:p>
        </p:txBody>
      </p:sp>
      <p:pic>
        <p:nvPicPr>
          <p:cNvPr id="29" name="Picture 28">
            <a:extLst>
              <a:ext uri="{FF2B5EF4-FFF2-40B4-BE49-F238E27FC236}">
                <a16:creationId xmlns:a16="http://schemas.microsoft.com/office/drawing/2014/main" id="{4661F91A-0684-BB9A-C717-E9247F030E66}"/>
              </a:ext>
            </a:extLst>
          </p:cNvPr>
          <p:cNvPicPr>
            <a:picLocks noChangeAspect="1"/>
          </p:cNvPicPr>
          <p:nvPr/>
        </p:nvPicPr>
        <p:blipFill>
          <a:blip r:embed="rId6"/>
          <a:stretch>
            <a:fillRect/>
          </a:stretch>
        </p:blipFill>
        <p:spPr>
          <a:xfrm>
            <a:off x="363970" y="3372680"/>
            <a:ext cx="1696568" cy="1267914"/>
          </a:xfrm>
          <a:prstGeom prst="rect">
            <a:avLst/>
          </a:prstGeom>
        </p:spPr>
      </p:pic>
      <p:sp>
        <p:nvSpPr>
          <p:cNvPr id="30" name="TextBox 29">
            <a:extLst>
              <a:ext uri="{FF2B5EF4-FFF2-40B4-BE49-F238E27FC236}">
                <a16:creationId xmlns:a16="http://schemas.microsoft.com/office/drawing/2014/main" id="{9FF4E26D-216A-674A-0567-793C891DF074}"/>
              </a:ext>
            </a:extLst>
          </p:cNvPr>
          <p:cNvSpPr txBox="1"/>
          <p:nvPr/>
        </p:nvSpPr>
        <p:spPr>
          <a:xfrm>
            <a:off x="2136700" y="3540131"/>
            <a:ext cx="1117168" cy="738664"/>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Represent equivalence with fraction walls</a:t>
            </a:r>
          </a:p>
        </p:txBody>
      </p:sp>
      <p:sp>
        <p:nvSpPr>
          <p:cNvPr id="31" name="Rectangle 30">
            <a:extLst>
              <a:ext uri="{FF2B5EF4-FFF2-40B4-BE49-F238E27FC236}">
                <a16:creationId xmlns:a16="http://schemas.microsoft.com/office/drawing/2014/main" id="{9833C1DF-E6AE-1367-6F99-9D589053FE26}"/>
              </a:ext>
            </a:extLst>
          </p:cNvPr>
          <p:cNvSpPr/>
          <p:nvPr/>
        </p:nvSpPr>
        <p:spPr>
          <a:xfrm>
            <a:off x="3412314" y="3411455"/>
            <a:ext cx="3183088" cy="1350476"/>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42B4C2E4-C9A4-654B-7DA7-670A8EA0DC90}"/>
              </a:ext>
            </a:extLst>
          </p:cNvPr>
          <p:cNvSpPr txBox="1"/>
          <p:nvPr/>
        </p:nvSpPr>
        <p:spPr>
          <a:xfrm>
            <a:off x="3391604" y="3393578"/>
            <a:ext cx="1999294" cy="307777"/>
          </a:xfrm>
          <a:prstGeom prst="rect">
            <a:avLst/>
          </a:prstGeom>
          <a:noFill/>
        </p:spPr>
        <p:txBody>
          <a:bodyPr wrap="square" rtlCol="0">
            <a:spAutoFit/>
          </a:bodyPr>
          <a:lstStyle/>
          <a:p>
            <a:r>
              <a:rPr lang="en-GB" sz="1400" b="1" u="sng">
                <a:latin typeface="A little sunshine" panose="02000603000000000000" pitchFamily="2" charset="0"/>
                <a:ea typeface="A little sunshine" panose="02000603000000000000" pitchFamily="2" charset="0"/>
              </a:rPr>
              <a:t>Fractions – on a diagram</a:t>
            </a:r>
          </a:p>
        </p:txBody>
      </p:sp>
      <p:pic>
        <p:nvPicPr>
          <p:cNvPr id="33" name="Picture 32">
            <a:extLst>
              <a:ext uri="{FF2B5EF4-FFF2-40B4-BE49-F238E27FC236}">
                <a16:creationId xmlns:a16="http://schemas.microsoft.com/office/drawing/2014/main" id="{7D451512-6F5F-D8FF-052C-D699235C9871}"/>
              </a:ext>
            </a:extLst>
          </p:cNvPr>
          <p:cNvPicPr>
            <a:picLocks noChangeAspect="1"/>
          </p:cNvPicPr>
          <p:nvPr/>
        </p:nvPicPr>
        <p:blipFill>
          <a:blip r:embed="rId7"/>
          <a:stretch>
            <a:fillRect/>
          </a:stretch>
        </p:blipFill>
        <p:spPr>
          <a:xfrm>
            <a:off x="3597979" y="3684399"/>
            <a:ext cx="839657" cy="989912"/>
          </a:xfrm>
          <a:prstGeom prst="rect">
            <a:avLst/>
          </a:prstGeom>
        </p:spPr>
      </p:pic>
      <p:sp>
        <p:nvSpPr>
          <p:cNvPr id="34" name="TextBox 33">
            <a:extLst>
              <a:ext uri="{FF2B5EF4-FFF2-40B4-BE49-F238E27FC236}">
                <a16:creationId xmlns:a16="http://schemas.microsoft.com/office/drawing/2014/main" id="{1DE53171-3F9C-2CB5-DA4A-6D17ACAEEA00}"/>
              </a:ext>
            </a:extLst>
          </p:cNvPr>
          <p:cNvSpPr txBox="1"/>
          <p:nvPr/>
        </p:nvSpPr>
        <p:spPr>
          <a:xfrm>
            <a:off x="4553805" y="3696119"/>
            <a:ext cx="2037118" cy="738664"/>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The denominator is represented by  EQUALLY sized parts – this is split into quarters</a:t>
            </a:r>
          </a:p>
        </p:txBody>
      </p:sp>
      <p:sp>
        <p:nvSpPr>
          <p:cNvPr id="35" name="TextBox 34">
            <a:extLst>
              <a:ext uri="{FF2B5EF4-FFF2-40B4-BE49-F238E27FC236}">
                <a16:creationId xmlns:a16="http://schemas.microsoft.com/office/drawing/2014/main" id="{DCCB625A-5D60-9714-4629-7011CF32C9C4}"/>
              </a:ext>
            </a:extLst>
          </p:cNvPr>
          <p:cNvSpPr txBox="1"/>
          <p:nvPr/>
        </p:nvSpPr>
        <p:spPr>
          <a:xfrm>
            <a:off x="242392" y="4910936"/>
            <a:ext cx="1999294" cy="307777"/>
          </a:xfrm>
          <a:prstGeom prst="rect">
            <a:avLst/>
          </a:prstGeom>
          <a:noFill/>
        </p:spPr>
        <p:txBody>
          <a:bodyPr wrap="square" rtlCol="0">
            <a:spAutoFit/>
          </a:bodyPr>
          <a:lstStyle/>
          <a:p>
            <a:r>
              <a:rPr lang="en-GB" sz="1400" b="1" u="sng">
                <a:latin typeface="A little sunshine" panose="02000603000000000000" pitchFamily="2" charset="0"/>
                <a:ea typeface="A little sunshine" panose="02000603000000000000" pitchFamily="2" charset="0"/>
              </a:rPr>
              <a:t>Fractions – on a number line</a:t>
            </a:r>
          </a:p>
        </p:txBody>
      </p:sp>
      <p:sp>
        <p:nvSpPr>
          <p:cNvPr id="36" name="Rectangle 35">
            <a:extLst>
              <a:ext uri="{FF2B5EF4-FFF2-40B4-BE49-F238E27FC236}">
                <a16:creationId xmlns:a16="http://schemas.microsoft.com/office/drawing/2014/main" id="{18376188-8837-F43A-2651-F1E1D3C58224}"/>
              </a:ext>
            </a:extLst>
          </p:cNvPr>
          <p:cNvSpPr/>
          <p:nvPr/>
        </p:nvSpPr>
        <p:spPr>
          <a:xfrm>
            <a:off x="266284" y="4916015"/>
            <a:ext cx="3008337" cy="1384172"/>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a:extLst>
              <a:ext uri="{FF2B5EF4-FFF2-40B4-BE49-F238E27FC236}">
                <a16:creationId xmlns:a16="http://schemas.microsoft.com/office/drawing/2014/main" id="{8310F0FC-5C6B-62CC-9227-8791EBC10DB7}"/>
              </a:ext>
            </a:extLst>
          </p:cNvPr>
          <p:cNvPicPr>
            <a:picLocks noChangeAspect="1"/>
          </p:cNvPicPr>
          <p:nvPr/>
        </p:nvPicPr>
        <p:blipFill>
          <a:blip r:embed="rId8"/>
          <a:stretch>
            <a:fillRect/>
          </a:stretch>
        </p:blipFill>
        <p:spPr>
          <a:xfrm>
            <a:off x="356955" y="5257346"/>
            <a:ext cx="1334374" cy="319451"/>
          </a:xfrm>
          <a:prstGeom prst="rect">
            <a:avLst/>
          </a:prstGeom>
        </p:spPr>
      </p:pic>
      <p:sp>
        <p:nvSpPr>
          <p:cNvPr id="38" name="Left Brace 37">
            <a:extLst>
              <a:ext uri="{FF2B5EF4-FFF2-40B4-BE49-F238E27FC236}">
                <a16:creationId xmlns:a16="http://schemas.microsoft.com/office/drawing/2014/main" id="{FE9227A5-C5D3-45B7-D8BE-335F66BB7574}"/>
              </a:ext>
            </a:extLst>
          </p:cNvPr>
          <p:cNvSpPr/>
          <p:nvPr/>
        </p:nvSpPr>
        <p:spPr>
          <a:xfrm rot="10800000" flipV="1">
            <a:off x="1714696" y="5288211"/>
            <a:ext cx="45719" cy="24067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39" name="TextBox 38">
            <a:extLst>
              <a:ext uri="{FF2B5EF4-FFF2-40B4-BE49-F238E27FC236}">
                <a16:creationId xmlns:a16="http://schemas.microsoft.com/office/drawing/2014/main" id="{38F15B83-EB7F-CEFE-FCB3-0261676D5A05}"/>
              </a:ext>
            </a:extLst>
          </p:cNvPr>
          <p:cNvSpPr txBox="1"/>
          <p:nvPr/>
        </p:nvSpPr>
        <p:spPr>
          <a:xfrm>
            <a:off x="1707043" y="5126323"/>
            <a:ext cx="1544076" cy="577081"/>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One whole split into 18 equal parts</a:t>
            </a:r>
          </a:p>
          <a:p>
            <a:r>
              <a:rPr lang="en-GB" sz="1050" dirty="0">
                <a:latin typeface="Arial" panose="020B0604020202020204" pitchFamily="34" charset="0"/>
                <a:ea typeface="A little sunshine" panose="02000603000000000000" pitchFamily="2" charset="0"/>
                <a:cs typeface="Arial" panose="020B0604020202020204" pitchFamily="34" charset="0"/>
              </a:rPr>
              <a:t>18 is the </a:t>
            </a:r>
            <a:r>
              <a:rPr lang="en-GB" sz="1050" b="1" dirty="0">
                <a:latin typeface="Arial" panose="020B0604020202020204" pitchFamily="34" charset="0"/>
                <a:ea typeface="A little sunshine" panose="02000603000000000000" pitchFamily="2" charset="0"/>
                <a:cs typeface="Arial" panose="020B0604020202020204" pitchFamily="34" charset="0"/>
              </a:rPr>
              <a:t>denominator</a:t>
            </a:r>
          </a:p>
        </p:txBody>
      </p:sp>
      <p:cxnSp>
        <p:nvCxnSpPr>
          <p:cNvPr id="40" name="Straight Arrow Connector 39">
            <a:extLst>
              <a:ext uri="{FF2B5EF4-FFF2-40B4-BE49-F238E27FC236}">
                <a16:creationId xmlns:a16="http://schemas.microsoft.com/office/drawing/2014/main" id="{96E85BD0-2D94-4791-6D90-2AF68CF681B2}"/>
              </a:ext>
            </a:extLst>
          </p:cNvPr>
          <p:cNvCxnSpPr/>
          <p:nvPr/>
        </p:nvCxnSpPr>
        <p:spPr>
          <a:xfrm flipV="1">
            <a:off x="722425" y="5406530"/>
            <a:ext cx="125281" cy="2506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TextBox 40">
            <a:extLst>
              <a:ext uri="{FF2B5EF4-FFF2-40B4-BE49-F238E27FC236}">
                <a16:creationId xmlns:a16="http://schemas.microsoft.com/office/drawing/2014/main" id="{9C89C7F6-8BB8-B329-EA7F-B8D921ED618E}"/>
              </a:ext>
            </a:extLst>
          </p:cNvPr>
          <p:cNvSpPr txBox="1"/>
          <p:nvPr/>
        </p:nvSpPr>
        <p:spPr>
          <a:xfrm>
            <a:off x="294589" y="5578188"/>
            <a:ext cx="1465826" cy="577081"/>
          </a:xfrm>
          <a:prstGeom prst="rect">
            <a:avLst/>
          </a:prstGeom>
          <a:noFill/>
        </p:spPr>
        <p:txBody>
          <a:bodyPr wrap="square" rtlCol="0">
            <a:spAutoFit/>
          </a:bodyPr>
          <a:lstStyle/>
          <a:p>
            <a:r>
              <a:rPr lang="en-GB" sz="1050" dirty="0">
                <a:latin typeface="Arial" panose="020B0604020202020204" pitchFamily="34" charset="0"/>
                <a:ea typeface="A little sunshine" panose="02000603000000000000" pitchFamily="2" charset="0"/>
                <a:cs typeface="Arial" panose="020B0604020202020204" pitchFamily="34" charset="0"/>
              </a:rPr>
              <a:t>This point is at the 6</a:t>
            </a:r>
            <a:r>
              <a:rPr lang="en-GB" sz="1050" baseline="30000" dirty="0">
                <a:latin typeface="Arial" panose="020B0604020202020204" pitchFamily="34" charset="0"/>
                <a:ea typeface="A little sunshine" panose="02000603000000000000" pitchFamily="2" charset="0"/>
                <a:cs typeface="Arial" panose="020B0604020202020204" pitchFamily="34" charset="0"/>
              </a:rPr>
              <a:t>th</a:t>
            </a:r>
            <a:r>
              <a:rPr lang="en-GB" sz="1050" dirty="0">
                <a:latin typeface="Arial" panose="020B0604020202020204" pitchFamily="34" charset="0"/>
                <a:ea typeface="A little sunshine" panose="02000603000000000000" pitchFamily="2" charset="0"/>
                <a:cs typeface="Arial" panose="020B0604020202020204" pitchFamily="34" charset="0"/>
              </a:rPr>
              <a:t> part 6 is the </a:t>
            </a:r>
            <a:r>
              <a:rPr lang="en-GB" sz="1050" b="1" dirty="0">
                <a:latin typeface="Arial" panose="020B0604020202020204" pitchFamily="34" charset="0"/>
                <a:ea typeface="A little sunshine" panose="02000603000000000000" pitchFamily="2" charset="0"/>
                <a:cs typeface="Arial" panose="020B0604020202020204" pitchFamily="34" charset="0"/>
              </a:rPr>
              <a:t>numerator</a:t>
            </a:r>
            <a:endParaRPr lang="en-GB" sz="1050" dirty="0">
              <a:latin typeface="Arial" panose="020B0604020202020204" pitchFamily="34" charset="0"/>
              <a:ea typeface="A little sunshine" panose="02000603000000000000" pitchFamily="2" charset="0"/>
              <a:cs typeface="Arial" panose="020B0604020202020204" pitchFamily="34" charset="0"/>
            </a:endParaRPr>
          </a:p>
        </p:txBody>
      </p:sp>
      <p:grpSp>
        <p:nvGrpSpPr>
          <p:cNvPr id="42" name="Group 41">
            <a:extLst>
              <a:ext uri="{FF2B5EF4-FFF2-40B4-BE49-F238E27FC236}">
                <a16:creationId xmlns:a16="http://schemas.microsoft.com/office/drawing/2014/main" id="{592AD57D-2B03-B465-F832-1B8D0D1D1697}"/>
              </a:ext>
            </a:extLst>
          </p:cNvPr>
          <p:cNvGrpSpPr/>
          <p:nvPr/>
        </p:nvGrpSpPr>
        <p:grpSpPr>
          <a:xfrm>
            <a:off x="1815418" y="5959780"/>
            <a:ext cx="314479" cy="367561"/>
            <a:chOff x="1587282" y="9517564"/>
            <a:chExt cx="314479" cy="367561"/>
          </a:xfrm>
        </p:grpSpPr>
        <p:sp>
          <p:nvSpPr>
            <p:cNvPr id="43" name="TextBox 42">
              <a:extLst>
                <a:ext uri="{FF2B5EF4-FFF2-40B4-BE49-F238E27FC236}">
                  <a16:creationId xmlns:a16="http://schemas.microsoft.com/office/drawing/2014/main" id="{CAA4B5CB-8FB9-376F-7D3D-DB0DD70F9B9F}"/>
                </a:ext>
              </a:extLst>
            </p:cNvPr>
            <p:cNvSpPr txBox="1"/>
            <p:nvPr/>
          </p:nvSpPr>
          <p:spPr>
            <a:xfrm>
              <a:off x="1615637" y="9517564"/>
              <a:ext cx="209884" cy="230832"/>
            </a:xfrm>
            <a:prstGeom prst="rect">
              <a:avLst/>
            </a:prstGeom>
            <a:noFill/>
          </p:spPr>
          <p:txBody>
            <a:bodyPr wrap="square" rtlCol="0">
              <a:spAutoFit/>
            </a:bodyPr>
            <a:lstStyle/>
            <a:p>
              <a:r>
                <a:rPr lang="en-GB" sz="900" b="1" u="sng" dirty="0">
                  <a:latin typeface="A little sunshine" panose="02000603000000000000" pitchFamily="2" charset="0"/>
                  <a:ea typeface="A little sunshine" panose="02000603000000000000" pitchFamily="2" charset="0"/>
                </a:rPr>
                <a:t>6</a:t>
              </a:r>
            </a:p>
          </p:txBody>
        </p:sp>
        <p:sp>
          <p:nvSpPr>
            <p:cNvPr id="44" name="TextBox 43">
              <a:extLst>
                <a:ext uri="{FF2B5EF4-FFF2-40B4-BE49-F238E27FC236}">
                  <a16:creationId xmlns:a16="http://schemas.microsoft.com/office/drawing/2014/main" id="{EC16E2C4-D884-9CD2-456D-4326B8A71D53}"/>
                </a:ext>
              </a:extLst>
            </p:cNvPr>
            <p:cNvSpPr txBox="1"/>
            <p:nvPr/>
          </p:nvSpPr>
          <p:spPr>
            <a:xfrm>
              <a:off x="1587282" y="9654293"/>
              <a:ext cx="314479" cy="230832"/>
            </a:xfrm>
            <a:prstGeom prst="rect">
              <a:avLst/>
            </a:prstGeom>
            <a:noFill/>
          </p:spPr>
          <p:txBody>
            <a:bodyPr wrap="square" rtlCol="0">
              <a:spAutoFit/>
            </a:bodyPr>
            <a:lstStyle/>
            <a:p>
              <a:r>
                <a:rPr lang="en-GB" sz="900" b="1" dirty="0">
                  <a:latin typeface="A little sunshine" panose="02000603000000000000" pitchFamily="2" charset="0"/>
                  <a:ea typeface="A little sunshine" panose="02000603000000000000" pitchFamily="2" charset="0"/>
                </a:rPr>
                <a:t>18</a:t>
              </a:r>
            </a:p>
          </p:txBody>
        </p:sp>
      </p:grpSp>
      <p:cxnSp>
        <p:nvCxnSpPr>
          <p:cNvPr id="45" name="Straight Arrow Connector 44">
            <a:extLst>
              <a:ext uri="{FF2B5EF4-FFF2-40B4-BE49-F238E27FC236}">
                <a16:creationId xmlns:a16="http://schemas.microsoft.com/office/drawing/2014/main" id="{648D64D7-0FD4-FDD1-DDA2-A27A6A99D78D}"/>
              </a:ext>
            </a:extLst>
          </p:cNvPr>
          <p:cNvCxnSpPr/>
          <p:nvPr/>
        </p:nvCxnSpPr>
        <p:spPr>
          <a:xfrm flipH="1">
            <a:off x="2118271" y="6100275"/>
            <a:ext cx="30586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nvGrpSpPr>
          <p:cNvPr id="46" name="Group 45">
            <a:extLst>
              <a:ext uri="{FF2B5EF4-FFF2-40B4-BE49-F238E27FC236}">
                <a16:creationId xmlns:a16="http://schemas.microsoft.com/office/drawing/2014/main" id="{650D17F4-C167-FE3B-8E57-260555830338}"/>
              </a:ext>
            </a:extLst>
          </p:cNvPr>
          <p:cNvGrpSpPr/>
          <p:nvPr/>
        </p:nvGrpSpPr>
        <p:grpSpPr>
          <a:xfrm>
            <a:off x="2430422" y="5959780"/>
            <a:ext cx="314479" cy="371545"/>
            <a:chOff x="1185848" y="9328799"/>
            <a:chExt cx="314479" cy="371545"/>
          </a:xfrm>
        </p:grpSpPr>
        <p:sp>
          <p:nvSpPr>
            <p:cNvPr id="47" name="TextBox 46">
              <a:extLst>
                <a:ext uri="{FF2B5EF4-FFF2-40B4-BE49-F238E27FC236}">
                  <a16:creationId xmlns:a16="http://schemas.microsoft.com/office/drawing/2014/main" id="{99EDA5E9-CAFF-A6DD-E775-B49429ED5987}"/>
                </a:ext>
              </a:extLst>
            </p:cNvPr>
            <p:cNvSpPr txBox="1"/>
            <p:nvPr/>
          </p:nvSpPr>
          <p:spPr>
            <a:xfrm>
              <a:off x="1194580" y="9328799"/>
              <a:ext cx="209884" cy="230832"/>
            </a:xfrm>
            <a:prstGeom prst="rect">
              <a:avLst/>
            </a:prstGeom>
            <a:noFill/>
          </p:spPr>
          <p:txBody>
            <a:bodyPr wrap="square" rtlCol="0">
              <a:spAutoFit/>
            </a:bodyPr>
            <a:lstStyle/>
            <a:p>
              <a:r>
                <a:rPr lang="en-GB" sz="900" b="1" u="sng" dirty="0">
                  <a:latin typeface="A little sunshine" panose="02000603000000000000" pitchFamily="2" charset="0"/>
                  <a:ea typeface="A little sunshine" panose="02000603000000000000" pitchFamily="2" charset="0"/>
                </a:rPr>
                <a:t>3</a:t>
              </a:r>
            </a:p>
          </p:txBody>
        </p:sp>
        <p:sp>
          <p:nvSpPr>
            <p:cNvPr id="48" name="TextBox 47">
              <a:extLst>
                <a:ext uri="{FF2B5EF4-FFF2-40B4-BE49-F238E27FC236}">
                  <a16:creationId xmlns:a16="http://schemas.microsoft.com/office/drawing/2014/main" id="{696FA17D-7867-2580-4B58-DB1842E33FA7}"/>
                </a:ext>
              </a:extLst>
            </p:cNvPr>
            <p:cNvSpPr txBox="1"/>
            <p:nvPr/>
          </p:nvSpPr>
          <p:spPr>
            <a:xfrm>
              <a:off x="1185848" y="9469512"/>
              <a:ext cx="314479" cy="230832"/>
            </a:xfrm>
            <a:prstGeom prst="rect">
              <a:avLst/>
            </a:prstGeom>
            <a:noFill/>
          </p:spPr>
          <p:txBody>
            <a:bodyPr wrap="square" rtlCol="0">
              <a:spAutoFit/>
            </a:bodyPr>
            <a:lstStyle/>
            <a:p>
              <a:r>
                <a:rPr lang="en-GB" sz="900" b="1" dirty="0">
                  <a:latin typeface="A little sunshine" panose="02000603000000000000" pitchFamily="2" charset="0"/>
                  <a:ea typeface="A little sunshine" panose="02000603000000000000" pitchFamily="2" charset="0"/>
                </a:rPr>
                <a:t>9</a:t>
              </a:r>
            </a:p>
          </p:txBody>
        </p:sp>
      </p:grpSp>
      <p:cxnSp>
        <p:nvCxnSpPr>
          <p:cNvPr id="49" name="Straight Arrow Connector 48">
            <a:extLst>
              <a:ext uri="{FF2B5EF4-FFF2-40B4-BE49-F238E27FC236}">
                <a16:creationId xmlns:a16="http://schemas.microsoft.com/office/drawing/2014/main" id="{99329582-073B-34BF-C7C9-DBD49F85B634}"/>
              </a:ext>
            </a:extLst>
          </p:cNvPr>
          <p:cNvCxnSpPr/>
          <p:nvPr/>
        </p:nvCxnSpPr>
        <p:spPr>
          <a:xfrm flipH="1">
            <a:off x="2713360" y="6100275"/>
            <a:ext cx="30586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nvGrpSpPr>
          <p:cNvPr id="50" name="Group 49">
            <a:extLst>
              <a:ext uri="{FF2B5EF4-FFF2-40B4-BE49-F238E27FC236}">
                <a16:creationId xmlns:a16="http://schemas.microsoft.com/office/drawing/2014/main" id="{7734CFAF-1115-1B4D-C847-FC3C61AE26A2}"/>
              </a:ext>
            </a:extLst>
          </p:cNvPr>
          <p:cNvGrpSpPr/>
          <p:nvPr/>
        </p:nvGrpSpPr>
        <p:grpSpPr>
          <a:xfrm>
            <a:off x="2985030" y="5937618"/>
            <a:ext cx="314479" cy="371545"/>
            <a:chOff x="1185848" y="9328799"/>
            <a:chExt cx="314479" cy="371545"/>
          </a:xfrm>
        </p:grpSpPr>
        <p:sp>
          <p:nvSpPr>
            <p:cNvPr id="51" name="TextBox 50">
              <a:extLst>
                <a:ext uri="{FF2B5EF4-FFF2-40B4-BE49-F238E27FC236}">
                  <a16:creationId xmlns:a16="http://schemas.microsoft.com/office/drawing/2014/main" id="{A5E1EA10-EBAA-B0C8-CCA6-BFA6FB824A85}"/>
                </a:ext>
              </a:extLst>
            </p:cNvPr>
            <p:cNvSpPr txBox="1"/>
            <p:nvPr/>
          </p:nvSpPr>
          <p:spPr>
            <a:xfrm>
              <a:off x="1194580" y="9328799"/>
              <a:ext cx="209884" cy="230832"/>
            </a:xfrm>
            <a:prstGeom prst="rect">
              <a:avLst/>
            </a:prstGeom>
            <a:noFill/>
          </p:spPr>
          <p:txBody>
            <a:bodyPr wrap="square" rtlCol="0">
              <a:spAutoFit/>
            </a:bodyPr>
            <a:lstStyle/>
            <a:p>
              <a:r>
                <a:rPr lang="en-GB" sz="900" b="1" u="sng" dirty="0">
                  <a:latin typeface="A little sunshine" panose="02000603000000000000" pitchFamily="2" charset="0"/>
                  <a:ea typeface="A little sunshine" panose="02000603000000000000" pitchFamily="2" charset="0"/>
                </a:rPr>
                <a:t>1</a:t>
              </a:r>
            </a:p>
          </p:txBody>
        </p:sp>
        <p:sp>
          <p:nvSpPr>
            <p:cNvPr id="52" name="TextBox 51">
              <a:extLst>
                <a:ext uri="{FF2B5EF4-FFF2-40B4-BE49-F238E27FC236}">
                  <a16:creationId xmlns:a16="http://schemas.microsoft.com/office/drawing/2014/main" id="{DFBDE368-AD1E-C162-CC16-F37507418E23}"/>
                </a:ext>
              </a:extLst>
            </p:cNvPr>
            <p:cNvSpPr txBox="1"/>
            <p:nvPr/>
          </p:nvSpPr>
          <p:spPr>
            <a:xfrm>
              <a:off x="1185848" y="9469512"/>
              <a:ext cx="314479" cy="230832"/>
            </a:xfrm>
            <a:prstGeom prst="rect">
              <a:avLst/>
            </a:prstGeom>
            <a:noFill/>
          </p:spPr>
          <p:txBody>
            <a:bodyPr wrap="square" rtlCol="0">
              <a:spAutoFit/>
            </a:bodyPr>
            <a:lstStyle/>
            <a:p>
              <a:r>
                <a:rPr lang="en-GB" sz="900" b="1" dirty="0">
                  <a:latin typeface="A little sunshine" panose="02000603000000000000" pitchFamily="2" charset="0"/>
                  <a:ea typeface="A little sunshine" panose="02000603000000000000" pitchFamily="2" charset="0"/>
                </a:rPr>
                <a:t>3</a:t>
              </a:r>
            </a:p>
          </p:txBody>
        </p:sp>
      </p:grpSp>
      <p:sp>
        <p:nvSpPr>
          <p:cNvPr id="53" name="Rectangle 52">
            <a:extLst>
              <a:ext uri="{FF2B5EF4-FFF2-40B4-BE49-F238E27FC236}">
                <a16:creationId xmlns:a16="http://schemas.microsoft.com/office/drawing/2014/main" id="{68A51CD7-041E-4899-FDB6-6559F93A9636}"/>
              </a:ext>
            </a:extLst>
          </p:cNvPr>
          <p:cNvSpPr/>
          <p:nvPr/>
        </p:nvSpPr>
        <p:spPr>
          <a:xfrm>
            <a:off x="267077" y="6415295"/>
            <a:ext cx="6323846" cy="1720183"/>
          </a:xfrm>
          <a:prstGeom prst="rect">
            <a:avLst/>
          </a:prstGeom>
          <a:noFill/>
          <a:ln>
            <a:solidFill>
              <a:schemeClr val="bg1">
                <a:lumMod val="1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CB7D00B5-D9DF-EBA7-A1BB-658E9D032C2D}"/>
              </a:ext>
            </a:extLst>
          </p:cNvPr>
          <p:cNvSpPr txBox="1"/>
          <p:nvPr/>
        </p:nvSpPr>
        <p:spPr>
          <a:xfrm>
            <a:off x="232329" y="6425344"/>
            <a:ext cx="1999294" cy="307777"/>
          </a:xfrm>
          <a:prstGeom prst="rect">
            <a:avLst/>
          </a:prstGeom>
          <a:noFill/>
        </p:spPr>
        <p:txBody>
          <a:bodyPr wrap="square" rtlCol="0">
            <a:spAutoFit/>
          </a:bodyPr>
          <a:lstStyle/>
          <a:p>
            <a:r>
              <a:rPr lang="en-GB" sz="1400" b="1" u="sng" dirty="0">
                <a:latin typeface="A little sunshine" panose="02000603000000000000" pitchFamily="2" charset="0"/>
                <a:ea typeface="A little sunshine" panose="02000603000000000000" pitchFamily="2" charset="0"/>
              </a:rPr>
              <a:t>Convert FDP</a:t>
            </a:r>
          </a:p>
        </p:txBody>
      </p:sp>
      <p:grpSp>
        <p:nvGrpSpPr>
          <p:cNvPr id="55" name="Group 54">
            <a:extLst>
              <a:ext uri="{FF2B5EF4-FFF2-40B4-BE49-F238E27FC236}">
                <a16:creationId xmlns:a16="http://schemas.microsoft.com/office/drawing/2014/main" id="{3EA8CFDC-59E8-C371-41C4-4841D98E1E61}"/>
              </a:ext>
            </a:extLst>
          </p:cNvPr>
          <p:cNvGrpSpPr/>
          <p:nvPr/>
        </p:nvGrpSpPr>
        <p:grpSpPr>
          <a:xfrm>
            <a:off x="293811" y="6706423"/>
            <a:ext cx="540010" cy="409308"/>
            <a:chOff x="1173719" y="9328799"/>
            <a:chExt cx="336217" cy="371545"/>
          </a:xfrm>
        </p:grpSpPr>
        <p:sp>
          <p:nvSpPr>
            <p:cNvPr id="56" name="TextBox 55">
              <a:extLst>
                <a:ext uri="{FF2B5EF4-FFF2-40B4-BE49-F238E27FC236}">
                  <a16:creationId xmlns:a16="http://schemas.microsoft.com/office/drawing/2014/main" id="{C63E7F08-5476-F4F8-F217-7B3F6018E4B8}"/>
                </a:ext>
              </a:extLst>
            </p:cNvPr>
            <p:cNvSpPr txBox="1"/>
            <p:nvPr/>
          </p:nvSpPr>
          <p:spPr>
            <a:xfrm>
              <a:off x="1194580" y="9328799"/>
              <a:ext cx="294642" cy="230832"/>
            </a:xfrm>
            <a:prstGeom prst="rect">
              <a:avLst/>
            </a:prstGeom>
            <a:noFill/>
          </p:spPr>
          <p:txBody>
            <a:bodyPr wrap="square" rtlCol="0">
              <a:spAutoFit/>
            </a:bodyPr>
            <a:lstStyle/>
            <a:p>
              <a:r>
                <a:rPr lang="en-GB" sz="900" b="1" u="sng" dirty="0">
                  <a:latin typeface="A little sunshine" panose="02000603000000000000" pitchFamily="2" charset="0"/>
                  <a:ea typeface="A little sunshine" panose="02000603000000000000" pitchFamily="2" charset="0"/>
                </a:rPr>
                <a:t>70</a:t>
              </a:r>
            </a:p>
          </p:txBody>
        </p:sp>
        <p:sp>
          <p:nvSpPr>
            <p:cNvPr id="57" name="TextBox 56">
              <a:extLst>
                <a:ext uri="{FF2B5EF4-FFF2-40B4-BE49-F238E27FC236}">
                  <a16:creationId xmlns:a16="http://schemas.microsoft.com/office/drawing/2014/main" id="{1F0AE85A-BF77-B451-96A2-5D4CA6E7E88F}"/>
                </a:ext>
              </a:extLst>
            </p:cNvPr>
            <p:cNvSpPr txBox="1"/>
            <p:nvPr/>
          </p:nvSpPr>
          <p:spPr>
            <a:xfrm>
              <a:off x="1173719" y="9469512"/>
              <a:ext cx="336217" cy="230832"/>
            </a:xfrm>
            <a:prstGeom prst="rect">
              <a:avLst/>
            </a:prstGeom>
            <a:noFill/>
          </p:spPr>
          <p:txBody>
            <a:bodyPr wrap="square" rtlCol="0">
              <a:spAutoFit/>
            </a:bodyPr>
            <a:lstStyle/>
            <a:p>
              <a:r>
                <a:rPr lang="en-GB" sz="900" b="1" dirty="0">
                  <a:latin typeface="A little sunshine" panose="02000603000000000000" pitchFamily="2" charset="0"/>
                  <a:ea typeface="A little sunshine" panose="02000603000000000000" pitchFamily="2" charset="0"/>
                </a:rPr>
                <a:t>100</a:t>
              </a:r>
            </a:p>
          </p:txBody>
        </p:sp>
      </p:grpSp>
      <p:cxnSp>
        <p:nvCxnSpPr>
          <p:cNvPr id="58" name="Straight Arrow Connector 57">
            <a:extLst>
              <a:ext uri="{FF2B5EF4-FFF2-40B4-BE49-F238E27FC236}">
                <a16:creationId xmlns:a16="http://schemas.microsoft.com/office/drawing/2014/main" id="{7720EB86-59A5-7A57-C266-2C03B0C31BB0}"/>
              </a:ext>
            </a:extLst>
          </p:cNvPr>
          <p:cNvCxnSpPr/>
          <p:nvPr/>
        </p:nvCxnSpPr>
        <p:spPr>
          <a:xfrm>
            <a:off x="467150" y="7077968"/>
            <a:ext cx="0" cy="3843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9" name="TextBox 58">
            <a:extLst>
              <a:ext uri="{FF2B5EF4-FFF2-40B4-BE49-F238E27FC236}">
                <a16:creationId xmlns:a16="http://schemas.microsoft.com/office/drawing/2014/main" id="{AC2ED4DF-46A9-447B-AF77-2F110553AC4A}"/>
              </a:ext>
            </a:extLst>
          </p:cNvPr>
          <p:cNvSpPr txBox="1"/>
          <p:nvPr/>
        </p:nvSpPr>
        <p:spPr>
          <a:xfrm>
            <a:off x="444411" y="7052725"/>
            <a:ext cx="974962" cy="415498"/>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Using a </a:t>
            </a:r>
          </a:p>
          <a:p>
            <a:r>
              <a:rPr lang="en-GB" sz="1050" b="1" dirty="0">
                <a:latin typeface="A little sunshine" panose="02000603000000000000" pitchFamily="2" charset="0"/>
                <a:ea typeface="A little sunshine" panose="02000603000000000000" pitchFamily="2" charset="0"/>
              </a:rPr>
              <a:t>calculator</a:t>
            </a:r>
          </a:p>
        </p:txBody>
      </p:sp>
      <p:sp>
        <p:nvSpPr>
          <p:cNvPr id="60" name="Rectangle 59">
            <a:extLst>
              <a:ext uri="{FF2B5EF4-FFF2-40B4-BE49-F238E27FC236}">
                <a16:creationId xmlns:a16="http://schemas.microsoft.com/office/drawing/2014/main" id="{FAAC0113-43AC-C9D1-7251-FA28F299DE7F}"/>
              </a:ext>
            </a:extLst>
          </p:cNvPr>
          <p:cNvSpPr/>
          <p:nvPr/>
        </p:nvSpPr>
        <p:spPr>
          <a:xfrm>
            <a:off x="444411" y="7513504"/>
            <a:ext cx="78946" cy="7894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C8A285D6-5127-5C8C-AC25-FB13FFFBCFC4}"/>
              </a:ext>
            </a:extLst>
          </p:cNvPr>
          <p:cNvSpPr/>
          <p:nvPr/>
        </p:nvSpPr>
        <p:spPr>
          <a:xfrm>
            <a:off x="439081" y="7660348"/>
            <a:ext cx="78946" cy="78946"/>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cxnSp>
        <p:nvCxnSpPr>
          <p:cNvPr id="62" name="Straight Connector 61">
            <a:extLst>
              <a:ext uri="{FF2B5EF4-FFF2-40B4-BE49-F238E27FC236}">
                <a16:creationId xmlns:a16="http://schemas.microsoft.com/office/drawing/2014/main" id="{49D8A192-EDC2-09A1-2ABB-636DB05E41C1}"/>
              </a:ext>
            </a:extLst>
          </p:cNvPr>
          <p:cNvCxnSpPr/>
          <p:nvPr/>
        </p:nvCxnSpPr>
        <p:spPr>
          <a:xfrm>
            <a:off x="360001" y="7626786"/>
            <a:ext cx="263381" cy="0"/>
          </a:xfrm>
          <a:prstGeom prst="line">
            <a:avLst/>
          </a:prstGeom>
        </p:spPr>
        <p:style>
          <a:lnRef idx="1">
            <a:schemeClr val="dk1"/>
          </a:lnRef>
          <a:fillRef idx="0">
            <a:schemeClr val="dk1"/>
          </a:fillRef>
          <a:effectRef idx="0">
            <a:schemeClr val="dk1"/>
          </a:effectRef>
          <a:fontRef idx="minor">
            <a:schemeClr val="tx1"/>
          </a:fontRef>
        </p:style>
      </p:cxnSp>
      <p:sp>
        <p:nvSpPr>
          <p:cNvPr id="63" name="TextBox 62">
            <a:extLst>
              <a:ext uri="{FF2B5EF4-FFF2-40B4-BE49-F238E27FC236}">
                <a16:creationId xmlns:a16="http://schemas.microsoft.com/office/drawing/2014/main" id="{19D415B7-646F-9407-D3FF-6ADB7D7C5B76}"/>
              </a:ext>
            </a:extLst>
          </p:cNvPr>
          <p:cNvSpPr txBox="1"/>
          <p:nvPr/>
        </p:nvSpPr>
        <p:spPr>
          <a:xfrm>
            <a:off x="246871" y="7764861"/>
            <a:ext cx="2466489" cy="415498"/>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This will give you the answer in the simplest form</a:t>
            </a:r>
            <a:endParaRPr lang="en-GB" sz="1050" b="1" dirty="0">
              <a:latin typeface="A little sunshine" panose="02000603000000000000" pitchFamily="2" charset="0"/>
              <a:ea typeface="A little sunshine" panose="02000603000000000000" pitchFamily="2" charset="0"/>
            </a:endParaRPr>
          </a:p>
        </p:txBody>
      </p:sp>
      <p:cxnSp>
        <p:nvCxnSpPr>
          <p:cNvPr id="64" name="Straight Arrow Connector 63">
            <a:extLst>
              <a:ext uri="{FF2B5EF4-FFF2-40B4-BE49-F238E27FC236}">
                <a16:creationId xmlns:a16="http://schemas.microsoft.com/office/drawing/2014/main" id="{F2605619-DA83-A3C7-DAE7-E17AE57D40CD}"/>
              </a:ext>
            </a:extLst>
          </p:cNvPr>
          <p:cNvCxnSpPr/>
          <p:nvPr/>
        </p:nvCxnSpPr>
        <p:spPr>
          <a:xfrm>
            <a:off x="698726" y="7618148"/>
            <a:ext cx="375058" cy="71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8" name="TextBox 67">
            <a:extLst>
              <a:ext uri="{FF2B5EF4-FFF2-40B4-BE49-F238E27FC236}">
                <a16:creationId xmlns:a16="http://schemas.microsoft.com/office/drawing/2014/main" id="{72256DDE-A6F7-CA7E-EDF7-2F4936191670}"/>
              </a:ext>
            </a:extLst>
          </p:cNvPr>
          <p:cNvSpPr txBox="1"/>
          <p:nvPr/>
        </p:nvSpPr>
        <p:spPr>
          <a:xfrm>
            <a:off x="1098103" y="7500759"/>
            <a:ext cx="1377939" cy="253916"/>
          </a:xfrm>
          <a:prstGeom prst="rect">
            <a:avLst/>
          </a:prstGeom>
          <a:noFill/>
        </p:spPr>
        <p:txBody>
          <a:bodyPr wrap="square" rtlCol="0">
            <a:spAutoFit/>
          </a:bodyPr>
          <a:lstStyle/>
          <a:p>
            <a:r>
              <a:rPr lang="en-GB" sz="1050" dirty="0">
                <a:latin typeface="A little sunshine" panose="02000603000000000000" pitchFamily="2" charset="0"/>
                <a:ea typeface="A little sunshine" panose="02000603000000000000" pitchFamily="2" charset="0"/>
              </a:rPr>
              <a:t>Convert to a decimal</a:t>
            </a:r>
            <a:endParaRPr lang="en-GB" sz="1050" b="1" dirty="0">
              <a:latin typeface="A little sunshine" panose="02000603000000000000" pitchFamily="2" charset="0"/>
              <a:ea typeface="A little sunshine" panose="02000603000000000000" pitchFamily="2" charset="0"/>
            </a:endParaRPr>
          </a:p>
        </p:txBody>
      </p:sp>
      <p:sp>
        <p:nvSpPr>
          <p:cNvPr id="70" name="TextBox 69">
            <a:extLst>
              <a:ext uri="{FF2B5EF4-FFF2-40B4-BE49-F238E27FC236}">
                <a16:creationId xmlns:a16="http://schemas.microsoft.com/office/drawing/2014/main" id="{DE9CBB9C-4934-4F51-E49E-F47EA9F167E3}"/>
              </a:ext>
            </a:extLst>
          </p:cNvPr>
          <p:cNvSpPr txBox="1"/>
          <p:nvPr/>
        </p:nvSpPr>
        <p:spPr>
          <a:xfrm>
            <a:off x="2731886" y="7401143"/>
            <a:ext cx="1181809" cy="430887"/>
          </a:xfrm>
          <a:prstGeom prst="rect">
            <a:avLst/>
          </a:prstGeom>
          <a:noFill/>
        </p:spPr>
        <p:txBody>
          <a:bodyPr wrap="square" rtlCol="0">
            <a:spAutoFit/>
          </a:bodyPr>
          <a:lstStyle/>
          <a:p>
            <a:r>
              <a:rPr lang="en-GB" sz="1050" b="1" dirty="0">
                <a:latin typeface="A little sunshine" panose="02000603000000000000" pitchFamily="2" charset="0"/>
                <a:ea typeface="A little sunshine" panose="02000603000000000000" pitchFamily="2" charset="0"/>
              </a:rPr>
              <a:t>× 100 </a:t>
            </a:r>
            <a:r>
              <a:rPr lang="en-GB" sz="1050" dirty="0">
                <a:latin typeface="A little sunshine" panose="02000603000000000000" pitchFamily="2" charset="0"/>
                <a:ea typeface="A little sunshine" panose="02000603000000000000" pitchFamily="2" charset="0"/>
              </a:rPr>
              <a:t>converts to a percentage</a:t>
            </a:r>
            <a:endParaRPr lang="en-GB" sz="1050" b="1" dirty="0">
              <a:latin typeface="A little sunshine" panose="02000603000000000000" pitchFamily="2" charset="0"/>
              <a:ea typeface="A little sunshine" panose="02000603000000000000" pitchFamily="2" charset="0"/>
            </a:endParaRPr>
          </a:p>
        </p:txBody>
      </p:sp>
      <p:cxnSp>
        <p:nvCxnSpPr>
          <p:cNvPr id="71" name="Straight Arrow Connector 70">
            <a:extLst>
              <a:ext uri="{FF2B5EF4-FFF2-40B4-BE49-F238E27FC236}">
                <a16:creationId xmlns:a16="http://schemas.microsoft.com/office/drawing/2014/main" id="{90DF2625-B695-8BBB-33F9-98CC0FA5635B}"/>
              </a:ext>
            </a:extLst>
          </p:cNvPr>
          <p:cNvCxnSpPr/>
          <p:nvPr/>
        </p:nvCxnSpPr>
        <p:spPr>
          <a:xfrm>
            <a:off x="955356" y="6875010"/>
            <a:ext cx="715383" cy="68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2" name="TextBox 71">
            <a:extLst>
              <a:ext uri="{FF2B5EF4-FFF2-40B4-BE49-F238E27FC236}">
                <a16:creationId xmlns:a16="http://schemas.microsoft.com/office/drawing/2014/main" id="{7FD34E6D-6BF0-F788-1483-C7C335ACB15B}"/>
              </a:ext>
            </a:extLst>
          </p:cNvPr>
          <p:cNvSpPr txBox="1"/>
          <p:nvPr/>
        </p:nvSpPr>
        <p:spPr>
          <a:xfrm>
            <a:off x="1642389" y="6650911"/>
            <a:ext cx="910030" cy="577081"/>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This also means </a:t>
            </a:r>
          </a:p>
          <a:p>
            <a:pPr algn="ctr"/>
            <a:r>
              <a:rPr lang="en-GB" sz="1050" dirty="0">
                <a:latin typeface="A little sunshine" panose="02000603000000000000" pitchFamily="2" charset="0"/>
                <a:ea typeface="A little sunshine" panose="02000603000000000000" pitchFamily="2" charset="0"/>
              </a:rPr>
              <a:t>70 ÷ 100</a:t>
            </a:r>
            <a:endParaRPr lang="en-GB" sz="1050" b="1" dirty="0">
              <a:latin typeface="A little sunshine" panose="02000603000000000000" pitchFamily="2" charset="0"/>
              <a:ea typeface="A little sunshine" panose="02000603000000000000" pitchFamily="2" charset="0"/>
            </a:endParaRPr>
          </a:p>
        </p:txBody>
      </p:sp>
      <p:cxnSp>
        <p:nvCxnSpPr>
          <p:cNvPr id="73" name="Straight Arrow Connector 72">
            <a:extLst>
              <a:ext uri="{FF2B5EF4-FFF2-40B4-BE49-F238E27FC236}">
                <a16:creationId xmlns:a16="http://schemas.microsoft.com/office/drawing/2014/main" id="{BA52A2D0-E499-F4A0-D27C-F56E6C161DCF}"/>
              </a:ext>
            </a:extLst>
          </p:cNvPr>
          <p:cNvCxnSpPr/>
          <p:nvPr/>
        </p:nvCxnSpPr>
        <p:spPr>
          <a:xfrm>
            <a:off x="2576917" y="6926917"/>
            <a:ext cx="309939" cy="103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4" name="TextBox 73">
            <a:extLst>
              <a:ext uri="{FF2B5EF4-FFF2-40B4-BE49-F238E27FC236}">
                <a16:creationId xmlns:a16="http://schemas.microsoft.com/office/drawing/2014/main" id="{D2B145BA-7150-44EA-352F-E041888CBD7C}"/>
              </a:ext>
            </a:extLst>
          </p:cNvPr>
          <p:cNvSpPr txBox="1"/>
          <p:nvPr/>
        </p:nvSpPr>
        <p:spPr>
          <a:xfrm>
            <a:off x="2755013" y="6615754"/>
            <a:ext cx="1432257" cy="738664"/>
          </a:xfrm>
          <a:prstGeom prst="rect">
            <a:avLst/>
          </a:prstGeom>
          <a:noFill/>
        </p:spPr>
        <p:txBody>
          <a:bodyPr wrap="square" rtlCol="0">
            <a:spAutoFit/>
          </a:bodyPr>
          <a:lstStyle/>
          <a:p>
            <a:pPr algn="ctr"/>
            <a:r>
              <a:rPr lang="en-GB" sz="1050" dirty="0">
                <a:latin typeface="A little sunshine" panose="02000603000000000000" pitchFamily="2" charset="0"/>
                <a:ea typeface="A little sunshine" panose="02000603000000000000" pitchFamily="2" charset="0"/>
              </a:rPr>
              <a:t>70 out of 100 squares</a:t>
            </a:r>
          </a:p>
          <a:p>
            <a:pPr algn="ctr"/>
            <a:r>
              <a:rPr lang="en-GB" sz="1050" b="1" dirty="0">
                <a:latin typeface="A little sunshine" panose="02000603000000000000" pitchFamily="2" charset="0"/>
                <a:ea typeface="A little sunshine" panose="02000603000000000000" pitchFamily="2" charset="0"/>
              </a:rPr>
              <a:t>70 “hundredths”</a:t>
            </a:r>
          </a:p>
          <a:p>
            <a:pPr algn="ctr"/>
            <a:r>
              <a:rPr lang="en-GB" sz="1050" b="1" dirty="0">
                <a:latin typeface="A little sunshine" panose="02000603000000000000" pitchFamily="2" charset="0"/>
                <a:ea typeface="A little sunshine" panose="02000603000000000000" pitchFamily="2" charset="0"/>
              </a:rPr>
              <a:t>= 7 “tenths”</a:t>
            </a:r>
          </a:p>
          <a:p>
            <a:pPr algn="ctr"/>
            <a:r>
              <a:rPr lang="en-GB" sz="1050" b="1" dirty="0">
                <a:latin typeface="A little sunshine" panose="02000603000000000000" pitchFamily="2" charset="0"/>
                <a:ea typeface="A little sunshine" panose="02000603000000000000" pitchFamily="2" charset="0"/>
              </a:rPr>
              <a:t>0.7</a:t>
            </a:r>
          </a:p>
        </p:txBody>
      </p:sp>
      <p:sp>
        <p:nvSpPr>
          <p:cNvPr id="75" name="TextBox 74">
            <a:extLst>
              <a:ext uri="{FF2B5EF4-FFF2-40B4-BE49-F238E27FC236}">
                <a16:creationId xmlns:a16="http://schemas.microsoft.com/office/drawing/2014/main" id="{8A390828-7EDF-30C9-FDFB-C2563242824D}"/>
              </a:ext>
            </a:extLst>
          </p:cNvPr>
          <p:cNvSpPr txBox="1"/>
          <p:nvPr/>
        </p:nvSpPr>
        <p:spPr>
          <a:xfrm>
            <a:off x="5404554" y="6673266"/>
            <a:ext cx="939436" cy="369120"/>
          </a:xfrm>
          <a:prstGeom prst="rect">
            <a:avLst/>
          </a:prstGeom>
          <a:noFill/>
        </p:spPr>
        <p:txBody>
          <a:bodyPr wrap="square" rtlCol="0">
            <a:spAutoFit/>
          </a:bodyPr>
          <a:lstStyle/>
          <a:p>
            <a:pPr algn="ctr"/>
            <a:r>
              <a:rPr lang="en-GB" sz="900" dirty="0">
                <a:latin typeface="A little sunshine" panose="02000603000000000000" pitchFamily="2" charset="0"/>
                <a:ea typeface="A little sunshine" panose="02000603000000000000" pitchFamily="2" charset="0"/>
              </a:rPr>
              <a:t>70 hundredths </a:t>
            </a:r>
          </a:p>
          <a:p>
            <a:pPr algn="ctr"/>
            <a:r>
              <a:rPr lang="en-GB" sz="900" b="1" dirty="0">
                <a:latin typeface="A little sunshine" panose="02000603000000000000" pitchFamily="2" charset="0"/>
                <a:ea typeface="A little sunshine" panose="02000603000000000000" pitchFamily="2" charset="0"/>
              </a:rPr>
              <a:t>= 70%</a:t>
            </a:r>
          </a:p>
        </p:txBody>
      </p:sp>
      <p:cxnSp>
        <p:nvCxnSpPr>
          <p:cNvPr id="76" name="Straight Arrow Connector 75">
            <a:extLst>
              <a:ext uri="{FF2B5EF4-FFF2-40B4-BE49-F238E27FC236}">
                <a16:creationId xmlns:a16="http://schemas.microsoft.com/office/drawing/2014/main" id="{FB57515C-57BE-F2CE-7E62-65D32CA861CB}"/>
              </a:ext>
            </a:extLst>
          </p:cNvPr>
          <p:cNvCxnSpPr/>
          <p:nvPr/>
        </p:nvCxnSpPr>
        <p:spPr>
          <a:xfrm>
            <a:off x="5077800" y="6809378"/>
            <a:ext cx="309939" cy="103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7" name="Straight Arrow Connector 76">
            <a:extLst>
              <a:ext uri="{FF2B5EF4-FFF2-40B4-BE49-F238E27FC236}">
                <a16:creationId xmlns:a16="http://schemas.microsoft.com/office/drawing/2014/main" id="{103B1F20-2C0A-5122-64E6-9AC6273FA641}"/>
              </a:ext>
            </a:extLst>
          </p:cNvPr>
          <p:cNvCxnSpPr/>
          <p:nvPr/>
        </p:nvCxnSpPr>
        <p:spPr>
          <a:xfrm>
            <a:off x="4030863" y="6838379"/>
            <a:ext cx="309939" cy="103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8" name="Picture 77">
            <a:extLst>
              <a:ext uri="{FF2B5EF4-FFF2-40B4-BE49-F238E27FC236}">
                <a16:creationId xmlns:a16="http://schemas.microsoft.com/office/drawing/2014/main" id="{5C363465-EE9E-F4BE-81E9-97BA25AC4561}"/>
              </a:ext>
            </a:extLst>
          </p:cNvPr>
          <p:cNvPicPr>
            <a:picLocks noChangeAspect="1"/>
          </p:cNvPicPr>
          <p:nvPr/>
        </p:nvPicPr>
        <p:blipFill>
          <a:blip r:embed="rId9"/>
          <a:stretch>
            <a:fillRect/>
          </a:stretch>
        </p:blipFill>
        <p:spPr>
          <a:xfrm>
            <a:off x="4543396" y="6640159"/>
            <a:ext cx="455970" cy="449330"/>
          </a:xfrm>
          <a:prstGeom prst="rect">
            <a:avLst/>
          </a:prstGeom>
        </p:spPr>
      </p:pic>
      <p:grpSp>
        <p:nvGrpSpPr>
          <p:cNvPr id="85" name="Group 84">
            <a:extLst>
              <a:ext uri="{FF2B5EF4-FFF2-40B4-BE49-F238E27FC236}">
                <a16:creationId xmlns:a16="http://schemas.microsoft.com/office/drawing/2014/main" id="{6D293EBE-3059-F460-D007-1E460FFF0CFA}"/>
              </a:ext>
            </a:extLst>
          </p:cNvPr>
          <p:cNvGrpSpPr/>
          <p:nvPr/>
        </p:nvGrpSpPr>
        <p:grpSpPr>
          <a:xfrm>
            <a:off x="5488437" y="7334882"/>
            <a:ext cx="314479" cy="371545"/>
            <a:chOff x="1185848" y="9328799"/>
            <a:chExt cx="314479" cy="371545"/>
          </a:xfrm>
        </p:grpSpPr>
        <p:sp>
          <p:nvSpPr>
            <p:cNvPr id="86" name="TextBox 85">
              <a:extLst>
                <a:ext uri="{FF2B5EF4-FFF2-40B4-BE49-F238E27FC236}">
                  <a16:creationId xmlns:a16="http://schemas.microsoft.com/office/drawing/2014/main" id="{746C81F3-BA45-0274-1F80-9F80C6539CB5}"/>
                </a:ext>
              </a:extLst>
            </p:cNvPr>
            <p:cNvSpPr txBox="1"/>
            <p:nvPr/>
          </p:nvSpPr>
          <p:spPr>
            <a:xfrm>
              <a:off x="1194580" y="9328799"/>
              <a:ext cx="209884" cy="230832"/>
            </a:xfrm>
            <a:prstGeom prst="rect">
              <a:avLst/>
            </a:prstGeom>
            <a:noFill/>
          </p:spPr>
          <p:txBody>
            <a:bodyPr wrap="square" rtlCol="0">
              <a:spAutoFit/>
            </a:bodyPr>
            <a:lstStyle/>
            <a:p>
              <a:r>
                <a:rPr lang="en-GB" sz="900" b="1" u="sng" dirty="0">
                  <a:latin typeface="A little sunshine" panose="02000603000000000000" pitchFamily="2" charset="0"/>
                  <a:ea typeface="A little sunshine" panose="02000603000000000000" pitchFamily="2" charset="0"/>
                </a:rPr>
                <a:t>1</a:t>
              </a:r>
            </a:p>
          </p:txBody>
        </p:sp>
        <p:sp>
          <p:nvSpPr>
            <p:cNvPr id="87" name="TextBox 86">
              <a:extLst>
                <a:ext uri="{FF2B5EF4-FFF2-40B4-BE49-F238E27FC236}">
                  <a16:creationId xmlns:a16="http://schemas.microsoft.com/office/drawing/2014/main" id="{476980C6-B667-0610-D04A-92D2307B1B4E}"/>
                </a:ext>
              </a:extLst>
            </p:cNvPr>
            <p:cNvSpPr txBox="1"/>
            <p:nvPr/>
          </p:nvSpPr>
          <p:spPr>
            <a:xfrm>
              <a:off x="1185848" y="9469512"/>
              <a:ext cx="314479" cy="230832"/>
            </a:xfrm>
            <a:prstGeom prst="rect">
              <a:avLst/>
            </a:prstGeom>
            <a:noFill/>
          </p:spPr>
          <p:txBody>
            <a:bodyPr wrap="square" rtlCol="0">
              <a:spAutoFit/>
            </a:bodyPr>
            <a:lstStyle/>
            <a:p>
              <a:r>
                <a:rPr lang="en-GB" sz="900" b="1" dirty="0">
                  <a:latin typeface="A little sunshine" panose="02000603000000000000" pitchFamily="2" charset="0"/>
                  <a:ea typeface="A little sunshine" panose="02000603000000000000" pitchFamily="2" charset="0"/>
                </a:rPr>
                <a:t>3</a:t>
              </a:r>
            </a:p>
          </p:txBody>
        </p:sp>
      </p:grpSp>
      <p:cxnSp>
        <p:nvCxnSpPr>
          <p:cNvPr id="88" name="Straight Arrow Connector 87">
            <a:extLst>
              <a:ext uri="{FF2B5EF4-FFF2-40B4-BE49-F238E27FC236}">
                <a16:creationId xmlns:a16="http://schemas.microsoft.com/office/drawing/2014/main" id="{DB595BB1-1BA3-1976-C900-6EB2B1D06E07}"/>
              </a:ext>
            </a:extLst>
          </p:cNvPr>
          <p:cNvCxnSpPr/>
          <p:nvPr/>
        </p:nvCxnSpPr>
        <p:spPr>
          <a:xfrm flipV="1">
            <a:off x="5710008" y="7721036"/>
            <a:ext cx="132784" cy="800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9" name="TextBox 88">
            <a:extLst>
              <a:ext uri="{FF2B5EF4-FFF2-40B4-BE49-F238E27FC236}">
                <a16:creationId xmlns:a16="http://schemas.microsoft.com/office/drawing/2014/main" id="{90D79371-BF41-4D03-D6AE-9EDCDAF227CE}"/>
              </a:ext>
            </a:extLst>
          </p:cNvPr>
          <p:cNvSpPr txBox="1"/>
          <p:nvPr/>
        </p:nvSpPr>
        <p:spPr>
          <a:xfrm>
            <a:off x="5195427" y="7792895"/>
            <a:ext cx="1402228" cy="230832"/>
          </a:xfrm>
          <a:prstGeom prst="rect">
            <a:avLst/>
          </a:prstGeom>
          <a:noFill/>
        </p:spPr>
        <p:txBody>
          <a:bodyPr wrap="square" rtlCol="0">
            <a:spAutoFit/>
          </a:bodyPr>
          <a:lstStyle/>
          <a:p>
            <a:pPr algn="ctr"/>
            <a:r>
              <a:rPr lang="en-GB" sz="900" dirty="0">
                <a:latin typeface="A little sunshine" panose="02000603000000000000" pitchFamily="2" charset="0"/>
                <a:ea typeface="A little sunshine" panose="02000603000000000000" pitchFamily="2" charset="0"/>
              </a:rPr>
              <a:t>The dot above the 3</a:t>
            </a:r>
            <a:endParaRPr lang="en-GB" sz="900" b="1" dirty="0">
              <a:latin typeface="A little sunshine" panose="02000603000000000000" pitchFamily="2" charset="0"/>
              <a:ea typeface="A little sunshine" panose="02000603000000000000" pitchFamily="2" charset="0"/>
            </a:endParaRPr>
          </a:p>
        </p:txBody>
      </p:sp>
      <p:sp>
        <p:nvSpPr>
          <p:cNvPr id="90" name="Rectangle 89">
            <a:extLst>
              <a:ext uri="{FF2B5EF4-FFF2-40B4-BE49-F238E27FC236}">
                <a16:creationId xmlns:a16="http://schemas.microsoft.com/office/drawing/2014/main" id="{FB56A680-241A-2231-35CB-3FC00A2EB5C6}"/>
              </a:ext>
            </a:extLst>
          </p:cNvPr>
          <p:cNvSpPr/>
          <p:nvPr/>
        </p:nvSpPr>
        <p:spPr>
          <a:xfrm>
            <a:off x="5304976" y="7274680"/>
            <a:ext cx="1172818" cy="7490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a14="http://schemas.microsoft.com/office/drawing/2010/main" Requires="a14">
          <p:sp>
            <p:nvSpPr>
              <p:cNvPr id="92" name="TextBox 91">
                <a:extLst>
                  <a:ext uri="{FF2B5EF4-FFF2-40B4-BE49-F238E27FC236}">
                    <a16:creationId xmlns:a16="http://schemas.microsoft.com/office/drawing/2014/main" id="{86404654-E656-5D4A-932F-3A347F6566B9}"/>
                  </a:ext>
                </a:extLst>
              </p:cNvPr>
              <p:cNvSpPr txBox="1"/>
              <p:nvPr/>
            </p:nvSpPr>
            <p:spPr>
              <a:xfrm>
                <a:off x="5607176" y="7313687"/>
                <a:ext cx="3429000" cy="421654"/>
              </a:xfrm>
              <a:prstGeom prst="rect">
                <a:avLst/>
              </a:prstGeom>
              <a:noFill/>
            </p:spPr>
            <p:txBody>
              <a:bodyPr wrap="square">
                <a:spAutoFit/>
              </a:bodyPr>
              <a:lstStyle/>
              <a:p>
                <a:r>
                  <a:rPr lang="en-GB" sz="1050" dirty="0">
                    <a:latin typeface="A little sunshine" panose="02000603000000000000" pitchFamily="2" charset="0"/>
                    <a:ea typeface="A little sunshine" panose="02000603000000000000" pitchFamily="2" charset="0"/>
                  </a:rPr>
                  <a:t>= </a:t>
                </a:r>
                <a:r>
                  <a:rPr lang="en-GB" sz="1050" b="1" dirty="0">
                    <a:latin typeface="A little sunshine" panose="02000603000000000000" pitchFamily="2" charset="0"/>
                    <a:ea typeface="A little sunshine" panose="02000603000000000000" pitchFamily="2" charset="0"/>
                  </a:rPr>
                  <a:t>0.3333333</a:t>
                </a:r>
              </a:p>
              <a:p>
                <a:r>
                  <a:rPr lang="en-GB" sz="1050" dirty="0">
                    <a:latin typeface="A little sunshine" panose="02000603000000000000" pitchFamily="2" charset="0"/>
                    <a:ea typeface="A little sunshine" panose="02000603000000000000" pitchFamily="2" charset="0"/>
                  </a:rPr>
                  <a:t>= </a:t>
                </a:r>
                <a14:m>
                  <m:oMath xmlns:m="http://schemas.openxmlformats.org/officeDocument/2006/math">
                    <m:r>
                      <a:rPr lang="en-GB" sz="1050" b="0" i="0" smtClean="0">
                        <a:latin typeface="Cambria Math" panose="02040503050406030204" pitchFamily="18" charset="0"/>
                        <a:ea typeface="A little sunshine" panose="02000603000000000000" pitchFamily="2" charset="0"/>
                      </a:rPr>
                      <m:t>0.</m:t>
                    </m:r>
                    <m:acc>
                      <m:accPr>
                        <m:chr m:val="̇"/>
                        <m:ctrlPr>
                          <a:rPr lang="en-GB" sz="1050" i="1" smtClean="0">
                            <a:latin typeface="Cambria Math" panose="02040503050406030204" pitchFamily="18" charset="0"/>
                            <a:ea typeface="A little sunshine" panose="02000603000000000000" pitchFamily="2" charset="0"/>
                          </a:rPr>
                        </m:ctrlPr>
                      </m:accPr>
                      <m:e>
                        <m:r>
                          <a:rPr lang="en-GB" sz="1050" b="0" i="1" smtClean="0">
                            <a:latin typeface="Cambria Math" panose="02040503050406030204" pitchFamily="18" charset="0"/>
                            <a:ea typeface="A little sunshine" panose="02000603000000000000" pitchFamily="2" charset="0"/>
                          </a:rPr>
                          <m:t>3</m:t>
                        </m:r>
                      </m:e>
                    </m:acc>
                  </m:oMath>
                </a14:m>
                <a:endParaRPr lang="en-GB" sz="1050" dirty="0">
                  <a:latin typeface="A little sunshine" panose="02000603000000000000" pitchFamily="2" charset="0"/>
                  <a:ea typeface="A little sunshine" panose="02000603000000000000" pitchFamily="2" charset="0"/>
                </a:endParaRPr>
              </a:p>
            </p:txBody>
          </p:sp>
        </mc:Choice>
        <mc:Fallback>
          <p:sp>
            <p:nvSpPr>
              <p:cNvPr id="92" name="TextBox 91">
                <a:extLst>
                  <a:ext uri="{FF2B5EF4-FFF2-40B4-BE49-F238E27FC236}">
                    <a16:creationId xmlns:a16="http://schemas.microsoft.com/office/drawing/2014/main" id="{86404654-E656-5D4A-932F-3A347F6566B9}"/>
                  </a:ext>
                </a:extLst>
              </p:cNvPr>
              <p:cNvSpPr txBox="1">
                <a:spLocks noRot="1" noChangeAspect="1" noMove="1" noResize="1" noEditPoints="1" noAdjustHandles="1" noChangeArrowheads="1" noChangeShapeType="1" noTextEdit="1"/>
              </p:cNvSpPr>
              <p:nvPr/>
            </p:nvSpPr>
            <p:spPr>
              <a:xfrm>
                <a:off x="5607176" y="7313687"/>
                <a:ext cx="3429000" cy="421654"/>
              </a:xfrm>
              <a:prstGeom prst="rect">
                <a:avLst/>
              </a:prstGeom>
              <a:blipFill>
                <a:blip r:embed="rId10"/>
                <a:stretch>
                  <a:fillRect b="-8696"/>
                </a:stretch>
              </a:blipFill>
            </p:spPr>
            <p:txBody>
              <a:bodyPr/>
              <a:lstStyle/>
              <a:p>
                <a:r>
                  <a:rPr lang="en-GB">
                    <a:noFill/>
                  </a:rPr>
                  <a:t> </a:t>
                </a:r>
              </a:p>
            </p:txBody>
          </p:sp>
        </mc:Fallback>
      </mc:AlternateContent>
      <p:cxnSp>
        <p:nvCxnSpPr>
          <p:cNvPr id="94" name="Straight Arrow Connector 93">
            <a:extLst>
              <a:ext uri="{FF2B5EF4-FFF2-40B4-BE49-F238E27FC236}">
                <a16:creationId xmlns:a16="http://schemas.microsoft.com/office/drawing/2014/main" id="{E90AB644-EC9B-AECC-E066-9ECB916E312C}"/>
              </a:ext>
            </a:extLst>
          </p:cNvPr>
          <p:cNvCxnSpPr/>
          <p:nvPr/>
        </p:nvCxnSpPr>
        <p:spPr>
          <a:xfrm>
            <a:off x="2398062" y="7621494"/>
            <a:ext cx="375058" cy="71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539C330B-9B0F-C794-0135-3206478FE536}"/>
              </a:ext>
            </a:extLst>
          </p:cNvPr>
          <p:cNvSpPr txBox="1"/>
          <p:nvPr/>
        </p:nvSpPr>
        <p:spPr>
          <a:xfrm>
            <a:off x="193379" y="85916"/>
            <a:ext cx="2211311" cy="553998"/>
          </a:xfrm>
          <a:prstGeom prst="rect">
            <a:avLst/>
          </a:prstGeom>
          <a:noFill/>
        </p:spPr>
        <p:txBody>
          <a:bodyPr wrap="none" rtlCol="0">
            <a:spAutoFit/>
          </a:bodyPr>
          <a:lstStyle/>
          <a:p>
            <a:r>
              <a:rPr lang="en-GB" sz="3000" dirty="0">
                <a:latin typeface="+mj-lt"/>
              </a:rPr>
              <a:t>Mathematics</a:t>
            </a:r>
          </a:p>
        </p:txBody>
      </p:sp>
    </p:spTree>
    <p:extLst>
      <p:ext uri="{BB962C8B-B14F-4D97-AF65-F5344CB8AC3E}">
        <p14:creationId xmlns:p14="http://schemas.microsoft.com/office/powerpoint/2010/main" val="3004749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61EBA-F20D-C5DA-E0D4-518A1277F7C4}"/>
              </a:ext>
            </a:extLst>
          </p:cNvPr>
          <p:cNvSpPr>
            <a:spLocks noGrp="1"/>
          </p:cNvSpPr>
          <p:nvPr>
            <p:ph type="title"/>
          </p:nvPr>
        </p:nvSpPr>
        <p:spPr>
          <a:xfrm>
            <a:off x="471488" y="263636"/>
            <a:ext cx="5915025" cy="156241"/>
          </a:xfrm>
        </p:spPr>
        <p:txBody>
          <a:bodyPr>
            <a:normAutofit fontScale="90000"/>
          </a:bodyPr>
          <a:lstStyle/>
          <a:p>
            <a:r>
              <a:rPr lang="en-US" dirty="0">
                <a:ea typeface="Calibri Light"/>
                <a:cs typeface="Calibri Light"/>
              </a:rPr>
              <a:t>Music</a:t>
            </a:r>
            <a:endParaRPr lang="en-US" dirty="0"/>
          </a:p>
        </p:txBody>
      </p:sp>
      <p:pic>
        <p:nvPicPr>
          <p:cNvPr id="4" name="Content Placeholder 3" descr="A diagram of a building brick&#10;&#10;Description automatically generated">
            <a:extLst>
              <a:ext uri="{FF2B5EF4-FFF2-40B4-BE49-F238E27FC236}">
                <a16:creationId xmlns:a16="http://schemas.microsoft.com/office/drawing/2014/main" id="{8EE51D87-A371-48C9-7DBC-374433529639}"/>
              </a:ext>
            </a:extLst>
          </p:cNvPr>
          <p:cNvPicPr>
            <a:picLocks noGrp="1" noChangeAspect="1"/>
          </p:cNvPicPr>
          <p:nvPr>
            <p:ph idx="1"/>
          </p:nvPr>
        </p:nvPicPr>
        <p:blipFill>
          <a:blip r:embed="rId2"/>
          <a:stretch>
            <a:fillRect/>
          </a:stretch>
        </p:blipFill>
        <p:spPr>
          <a:xfrm rot="16200000">
            <a:off x="-894084" y="1999562"/>
            <a:ext cx="8647682" cy="5914164"/>
          </a:xfrm>
        </p:spPr>
      </p:pic>
    </p:spTree>
    <p:extLst>
      <p:ext uri="{BB962C8B-B14F-4D97-AF65-F5344CB8AC3E}">
        <p14:creationId xmlns:p14="http://schemas.microsoft.com/office/powerpoint/2010/main" val="426550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58AE7-8EAA-F9A6-CD0B-3CEE239B4530}"/>
              </a:ext>
            </a:extLst>
          </p:cNvPr>
          <p:cNvSpPr>
            <a:spLocks noGrp="1"/>
          </p:cNvSpPr>
          <p:nvPr>
            <p:ph type="title"/>
          </p:nvPr>
        </p:nvSpPr>
        <p:spPr>
          <a:xfrm>
            <a:off x="471487" y="125961"/>
            <a:ext cx="5915025" cy="643473"/>
          </a:xfrm>
        </p:spPr>
        <p:txBody>
          <a:bodyPr/>
          <a:lstStyle/>
          <a:p>
            <a:r>
              <a:rPr lang="en-GB" dirty="0"/>
              <a:t>Personal Development</a:t>
            </a:r>
          </a:p>
        </p:txBody>
      </p:sp>
      <p:sp>
        <p:nvSpPr>
          <p:cNvPr id="3" name="Content Placeholder 2">
            <a:extLst>
              <a:ext uri="{FF2B5EF4-FFF2-40B4-BE49-F238E27FC236}">
                <a16:creationId xmlns:a16="http://schemas.microsoft.com/office/drawing/2014/main" id="{C0FBD6D6-627A-9274-2B47-E48536D7F39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134FE55-BAC8-28F9-810C-7F70D4748500}"/>
              </a:ext>
            </a:extLst>
          </p:cNvPr>
          <p:cNvPicPr>
            <a:picLocks noChangeAspect="1"/>
          </p:cNvPicPr>
          <p:nvPr/>
        </p:nvPicPr>
        <p:blipFill rotWithShape="1">
          <a:blip r:embed="rId2"/>
          <a:srcRect t="8319"/>
          <a:stretch/>
        </p:blipFill>
        <p:spPr>
          <a:xfrm rot="16200000">
            <a:off x="-936704" y="2345059"/>
            <a:ext cx="8731405" cy="5580158"/>
          </a:xfrm>
          <a:prstGeom prst="rect">
            <a:avLst/>
          </a:prstGeom>
        </p:spPr>
      </p:pic>
    </p:spTree>
    <p:extLst>
      <p:ext uri="{BB962C8B-B14F-4D97-AF65-F5344CB8AC3E}">
        <p14:creationId xmlns:p14="http://schemas.microsoft.com/office/powerpoint/2010/main" val="4141686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70EA2-F516-9BAC-A0C1-EFA683EF1FAC}"/>
              </a:ext>
            </a:extLst>
          </p:cNvPr>
          <p:cNvSpPr>
            <a:spLocks noGrp="1"/>
          </p:cNvSpPr>
          <p:nvPr>
            <p:ph type="title"/>
          </p:nvPr>
        </p:nvSpPr>
        <p:spPr>
          <a:xfrm>
            <a:off x="471488" y="159415"/>
            <a:ext cx="5915025" cy="456315"/>
          </a:xfrm>
        </p:spPr>
        <p:txBody>
          <a:bodyPr>
            <a:normAutofit fontScale="90000"/>
          </a:bodyPr>
          <a:lstStyle/>
          <a:p>
            <a:r>
              <a:rPr lang="en-GB" dirty="0"/>
              <a:t>Personal Development</a:t>
            </a:r>
          </a:p>
        </p:txBody>
      </p:sp>
      <p:sp>
        <p:nvSpPr>
          <p:cNvPr id="3" name="Content Placeholder 2">
            <a:extLst>
              <a:ext uri="{FF2B5EF4-FFF2-40B4-BE49-F238E27FC236}">
                <a16:creationId xmlns:a16="http://schemas.microsoft.com/office/drawing/2014/main" id="{D2211BE4-9731-BFB8-E9EB-69EDB946C30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23233EB-E946-8BC1-B911-83F5BB17D763}"/>
              </a:ext>
            </a:extLst>
          </p:cNvPr>
          <p:cNvPicPr>
            <a:picLocks noChangeAspect="1"/>
          </p:cNvPicPr>
          <p:nvPr/>
        </p:nvPicPr>
        <p:blipFill>
          <a:blip r:embed="rId2"/>
          <a:stretch>
            <a:fillRect/>
          </a:stretch>
        </p:blipFill>
        <p:spPr>
          <a:xfrm rot="16200000">
            <a:off x="-992851" y="2362970"/>
            <a:ext cx="8843701" cy="5582290"/>
          </a:xfrm>
          <a:prstGeom prst="rect">
            <a:avLst/>
          </a:prstGeom>
        </p:spPr>
      </p:pic>
    </p:spTree>
    <p:extLst>
      <p:ext uri="{BB962C8B-B14F-4D97-AF65-F5344CB8AC3E}">
        <p14:creationId xmlns:p14="http://schemas.microsoft.com/office/powerpoint/2010/main" val="39334499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08E0F-71BA-282A-16C1-D918D4597678}"/>
              </a:ext>
            </a:extLst>
          </p:cNvPr>
          <p:cNvSpPr>
            <a:spLocks noGrp="1"/>
          </p:cNvSpPr>
          <p:nvPr>
            <p:ph type="title"/>
          </p:nvPr>
        </p:nvSpPr>
        <p:spPr>
          <a:xfrm>
            <a:off x="471487" y="159415"/>
            <a:ext cx="5915025" cy="230878"/>
          </a:xfrm>
        </p:spPr>
        <p:txBody>
          <a:bodyPr>
            <a:normAutofit fontScale="90000"/>
          </a:bodyPr>
          <a:lstStyle/>
          <a:p>
            <a:r>
              <a:rPr lang="en-GB" dirty="0"/>
              <a:t>Personal Development</a:t>
            </a:r>
          </a:p>
        </p:txBody>
      </p:sp>
      <p:sp>
        <p:nvSpPr>
          <p:cNvPr id="3" name="Content Placeholder 2">
            <a:extLst>
              <a:ext uri="{FF2B5EF4-FFF2-40B4-BE49-F238E27FC236}">
                <a16:creationId xmlns:a16="http://schemas.microsoft.com/office/drawing/2014/main" id="{124D8DBC-05D3-C8F3-2906-60C2D162375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AEEA148-E6A4-F176-9ECE-7E2890C30146}"/>
              </a:ext>
            </a:extLst>
          </p:cNvPr>
          <p:cNvPicPr>
            <a:picLocks noChangeAspect="1"/>
          </p:cNvPicPr>
          <p:nvPr/>
        </p:nvPicPr>
        <p:blipFill>
          <a:blip r:embed="rId2"/>
          <a:stretch>
            <a:fillRect/>
          </a:stretch>
        </p:blipFill>
        <p:spPr>
          <a:xfrm rot="16200000">
            <a:off x="-1063532" y="2060828"/>
            <a:ext cx="8985063" cy="5784346"/>
          </a:xfrm>
          <a:prstGeom prst="rect">
            <a:avLst/>
          </a:prstGeom>
        </p:spPr>
      </p:pic>
    </p:spTree>
    <p:extLst>
      <p:ext uri="{BB962C8B-B14F-4D97-AF65-F5344CB8AC3E}">
        <p14:creationId xmlns:p14="http://schemas.microsoft.com/office/powerpoint/2010/main" val="4446164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80976-7DE2-D05C-10C3-C7D0AD00092D}"/>
              </a:ext>
            </a:extLst>
          </p:cNvPr>
          <p:cNvSpPr>
            <a:spLocks noGrp="1"/>
          </p:cNvSpPr>
          <p:nvPr>
            <p:ph type="title"/>
          </p:nvPr>
        </p:nvSpPr>
        <p:spPr>
          <a:xfrm>
            <a:off x="471488" y="527405"/>
            <a:ext cx="5915025" cy="214856"/>
          </a:xfrm>
        </p:spPr>
        <p:txBody>
          <a:bodyPr>
            <a:normAutofit fontScale="90000"/>
          </a:bodyPr>
          <a:lstStyle/>
          <a:p>
            <a:r>
              <a:rPr lang="en-US" dirty="0">
                <a:ea typeface="Calibri Light"/>
                <a:cs typeface="Calibri Light"/>
              </a:rPr>
              <a:t>Physical Education</a:t>
            </a:r>
            <a:endParaRPr lang="en-US" dirty="0"/>
          </a:p>
        </p:txBody>
      </p:sp>
      <p:pic>
        <p:nvPicPr>
          <p:cNvPr id="4" name="Content Placeholder 3" descr="A white and black text on a white background&#10;&#10;Description automatically generated">
            <a:extLst>
              <a:ext uri="{FF2B5EF4-FFF2-40B4-BE49-F238E27FC236}">
                <a16:creationId xmlns:a16="http://schemas.microsoft.com/office/drawing/2014/main" id="{B4AD3E23-08C5-D50B-C394-977917A1C4C1}"/>
              </a:ext>
            </a:extLst>
          </p:cNvPr>
          <p:cNvPicPr>
            <a:picLocks noGrp="1" noChangeAspect="1"/>
          </p:cNvPicPr>
          <p:nvPr>
            <p:ph idx="1"/>
          </p:nvPr>
        </p:nvPicPr>
        <p:blipFill>
          <a:blip r:embed="rId2"/>
          <a:stretch>
            <a:fillRect/>
          </a:stretch>
        </p:blipFill>
        <p:spPr>
          <a:xfrm rot="16200000">
            <a:off x="-829238" y="2229549"/>
            <a:ext cx="8633275" cy="6016553"/>
          </a:xfrm>
        </p:spPr>
      </p:pic>
    </p:spTree>
    <p:extLst>
      <p:ext uri="{BB962C8B-B14F-4D97-AF65-F5344CB8AC3E}">
        <p14:creationId xmlns:p14="http://schemas.microsoft.com/office/powerpoint/2010/main" val="39269209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7489D-5261-E6B6-8A8C-A111C45DDA7E}"/>
              </a:ext>
            </a:extLst>
          </p:cNvPr>
          <p:cNvSpPr>
            <a:spLocks noGrp="1"/>
          </p:cNvSpPr>
          <p:nvPr>
            <p:ph type="title"/>
          </p:nvPr>
        </p:nvSpPr>
        <p:spPr>
          <a:xfrm>
            <a:off x="471488" y="527405"/>
            <a:ext cx="5943840" cy="443943"/>
          </a:xfrm>
        </p:spPr>
        <p:txBody>
          <a:bodyPr>
            <a:normAutofit fontScale="90000"/>
          </a:bodyPr>
          <a:lstStyle/>
          <a:p>
            <a:r>
              <a:rPr lang="en-US" dirty="0">
                <a:ea typeface="Calibri Light"/>
                <a:cs typeface="Calibri Light"/>
              </a:rPr>
              <a:t>Physical Education</a:t>
            </a:r>
          </a:p>
        </p:txBody>
      </p:sp>
      <p:pic>
        <p:nvPicPr>
          <p:cNvPr id="4" name="Content Placeholder 3" descr="A white sheet of paper with black text&#10;&#10;Description automatically generated">
            <a:extLst>
              <a:ext uri="{FF2B5EF4-FFF2-40B4-BE49-F238E27FC236}">
                <a16:creationId xmlns:a16="http://schemas.microsoft.com/office/drawing/2014/main" id="{8B33FB57-792F-EEE7-1633-2E69342EE25D}"/>
              </a:ext>
            </a:extLst>
          </p:cNvPr>
          <p:cNvPicPr>
            <a:picLocks noGrp="1" noChangeAspect="1"/>
          </p:cNvPicPr>
          <p:nvPr>
            <p:ph idx="1"/>
          </p:nvPr>
        </p:nvPicPr>
        <p:blipFill>
          <a:blip r:embed="rId2"/>
          <a:stretch>
            <a:fillRect/>
          </a:stretch>
        </p:blipFill>
        <p:spPr>
          <a:xfrm rot="16200000">
            <a:off x="-886886" y="2272419"/>
            <a:ext cx="8474792" cy="6089506"/>
          </a:xfrm>
        </p:spPr>
      </p:pic>
    </p:spTree>
    <p:extLst>
      <p:ext uri="{BB962C8B-B14F-4D97-AF65-F5344CB8AC3E}">
        <p14:creationId xmlns:p14="http://schemas.microsoft.com/office/powerpoint/2010/main" val="2986735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7489D-5261-E6B6-8A8C-A111C45DDA7E}"/>
              </a:ext>
            </a:extLst>
          </p:cNvPr>
          <p:cNvSpPr>
            <a:spLocks noGrp="1"/>
          </p:cNvSpPr>
          <p:nvPr>
            <p:ph type="title"/>
          </p:nvPr>
        </p:nvSpPr>
        <p:spPr>
          <a:xfrm>
            <a:off x="471488" y="527405"/>
            <a:ext cx="5943840" cy="443943"/>
          </a:xfrm>
        </p:spPr>
        <p:txBody>
          <a:bodyPr>
            <a:normAutofit fontScale="90000"/>
          </a:bodyPr>
          <a:lstStyle/>
          <a:p>
            <a:r>
              <a:rPr lang="en-US" dirty="0" err="1">
                <a:ea typeface="Calibri Light"/>
                <a:cs typeface="Calibri Light"/>
              </a:rPr>
              <a:t>Phyical</a:t>
            </a:r>
            <a:r>
              <a:rPr lang="en-US" dirty="0">
                <a:ea typeface="Calibri Light"/>
                <a:cs typeface="Calibri Light"/>
              </a:rPr>
              <a:t> Education</a:t>
            </a:r>
          </a:p>
        </p:txBody>
      </p:sp>
      <p:pic>
        <p:nvPicPr>
          <p:cNvPr id="6" name="Content Placeholder 5" descr="A white paper with black text&#10;&#10;Description automatically generated">
            <a:extLst>
              <a:ext uri="{FF2B5EF4-FFF2-40B4-BE49-F238E27FC236}">
                <a16:creationId xmlns:a16="http://schemas.microsoft.com/office/drawing/2014/main" id="{1CBC5D94-E547-32F1-0657-EFF310E7E632}"/>
              </a:ext>
            </a:extLst>
          </p:cNvPr>
          <p:cNvPicPr>
            <a:picLocks noGrp="1" noChangeAspect="1"/>
          </p:cNvPicPr>
          <p:nvPr>
            <p:ph idx="1"/>
          </p:nvPr>
        </p:nvPicPr>
        <p:blipFill>
          <a:blip r:embed="rId2"/>
          <a:stretch>
            <a:fillRect/>
          </a:stretch>
        </p:blipFill>
        <p:spPr>
          <a:xfrm rot="16200000">
            <a:off x="-670860" y="2372027"/>
            <a:ext cx="8201048" cy="5904881"/>
          </a:xfrm>
        </p:spPr>
      </p:pic>
    </p:spTree>
    <p:extLst>
      <p:ext uri="{BB962C8B-B14F-4D97-AF65-F5344CB8AC3E}">
        <p14:creationId xmlns:p14="http://schemas.microsoft.com/office/powerpoint/2010/main" val="2012049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FCACC-D267-A20D-B5D1-6741AB8ED086}"/>
              </a:ext>
            </a:extLst>
          </p:cNvPr>
          <p:cNvSpPr>
            <a:spLocks noGrp="1"/>
          </p:cNvSpPr>
          <p:nvPr>
            <p:ph type="title"/>
          </p:nvPr>
        </p:nvSpPr>
        <p:spPr>
          <a:xfrm>
            <a:off x="471488" y="263636"/>
            <a:ext cx="5915025" cy="200203"/>
          </a:xfrm>
        </p:spPr>
        <p:txBody>
          <a:bodyPr>
            <a:normAutofit fontScale="90000"/>
          </a:bodyPr>
          <a:lstStyle/>
          <a:p>
            <a:r>
              <a:rPr lang="en-US" dirty="0">
                <a:ea typeface="Calibri Light"/>
                <a:cs typeface="Calibri Light"/>
              </a:rPr>
              <a:t>Science</a:t>
            </a:r>
            <a:endParaRPr lang="en-US" dirty="0"/>
          </a:p>
        </p:txBody>
      </p:sp>
      <p:pic>
        <p:nvPicPr>
          <p:cNvPr id="4" name="Content Placeholder 3" descr="A black and white sheet of paper with white text&#10;&#10;Description automatically generated">
            <a:extLst>
              <a:ext uri="{FF2B5EF4-FFF2-40B4-BE49-F238E27FC236}">
                <a16:creationId xmlns:a16="http://schemas.microsoft.com/office/drawing/2014/main" id="{95217BD9-C15C-99A4-635C-D2B4E2090EBB}"/>
              </a:ext>
            </a:extLst>
          </p:cNvPr>
          <p:cNvPicPr>
            <a:picLocks noGrp="1" noChangeAspect="1"/>
          </p:cNvPicPr>
          <p:nvPr>
            <p:ph idx="1"/>
          </p:nvPr>
        </p:nvPicPr>
        <p:blipFill>
          <a:blip r:embed="rId2"/>
          <a:stretch>
            <a:fillRect/>
          </a:stretch>
        </p:blipFill>
        <p:spPr>
          <a:xfrm>
            <a:off x="288185" y="661582"/>
            <a:ext cx="6089553" cy="7856960"/>
          </a:xfrm>
        </p:spPr>
      </p:pic>
    </p:spTree>
    <p:extLst>
      <p:ext uri="{BB962C8B-B14F-4D97-AF65-F5344CB8AC3E}">
        <p14:creationId xmlns:p14="http://schemas.microsoft.com/office/powerpoint/2010/main" val="5020019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C02DD-1545-0509-93A5-00BA3B427304}"/>
              </a:ext>
            </a:extLst>
          </p:cNvPr>
          <p:cNvSpPr>
            <a:spLocks noGrp="1"/>
          </p:cNvSpPr>
          <p:nvPr>
            <p:ph type="title"/>
          </p:nvPr>
        </p:nvSpPr>
        <p:spPr>
          <a:xfrm>
            <a:off x="417889" y="296178"/>
            <a:ext cx="5635022" cy="460567"/>
          </a:xfrm>
        </p:spPr>
        <p:txBody>
          <a:bodyPr>
            <a:normAutofit fontScale="90000"/>
          </a:bodyPr>
          <a:lstStyle/>
          <a:p>
            <a:r>
              <a:rPr lang="en-US" dirty="0"/>
              <a:t>Science</a:t>
            </a:r>
          </a:p>
        </p:txBody>
      </p:sp>
      <p:pic>
        <p:nvPicPr>
          <p:cNvPr id="4" name="Content Placeholder 3">
            <a:extLst>
              <a:ext uri="{FF2B5EF4-FFF2-40B4-BE49-F238E27FC236}">
                <a16:creationId xmlns:a16="http://schemas.microsoft.com/office/drawing/2014/main" id="{661F50EC-EB34-D3A3-1B02-D21B6DB3F081}"/>
              </a:ext>
            </a:extLst>
          </p:cNvPr>
          <p:cNvPicPr>
            <a:picLocks noGrp="1" noChangeAspect="1"/>
          </p:cNvPicPr>
          <p:nvPr>
            <p:ph idx="1"/>
          </p:nvPr>
        </p:nvPicPr>
        <p:blipFill>
          <a:blip r:embed="rId2"/>
          <a:stretch>
            <a:fillRect/>
          </a:stretch>
        </p:blipFill>
        <p:spPr>
          <a:xfrm>
            <a:off x="417889" y="1065320"/>
            <a:ext cx="6022221" cy="7770445"/>
          </a:xfrm>
        </p:spPr>
      </p:pic>
    </p:spTree>
    <p:extLst>
      <p:ext uri="{BB962C8B-B14F-4D97-AF65-F5344CB8AC3E}">
        <p14:creationId xmlns:p14="http://schemas.microsoft.com/office/powerpoint/2010/main" val="1927873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4929B-E3F3-71B1-F82C-739F6F4018C4}"/>
              </a:ext>
            </a:extLst>
          </p:cNvPr>
          <p:cNvSpPr>
            <a:spLocks noGrp="1"/>
          </p:cNvSpPr>
          <p:nvPr>
            <p:ph type="title"/>
          </p:nvPr>
        </p:nvSpPr>
        <p:spPr>
          <a:xfrm>
            <a:off x="468393" y="268642"/>
            <a:ext cx="5340733" cy="239850"/>
          </a:xfrm>
        </p:spPr>
        <p:txBody>
          <a:bodyPr>
            <a:normAutofit fontScale="90000"/>
          </a:bodyPr>
          <a:lstStyle/>
          <a:p>
            <a:r>
              <a:rPr lang="en-US" dirty="0"/>
              <a:t>Science</a:t>
            </a:r>
          </a:p>
        </p:txBody>
      </p:sp>
      <p:pic>
        <p:nvPicPr>
          <p:cNvPr id="4" name="Content Placeholder 3" descr="A white sheet with black text&#10;&#10;Description automatically generated">
            <a:extLst>
              <a:ext uri="{FF2B5EF4-FFF2-40B4-BE49-F238E27FC236}">
                <a16:creationId xmlns:a16="http://schemas.microsoft.com/office/drawing/2014/main" id="{16F18638-7F5D-41C9-3AAA-8618C1FF9EA6}"/>
              </a:ext>
            </a:extLst>
          </p:cNvPr>
          <p:cNvPicPr>
            <a:picLocks noGrp="1" noChangeAspect="1"/>
          </p:cNvPicPr>
          <p:nvPr>
            <p:ph idx="1"/>
          </p:nvPr>
        </p:nvPicPr>
        <p:blipFill>
          <a:blip r:embed="rId2"/>
          <a:stretch>
            <a:fillRect/>
          </a:stretch>
        </p:blipFill>
        <p:spPr>
          <a:xfrm>
            <a:off x="468393" y="1049938"/>
            <a:ext cx="5908000" cy="8467495"/>
          </a:xfrm>
        </p:spPr>
      </p:pic>
    </p:spTree>
    <p:extLst>
      <p:ext uri="{BB962C8B-B14F-4D97-AF65-F5344CB8AC3E}">
        <p14:creationId xmlns:p14="http://schemas.microsoft.com/office/powerpoint/2010/main" val="3270382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0AEFE-5E95-87DF-2DCD-652D6CB19791}"/>
              </a:ext>
            </a:extLst>
          </p:cNvPr>
          <p:cNvSpPr>
            <a:spLocks noGrp="1"/>
          </p:cNvSpPr>
          <p:nvPr>
            <p:ph type="title"/>
          </p:nvPr>
        </p:nvSpPr>
        <p:spPr>
          <a:xfrm>
            <a:off x="389651" y="306687"/>
            <a:ext cx="6078698" cy="45719"/>
          </a:xfrm>
        </p:spPr>
        <p:txBody>
          <a:bodyPr>
            <a:normAutofit fontScale="90000"/>
          </a:bodyPr>
          <a:lstStyle/>
          <a:p>
            <a:r>
              <a:rPr lang="en-US" dirty="0"/>
              <a:t>Science</a:t>
            </a:r>
          </a:p>
        </p:txBody>
      </p:sp>
      <p:pic>
        <p:nvPicPr>
          <p:cNvPr id="4" name="Content Placeholder 3" descr="A screenshot of a diagram&#10;&#10;Description automatically generated">
            <a:extLst>
              <a:ext uri="{FF2B5EF4-FFF2-40B4-BE49-F238E27FC236}">
                <a16:creationId xmlns:a16="http://schemas.microsoft.com/office/drawing/2014/main" id="{ABCA6C3D-5994-0AD6-AEBC-36225FB18F48}"/>
              </a:ext>
            </a:extLst>
          </p:cNvPr>
          <p:cNvPicPr>
            <a:picLocks noGrp="1" noChangeAspect="1"/>
          </p:cNvPicPr>
          <p:nvPr>
            <p:ph idx="1"/>
          </p:nvPr>
        </p:nvPicPr>
        <p:blipFill>
          <a:blip r:embed="rId2"/>
          <a:stretch>
            <a:fillRect/>
          </a:stretch>
        </p:blipFill>
        <p:spPr>
          <a:xfrm>
            <a:off x="468556" y="785425"/>
            <a:ext cx="6078698" cy="8592340"/>
          </a:xfrm>
        </p:spPr>
      </p:pic>
    </p:spTree>
    <p:extLst>
      <p:ext uri="{BB962C8B-B14F-4D97-AF65-F5344CB8AC3E}">
        <p14:creationId xmlns:p14="http://schemas.microsoft.com/office/powerpoint/2010/main" val="3962976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7186E-A0B7-CBD2-2EEE-7C40E89B8FC7}"/>
              </a:ext>
            </a:extLst>
          </p:cNvPr>
          <p:cNvSpPr>
            <a:spLocks noGrp="1"/>
          </p:cNvSpPr>
          <p:nvPr>
            <p:ph type="title"/>
          </p:nvPr>
        </p:nvSpPr>
        <p:spPr>
          <a:xfrm>
            <a:off x="378373" y="222605"/>
            <a:ext cx="5913547" cy="166278"/>
          </a:xfrm>
        </p:spPr>
        <p:txBody>
          <a:bodyPr>
            <a:normAutofit fontScale="90000"/>
          </a:bodyPr>
          <a:lstStyle/>
          <a:p>
            <a:r>
              <a:rPr lang="en-US" dirty="0"/>
              <a:t>Science</a:t>
            </a:r>
          </a:p>
        </p:txBody>
      </p:sp>
      <p:pic>
        <p:nvPicPr>
          <p:cNvPr id="4" name="Content Placeholder 3">
            <a:extLst>
              <a:ext uri="{FF2B5EF4-FFF2-40B4-BE49-F238E27FC236}">
                <a16:creationId xmlns:a16="http://schemas.microsoft.com/office/drawing/2014/main" id="{16F6ABC0-EEA1-22CB-449D-FBFDA6F5EE56}"/>
              </a:ext>
            </a:extLst>
          </p:cNvPr>
          <p:cNvPicPr>
            <a:picLocks noGrp="1" noChangeAspect="1"/>
          </p:cNvPicPr>
          <p:nvPr>
            <p:ph idx="1"/>
          </p:nvPr>
        </p:nvPicPr>
        <p:blipFill>
          <a:blip r:embed="rId2"/>
          <a:stretch>
            <a:fillRect/>
          </a:stretch>
        </p:blipFill>
        <p:spPr>
          <a:xfrm>
            <a:off x="259690" y="921128"/>
            <a:ext cx="6122506" cy="8462567"/>
          </a:xfrm>
        </p:spPr>
      </p:pic>
    </p:spTree>
    <p:extLst>
      <p:ext uri="{BB962C8B-B14F-4D97-AF65-F5344CB8AC3E}">
        <p14:creationId xmlns:p14="http://schemas.microsoft.com/office/powerpoint/2010/main" val="6992840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CA12E-6686-BBB5-FB5A-E0092A90C43D}"/>
              </a:ext>
            </a:extLst>
          </p:cNvPr>
          <p:cNvSpPr>
            <a:spLocks noGrp="1"/>
          </p:cNvSpPr>
          <p:nvPr>
            <p:ph type="title"/>
          </p:nvPr>
        </p:nvSpPr>
        <p:spPr>
          <a:xfrm>
            <a:off x="471488" y="368794"/>
            <a:ext cx="5929432" cy="328589"/>
          </a:xfrm>
        </p:spPr>
        <p:txBody>
          <a:bodyPr>
            <a:normAutofit fontScale="90000"/>
          </a:bodyPr>
          <a:lstStyle/>
          <a:p>
            <a:r>
              <a:rPr lang="en-US">
                <a:ea typeface="Calibri Light"/>
                <a:cs typeface="Calibri Light"/>
              </a:rPr>
              <a:t>Science</a:t>
            </a:r>
            <a:endParaRPr lang="en-US"/>
          </a:p>
        </p:txBody>
      </p:sp>
      <p:pic>
        <p:nvPicPr>
          <p:cNvPr id="4" name="Content Placeholder 3" descr="A screenshot of a document&#10;&#10;Description automatically generated">
            <a:extLst>
              <a:ext uri="{FF2B5EF4-FFF2-40B4-BE49-F238E27FC236}">
                <a16:creationId xmlns:a16="http://schemas.microsoft.com/office/drawing/2014/main" id="{46AE0524-68E9-163A-6185-425389F213A7}"/>
              </a:ext>
            </a:extLst>
          </p:cNvPr>
          <p:cNvPicPr>
            <a:picLocks noGrp="1" noChangeAspect="1"/>
          </p:cNvPicPr>
          <p:nvPr>
            <p:ph idx="1"/>
          </p:nvPr>
        </p:nvPicPr>
        <p:blipFill>
          <a:blip r:embed="rId2"/>
          <a:stretch>
            <a:fillRect/>
          </a:stretch>
        </p:blipFill>
        <p:spPr>
          <a:xfrm>
            <a:off x="292147" y="849031"/>
            <a:ext cx="6086409" cy="8419309"/>
          </a:xfrm>
        </p:spPr>
      </p:pic>
    </p:spTree>
    <p:extLst>
      <p:ext uri="{BB962C8B-B14F-4D97-AF65-F5344CB8AC3E}">
        <p14:creationId xmlns:p14="http://schemas.microsoft.com/office/powerpoint/2010/main" val="37485453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E694A-698A-07CB-3236-C88FBCFF3263}"/>
              </a:ext>
            </a:extLst>
          </p:cNvPr>
          <p:cNvSpPr>
            <a:spLocks noGrp="1"/>
          </p:cNvSpPr>
          <p:nvPr>
            <p:ph type="title"/>
          </p:nvPr>
        </p:nvSpPr>
        <p:spPr>
          <a:xfrm>
            <a:off x="471488" y="527405"/>
            <a:ext cx="5540429" cy="501620"/>
          </a:xfrm>
        </p:spPr>
        <p:txBody>
          <a:bodyPr>
            <a:normAutofit fontScale="90000"/>
          </a:bodyPr>
          <a:lstStyle/>
          <a:p>
            <a:r>
              <a:rPr lang="en-US">
                <a:ea typeface="Calibri Light"/>
                <a:cs typeface="Calibri Light"/>
              </a:rPr>
              <a:t>Science</a:t>
            </a:r>
            <a:endParaRPr lang="en-US"/>
          </a:p>
        </p:txBody>
      </p:sp>
      <p:pic>
        <p:nvPicPr>
          <p:cNvPr id="4" name="Content Placeholder 3" descr="A table with text on it&#10;&#10;Description automatically generated">
            <a:extLst>
              <a:ext uri="{FF2B5EF4-FFF2-40B4-BE49-F238E27FC236}">
                <a16:creationId xmlns:a16="http://schemas.microsoft.com/office/drawing/2014/main" id="{CF73CAAC-280D-26AD-E871-BA8CC630D10F}"/>
              </a:ext>
            </a:extLst>
          </p:cNvPr>
          <p:cNvPicPr>
            <a:picLocks noGrp="1" noChangeAspect="1"/>
          </p:cNvPicPr>
          <p:nvPr>
            <p:ph idx="1"/>
          </p:nvPr>
        </p:nvPicPr>
        <p:blipFill>
          <a:blip r:embed="rId2"/>
          <a:stretch>
            <a:fillRect/>
          </a:stretch>
        </p:blipFill>
        <p:spPr>
          <a:xfrm>
            <a:off x="129170" y="1010554"/>
            <a:ext cx="6253880" cy="2270901"/>
          </a:xfrm>
        </p:spPr>
      </p:pic>
      <p:pic>
        <p:nvPicPr>
          <p:cNvPr id="5" name="Picture 4" descr="A screenshot of a document&#10;&#10;Description automatically generated">
            <a:extLst>
              <a:ext uri="{FF2B5EF4-FFF2-40B4-BE49-F238E27FC236}">
                <a16:creationId xmlns:a16="http://schemas.microsoft.com/office/drawing/2014/main" id="{E3A632D5-757D-F04B-BCC4-0F36C7DF1E84}"/>
              </a:ext>
            </a:extLst>
          </p:cNvPr>
          <p:cNvPicPr>
            <a:picLocks noChangeAspect="1"/>
          </p:cNvPicPr>
          <p:nvPr/>
        </p:nvPicPr>
        <p:blipFill>
          <a:blip r:embed="rId3"/>
          <a:stretch>
            <a:fillRect/>
          </a:stretch>
        </p:blipFill>
        <p:spPr>
          <a:xfrm>
            <a:off x="122672" y="3471932"/>
            <a:ext cx="6376593" cy="6105525"/>
          </a:xfrm>
          <a:prstGeom prst="rect">
            <a:avLst/>
          </a:prstGeom>
        </p:spPr>
      </p:pic>
    </p:spTree>
    <p:extLst>
      <p:ext uri="{BB962C8B-B14F-4D97-AF65-F5344CB8AC3E}">
        <p14:creationId xmlns:p14="http://schemas.microsoft.com/office/powerpoint/2010/main" val="14414194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966-9C3A-4C39-0EA6-705427859FF5}"/>
              </a:ext>
            </a:extLst>
          </p:cNvPr>
          <p:cNvSpPr>
            <a:spLocks noGrp="1"/>
          </p:cNvSpPr>
          <p:nvPr>
            <p:ph type="title"/>
          </p:nvPr>
        </p:nvSpPr>
        <p:spPr>
          <a:xfrm>
            <a:off x="471488" y="527405"/>
            <a:ext cx="5915025" cy="501620"/>
          </a:xfrm>
        </p:spPr>
        <p:txBody>
          <a:bodyPr>
            <a:normAutofit fontScale="90000"/>
          </a:bodyPr>
          <a:lstStyle/>
          <a:p>
            <a:r>
              <a:rPr lang="en-US">
                <a:ea typeface="Calibri Light"/>
                <a:cs typeface="Calibri Light"/>
              </a:rPr>
              <a:t>Science</a:t>
            </a:r>
            <a:endParaRPr lang="en-US"/>
          </a:p>
        </p:txBody>
      </p:sp>
      <p:pic>
        <p:nvPicPr>
          <p:cNvPr id="4" name="Content Placeholder 3">
            <a:extLst>
              <a:ext uri="{FF2B5EF4-FFF2-40B4-BE49-F238E27FC236}">
                <a16:creationId xmlns:a16="http://schemas.microsoft.com/office/drawing/2014/main" id="{CEDE47CD-485D-3F32-8B9A-588FF61FC094}"/>
              </a:ext>
            </a:extLst>
          </p:cNvPr>
          <p:cNvPicPr>
            <a:picLocks noGrp="1" noChangeAspect="1"/>
          </p:cNvPicPr>
          <p:nvPr>
            <p:ph idx="1"/>
          </p:nvPr>
        </p:nvPicPr>
        <p:blipFill>
          <a:blip r:embed="rId2"/>
          <a:stretch>
            <a:fillRect/>
          </a:stretch>
        </p:blipFill>
        <p:spPr>
          <a:xfrm>
            <a:off x="473877" y="1021416"/>
            <a:ext cx="5910246" cy="2566400"/>
          </a:xfrm>
        </p:spPr>
      </p:pic>
      <p:pic>
        <p:nvPicPr>
          <p:cNvPr id="5" name="Picture 4" descr="A white and black sheet of paper with black text&#10;&#10;Description automatically generated">
            <a:extLst>
              <a:ext uri="{FF2B5EF4-FFF2-40B4-BE49-F238E27FC236}">
                <a16:creationId xmlns:a16="http://schemas.microsoft.com/office/drawing/2014/main" id="{EE8D1561-F560-279A-D1DA-FA7B673F526A}"/>
              </a:ext>
            </a:extLst>
          </p:cNvPr>
          <p:cNvPicPr>
            <a:picLocks noChangeAspect="1"/>
          </p:cNvPicPr>
          <p:nvPr/>
        </p:nvPicPr>
        <p:blipFill>
          <a:blip r:embed="rId3"/>
          <a:stretch>
            <a:fillRect/>
          </a:stretch>
        </p:blipFill>
        <p:spPr>
          <a:xfrm>
            <a:off x="300189" y="3755422"/>
            <a:ext cx="6252079" cy="5999960"/>
          </a:xfrm>
          <a:prstGeom prst="rect">
            <a:avLst/>
          </a:prstGeom>
        </p:spPr>
      </p:pic>
    </p:spTree>
    <p:extLst>
      <p:ext uri="{BB962C8B-B14F-4D97-AF65-F5344CB8AC3E}">
        <p14:creationId xmlns:p14="http://schemas.microsoft.com/office/powerpoint/2010/main" val="16326450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57DA-19E9-31C7-2E2E-76A6AD76AC35}"/>
              </a:ext>
            </a:extLst>
          </p:cNvPr>
          <p:cNvSpPr>
            <a:spLocks noGrp="1"/>
          </p:cNvSpPr>
          <p:nvPr>
            <p:ph type="title"/>
          </p:nvPr>
        </p:nvSpPr>
        <p:spPr>
          <a:xfrm>
            <a:off x="471488" y="426470"/>
            <a:ext cx="5915025" cy="472781"/>
          </a:xfrm>
        </p:spPr>
        <p:txBody>
          <a:bodyPr>
            <a:normAutofit fontScale="90000"/>
          </a:bodyPr>
          <a:lstStyle/>
          <a:p>
            <a:r>
              <a:rPr lang="en-US">
                <a:ea typeface="Calibri Light"/>
                <a:cs typeface="Calibri Light"/>
              </a:rPr>
              <a:t>Science</a:t>
            </a:r>
            <a:endParaRPr lang="en-US"/>
          </a:p>
        </p:txBody>
      </p:sp>
      <p:pic>
        <p:nvPicPr>
          <p:cNvPr id="4" name="Content Placeholder 3" descr="A table of compounding&#10;&#10;Description automatically generated">
            <a:extLst>
              <a:ext uri="{FF2B5EF4-FFF2-40B4-BE49-F238E27FC236}">
                <a16:creationId xmlns:a16="http://schemas.microsoft.com/office/drawing/2014/main" id="{A9020931-16B2-19D9-F482-ACA5A5433599}"/>
              </a:ext>
            </a:extLst>
          </p:cNvPr>
          <p:cNvPicPr>
            <a:picLocks noGrp="1" noChangeAspect="1"/>
          </p:cNvPicPr>
          <p:nvPr>
            <p:ph idx="1"/>
          </p:nvPr>
        </p:nvPicPr>
        <p:blipFill>
          <a:blip r:embed="rId2"/>
          <a:stretch>
            <a:fillRect/>
          </a:stretch>
        </p:blipFill>
        <p:spPr>
          <a:xfrm>
            <a:off x="286579" y="991476"/>
            <a:ext cx="6097544" cy="2957922"/>
          </a:xfrm>
        </p:spPr>
      </p:pic>
      <p:pic>
        <p:nvPicPr>
          <p:cNvPr id="5" name="Picture 4" descr="A list of words on a white background&#10;&#10;Description automatically generated">
            <a:extLst>
              <a:ext uri="{FF2B5EF4-FFF2-40B4-BE49-F238E27FC236}">
                <a16:creationId xmlns:a16="http://schemas.microsoft.com/office/drawing/2014/main" id="{B0424558-65D0-C463-FE45-AC16262A812C}"/>
              </a:ext>
            </a:extLst>
          </p:cNvPr>
          <p:cNvPicPr>
            <a:picLocks noChangeAspect="1"/>
          </p:cNvPicPr>
          <p:nvPr/>
        </p:nvPicPr>
        <p:blipFill>
          <a:blip r:embed="rId3"/>
          <a:stretch>
            <a:fillRect/>
          </a:stretch>
        </p:blipFill>
        <p:spPr>
          <a:xfrm>
            <a:off x="285519" y="4084097"/>
            <a:ext cx="6094122" cy="2285737"/>
          </a:xfrm>
          <a:prstGeom prst="rect">
            <a:avLst/>
          </a:prstGeom>
        </p:spPr>
      </p:pic>
      <p:pic>
        <p:nvPicPr>
          <p:cNvPr id="6" name="Picture 5">
            <a:extLst>
              <a:ext uri="{FF2B5EF4-FFF2-40B4-BE49-F238E27FC236}">
                <a16:creationId xmlns:a16="http://schemas.microsoft.com/office/drawing/2014/main" id="{3944A133-7B9B-F2D6-F535-68485EECEF14}"/>
              </a:ext>
            </a:extLst>
          </p:cNvPr>
          <p:cNvPicPr>
            <a:picLocks noChangeAspect="1"/>
          </p:cNvPicPr>
          <p:nvPr/>
        </p:nvPicPr>
        <p:blipFill>
          <a:blip r:embed="rId4"/>
          <a:stretch>
            <a:fillRect/>
          </a:stretch>
        </p:blipFill>
        <p:spPr>
          <a:xfrm>
            <a:off x="285519" y="6371442"/>
            <a:ext cx="6281420" cy="3248025"/>
          </a:xfrm>
          <a:prstGeom prst="rect">
            <a:avLst/>
          </a:prstGeom>
        </p:spPr>
      </p:pic>
    </p:spTree>
    <p:extLst>
      <p:ext uri="{BB962C8B-B14F-4D97-AF65-F5344CB8AC3E}">
        <p14:creationId xmlns:p14="http://schemas.microsoft.com/office/powerpoint/2010/main" val="22727018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DC3FF-F7D1-669C-E3A0-9FD1495A59AD}"/>
              </a:ext>
            </a:extLst>
          </p:cNvPr>
          <p:cNvSpPr>
            <a:spLocks noGrp="1"/>
          </p:cNvSpPr>
          <p:nvPr>
            <p:ph type="title"/>
          </p:nvPr>
        </p:nvSpPr>
        <p:spPr>
          <a:xfrm>
            <a:off x="471488" y="282279"/>
            <a:ext cx="5915025" cy="415104"/>
          </a:xfrm>
        </p:spPr>
        <p:txBody>
          <a:bodyPr>
            <a:normAutofit fontScale="90000"/>
          </a:bodyPr>
          <a:lstStyle/>
          <a:p>
            <a:r>
              <a:rPr lang="en-US">
                <a:ea typeface="Calibri Light"/>
                <a:cs typeface="Calibri Light"/>
              </a:rPr>
              <a:t>Science</a:t>
            </a:r>
            <a:endParaRPr lang="en-US"/>
          </a:p>
        </p:txBody>
      </p:sp>
      <p:pic>
        <p:nvPicPr>
          <p:cNvPr id="4" name="Content Placeholder 3" descr="A screenshot of a chart&#10;&#10;Description automatically generated">
            <a:extLst>
              <a:ext uri="{FF2B5EF4-FFF2-40B4-BE49-F238E27FC236}">
                <a16:creationId xmlns:a16="http://schemas.microsoft.com/office/drawing/2014/main" id="{AB1B78E5-C24C-0893-A28F-3A0CC0840CBF}"/>
              </a:ext>
            </a:extLst>
          </p:cNvPr>
          <p:cNvPicPr>
            <a:picLocks noGrp="1" noChangeAspect="1"/>
          </p:cNvPicPr>
          <p:nvPr>
            <p:ph idx="1"/>
          </p:nvPr>
        </p:nvPicPr>
        <p:blipFill>
          <a:blip r:embed="rId2"/>
          <a:stretch>
            <a:fillRect/>
          </a:stretch>
        </p:blipFill>
        <p:spPr>
          <a:xfrm>
            <a:off x="473876" y="682104"/>
            <a:ext cx="5377167" cy="4283209"/>
          </a:xfrm>
        </p:spPr>
      </p:pic>
      <p:pic>
        <p:nvPicPr>
          <p:cNvPr id="5" name="Picture 4" descr="A list of fuel and energy&#10;&#10;Description automatically generated">
            <a:extLst>
              <a:ext uri="{FF2B5EF4-FFF2-40B4-BE49-F238E27FC236}">
                <a16:creationId xmlns:a16="http://schemas.microsoft.com/office/drawing/2014/main" id="{6700E97C-A34A-C27F-2043-1CFCAD42410A}"/>
              </a:ext>
            </a:extLst>
          </p:cNvPr>
          <p:cNvPicPr>
            <a:picLocks noChangeAspect="1"/>
          </p:cNvPicPr>
          <p:nvPr/>
        </p:nvPicPr>
        <p:blipFill>
          <a:blip r:embed="rId3"/>
          <a:stretch>
            <a:fillRect/>
          </a:stretch>
        </p:blipFill>
        <p:spPr>
          <a:xfrm>
            <a:off x="472817" y="4957527"/>
            <a:ext cx="5906824" cy="4806964"/>
          </a:xfrm>
          <a:prstGeom prst="rect">
            <a:avLst/>
          </a:prstGeom>
        </p:spPr>
      </p:pic>
    </p:spTree>
    <p:extLst>
      <p:ext uri="{BB962C8B-B14F-4D97-AF65-F5344CB8AC3E}">
        <p14:creationId xmlns:p14="http://schemas.microsoft.com/office/powerpoint/2010/main" val="24822011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BDBB2-BA91-7AD7-2D3F-E32C907AF8CB}"/>
              </a:ext>
            </a:extLst>
          </p:cNvPr>
          <p:cNvSpPr>
            <a:spLocks noGrp="1"/>
          </p:cNvSpPr>
          <p:nvPr>
            <p:ph type="title"/>
          </p:nvPr>
        </p:nvSpPr>
        <p:spPr>
          <a:xfrm>
            <a:off x="471488" y="262892"/>
            <a:ext cx="5915025" cy="314401"/>
          </a:xfrm>
        </p:spPr>
        <p:txBody>
          <a:bodyPr>
            <a:normAutofit fontScale="90000"/>
          </a:bodyPr>
          <a:lstStyle/>
          <a:p>
            <a:r>
              <a:rPr lang="en-US">
                <a:ea typeface="Calibri Light"/>
                <a:cs typeface="Calibri Light"/>
              </a:rPr>
              <a:t>Science</a:t>
            </a:r>
            <a:endParaRPr lang="en-US"/>
          </a:p>
        </p:txBody>
      </p:sp>
      <p:pic>
        <p:nvPicPr>
          <p:cNvPr id="4" name="Content Placeholder 3" descr="A list of information on a white background&#10;&#10;Description automatically generated">
            <a:extLst>
              <a:ext uri="{FF2B5EF4-FFF2-40B4-BE49-F238E27FC236}">
                <a16:creationId xmlns:a16="http://schemas.microsoft.com/office/drawing/2014/main" id="{AEE58E05-644E-CFB3-5B92-9BEFC715CF2B}"/>
              </a:ext>
            </a:extLst>
          </p:cNvPr>
          <p:cNvPicPr>
            <a:picLocks noGrp="1" noChangeAspect="1"/>
          </p:cNvPicPr>
          <p:nvPr>
            <p:ph idx="1"/>
          </p:nvPr>
        </p:nvPicPr>
        <p:blipFill>
          <a:blip r:embed="rId2"/>
          <a:stretch>
            <a:fillRect/>
          </a:stretch>
        </p:blipFill>
        <p:spPr>
          <a:xfrm>
            <a:off x="368407" y="582845"/>
            <a:ext cx="5909765" cy="2193710"/>
          </a:xfrm>
        </p:spPr>
      </p:pic>
      <p:pic>
        <p:nvPicPr>
          <p:cNvPr id="5" name="Picture 4" descr="A screenshot of a chart&#10;&#10;Description automatically generated">
            <a:extLst>
              <a:ext uri="{FF2B5EF4-FFF2-40B4-BE49-F238E27FC236}">
                <a16:creationId xmlns:a16="http://schemas.microsoft.com/office/drawing/2014/main" id="{806814F6-0486-09D5-AA9E-DA1AA9FA8304}"/>
              </a:ext>
            </a:extLst>
          </p:cNvPr>
          <p:cNvPicPr>
            <a:picLocks noChangeAspect="1"/>
          </p:cNvPicPr>
          <p:nvPr/>
        </p:nvPicPr>
        <p:blipFill>
          <a:blip r:embed="rId3"/>
          <a:stretch>
            <a:fillRect/>
          </a:stretch>
        </p:blipFill>
        <p:spPr>
          <a:xfrm>
            <a:off x="372174" y="2878000"/>
            <a:ext cx="6200052" cy="5075795"/>
          </a:xfrm>
          <a:prstGeom prst="rect">
            <a:avLst/>
          </a:prstGeom>
        </p:spPr>
      </p:pic>
    </p:spTree>
    <p:extLst>
      <p:ext uri="{BB962C8B-B14F-4D97-AF65-F5344CB8AC3E}">
        <p14:creationId xmlns:p14="http://schemas.microsoft.com/office/powerpoint/2010/main" val="13044229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07B1628F1E454C9A61B99FCB723660" ma:contentTypeVersion="36" ma:contentTypeDescription="Create a new document." ma:contentTypeScope="" ma:versionID="b1fb40c814b2fb8979323f1f655cfc59">
  <xsd:schema xmlns:xsd="http://www.w3.org/2001/XMLSchema" xmlns:xs="http://www.w3.org/2001/XMLSchema" xmlns:p="http://schemas.microsoft.com/office/2006/metadata/properties" xmlns:ns3="2912ce5b-e99c-4cb0-911b-87c992951f1b" xmlns:ns4="e5a2e3b6-44f2-4722-9482-3d4317f7c09d" targetNamespace="http://schemas.microsoft.com/office/2006/metadata/properties" ma:root="true" ma:fieldsID="84064dcc7a94d129e58aa43767efcc3c" ns3:_="" ns4:_="">
    <xsd:import namespace="2912ce5b-e99c-4cb0-911b-87c992951f1b"/>
    <xsd:import namespace="e5a2e3b6-44f2-4722-9482-3d4317f7c09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EventHashCode" minOccurs="0"/>
                <xsd:element ref="ns4:MediaServiceGenerationTime" minOccurs="0"/>
                <xsd:element ref="ns4:MediaServiceDateTaken" minOccurs="0"/>
                <xsd:element ref="ns4:MediaServiceAutoTags" minOccurs="0"/>
                <xsd:element ref="ns4:MediaServiceLocation" minOccurs="0"/>
                <xsd:element ref="ns4:MediaServiceOCR" minOccurs="0"/>
                <xsd:element ref="ns4:MediaServiceAutoKeyPoints" minOccurs="0"/>
                <xsd:element ref="ns4:MediaServiceKeyPoints" minOccurs="0"/>
                <xsd:element ref="ns4:NotebookType" minOccurs="0"/>
                <xsd:element ref="ns4:FolderType" minOccurs="0"/>
                <xsd:element ref="ns4:CultureName" minOccurs="0"/>
                <xsd:element ref="ns4:AppVersion" minOccurs="0"/>
                <xsd:element ref="ns4:TeamsChannelId" minOccurs="0"/>
                <xsd:element ref="ns4:Owner" minOccurs="0"/>
                <xsd:element ref="ns4:Math_Settings" minOccurs="0"/>
                <xsd:element ref="ns4:DefaultSectionNames" minOccurs="0"/>
                <xsd:element ref="ns4:Templates" minOccurs="0"/>
                <xsd:element ref="ns4:Teachers" minOccurs="0"/>
                <xsd:element ref="ns4:Students" minOccurs="0"/>
                <xsd:element ref="ns4:Student_Groups" minOccurs="0"/>
                <xsd:element ref="ns4:Distribution_Groups" minOccurs="0"/>
                <xsd:element ref="ns4:LMS_Mapping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element ref="ns4:MediaLengthInSeconds"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12ce5b-e99c-4cb0-911b-87c992951f1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5a2e3b6-44f2-4722-9482-3d4317f7c09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NotebookType" ma:index="21" nillable="true" ma:displayName="Notebook Type" ma:internalName="NotebookType">
      <xsd:simpleType>
        <xsd:restriction base="dms:Text"/>
      </xsd:simpleType>
    </xsd:element>
    <xsd:element name="FolderType" ma:index="22" nillable="true" ma:displayName="Folder Type" ma:internalName="FolderType">
      <xsd:simpleType>
        <xsd:restriction base="dms:Text"/>
      </xsd:simpleType>
    </xsd:element>
    <xsd:element name="CultureName" ma:index="23" nillable="true" ma:displayName="Culture Name" ma:internalName="CultureName">
      <xsd:simpleType>
        <xsd:restriction base="dms:Text"/>
      </xsd:simpleType>
    </xsd:element>
    <xsd:element name="AppVersion" ma:index="24" nillable="true" ma:displayName="App Version" ma:internalName="AppVersion">
      <xsd:simpleType>
        <xsd:restriction base="dms:Text"/>
      </xsd:simpleType>
    </xsd:element>
    <xsd:element name="TeamsChannelId" ma:index="25" nillable="true" ma:displayName="Teams Channel Id" ma:internalName="TeamsChannelId">
      <xsd:simpleType>
        <xsd:restriction base="dms:Text"/>
      </xsd:simpleType>
    </xsd:element>
    <xsd:element name="Owner" ma:index="26"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7" nillable="true" ma:displayName="Math Settings" ma:internalName="Math_Settings">
      <xsd:simpleType>
        <xsd:restriction base="dms:Text"/>
      </xsd:simpleType>
    </xsd:element>
    <xsd:element name="DefaultSectionNames" ma:index="28" nillable="true" ma:displayName="Default Section Names" ma:internalName="DefaultSectionNames">
      <xsd:simpleType>
        <xsd:restriction base="dms:Note">
          <xsd:maxLength value="255"/>
        </xsd:restriction>
      </xsd:simpleType>
    </xsd:element>
    <xsd:element name="Templates" ma:index="29" nillable="true" ma:displayName="Templates" ma:internalName="Templates">
      <xsd:simpleType>
        <xsd:restriction base="dms:Note">
          <xsd:maxLength value="255"/>
        </xsd:restriction>
      </xsd:simpleType>
    </xsd:element>
    <xsd:element name="Teachers" ma:index="30"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1"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2"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3" nillable="true" ma:displayName="Distribution Groups" ma:internalName="Distribution_Groups">
      <xsd:simpleType>
        <xsd:restriction base="dms:Note">
          <xsd:maxLength value="255"/>
        </xsd:restriction>
      </xsd:simpleType>
    </xsd:element>
    <xsd:element name="LMS_Mappings" ma:index="34" nillable="true" ma:displayName="LMS Mappings" ma:internalName="LMS_Mappings">
      <xsd:simpleType>
        <xsd:restriction base="dms:Note">
          <xsd:maxLength value="255"/>
        </xsd:restriction>
      </xsd:simpleType>
    </xsd:element>
    <xsd:element name="Invited_Teachers" ma:index="35" nillable="true" ma:displayName="Invited Teachers" ma:internalName="Invited_Teachers">
      <xsd:simpleType>
        <xsd:restriction base="dms:Note">
          <xsd:maxLength value="255"/>
        </xsd:restriction>
      </xsd:simpleType>
    </xsd:element>
    <xsd:element name="Invited_Students" ma:index="36" nillable="true" ma:displayName="Invited Students" ma:internalName="Invited_Students">
      <xsd:simpleType>
        <xsd:restriction base="dms:Note">
          <xsd:maxLength value="255"/>
        </xsd:restriction>
      </xsd:simpleType>
    </xsd:element>
    <xsd:element name="Self_Registration_Enabled" ma:index="37" nillable="true" ma:displayName="Self Registration Enabled" ma:internalName="Self_Registration_Enabled">
      <xsd:simpleType>
        <xsd:restriction base="dms:Boolean"/>
      </xsd:simpleType>
    </xsd:element>
    <xsd:element name="Has_Teacher_Only_SectionGroup" ma:index="38" nillable="true" ma:displayName="Has Teacher Only SectionGroup" ma:internalName="Has_Teacher_Only_SectionGroup">
      <xsd:simpleType>
        <xsd:restriction base="dms:Boolean"/>
      </xsd:simpleType>
    </xsd:element>
    <xsd:element name="Is_Collaboration_Space_Locked" ma:index="39" nillable="true" ma:displayName="Is Collaboration Space Locked" ma:internalName="Is_Collaboration_Space_Locked">
      <xsd:simpleType>
        <xsd:restriction base="dms:Boolean"/>
      </xsd:simpleType>
    </xsd:element>
    <xsd:element name="IsNotebookLocked" ma:index="40" nillable="true" ma:displayName="Is Notebook Locked" ma:internalName="IsNotebookLocked">
      <xsd:simpleType>
        <xsd:restriction base="dms:Boolean"/>
      </xsd:simpleType>
    </xsd:element>
    <xsd:element name="MediaLengthInSeconds" ma:index="41" nillable="true" ma:displayName="MediaLengthInSeconds" ma:hidden="true" ma:internalName="MediaLengthInSeconds" ma:readOnly="true">
      <xsd:simpleType>
        <xsd:restriction base="dms:Unknown"/>
      </xsd:simpleType>
    </xsd:element>
    <xsd:element name="_activity" ma:index="42" nillable="true" ma:displayName="_activity" ma:hidden="true" ma:internalName="_activity">
      <xsd:simpleType>
        <xsd:restriction base="dms:Note"/>
      </xsd:simpleType>
    </xsd:element>
    <xsd:element name="MediaServiceObjectDetectorVersions" ma:index="43"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FolderType xmlns="e5a2e3b6-44f2-4722-9482-3d4317f7c09d" xsi:nil="true"/>
    <Templates xmlns="e5a2e3b6-44f2-4722-9482-3d4317f7c09d" xsi:nil="true"/>
    <Has_Teacher_Only_SectionGroup xmlns="e5a2e3b6-44f2-4722-9482-3d4317f7c09d" xsi:nil="true"/>
    <_activity xmlns="e5a2e3b6-44f2-4722-9482-3d4317f7c09d" xsi:nil="true"/>
    <AppVersion xmlns="e5a2e3b6-44f2-4722-9482-3d4317f7c09d" xsi:nil="true"/>
    <CultureName xmlns="e5a2e3b6-44f2-4722-9482-3d4317f7c09d" xsi:nil="true"/>
    <Is_Collaboration_Space_Locked xmlns="e5a2e3b6-44f2-4722-9482-3d4317f7c09d" xsi:nil="true"/>
    <Owner xmlns="e5a2e3b6-44f2-4722-9482-3d4317f7c09d">
      <UserInfo>
        <DisplayName/>
        <AccountId xsi:nil="true"/>
        <AccountType/>
      </UserInfo>
    </Owner>
    <DefaultSectionNames xmlns="e5a2e3b6-44f2-4722-9482-3d4317f7c09d" xsi:nil="true"/>
    <LMS_Mappings xmlns="e5a2e3b6-44f2-4722-9482-3d4317f7c09d" xsi:nil="true"/>
    <Invited_Teachers xmlns="e5a2e3b6-44f2-4722-9482-3d4317f7c09d" xsi:nil="true"/>
    <NotebookType xmlns="e5a2e3b6-44f2-4722-9482-3d4317f7c09d" xsi:nil="true"/>
    <Teachers xmlns="e5a2e3b6-44f2-4722-9482-3d4317f7c09d">
      <UserInfo>
        <DisplayName/>
        <AccountId xsi:nil="true"/>
        <AccountType/>
      </UserInfo>
    </Teachers>
    <Students xmlns="e5a2e3b6-44f2-4722-9482-3d4317f7c09d">
      <UserInfo>
        <DisplayName/>
        <AccountId xsi:nil="true"/>
        <AccountType/>
      </UserInfo>
    </Students>
    <Student_Groups xmlns="e5a2e3b6-44f2-4722-9482-3d4317f7c09d">
      <UserInfo>
        <DisplayName/>
        <AccountId xsi:nil="true"/>
        <AccountType/>
      </UserInfo>
    </Student_Groups>
    <TeamsChannelId xmlns="e5a2e3b6-44f2-4722-9482-3d4317f7c09d" xsi:nil="true"/>
    <Distribution_Groups xmlns="e5a2e3b6-44f2-4722-9482-3d4317f7c09d" xsi:nil="true"/>
    <Math_Settings xmlns="e5a2e3b6-44f2-4722-9482-3d4317f7c09d" xsi:nil="true"/>
    <Self_Registration_Enabled xmlns="e5a2e3b6-44f2-4722-9482-3d4317f7c09d" xsi:nil="true"/>
    <Invited_Students xmlns="e5a2e3b6-44f2-4722-9482-3d4317f7c09d" xsi:nil="true"/>
    <IsNotebookLocked xmlns="e5a2e3b6-44f2-4722-9482-3d4317f7c09d" xsi:nil="true"/>
  </documentManagement>
</p:properties>
</file>

<file path=customXml/itemProps1.xml><?xml version="1.0" encoding="utf-8"?>
<ds:datastoreItem xmlns:ds="http://schemas.openxmlformats.org/officeDocument/2006/customXml" ds:itemID="{C9E5F020-E9AB-4083-84A7-D28D4C694CD2}">
  <ds:schemaRefs>
    <ds:schemaRef ds:uri="http://schemas.microsoft.com/sharepoint/v3/contenttype/forms"/>
  </ds:schemaRefs>
</ds:datastoreItem>
</file>

<file path=customXml/itemProps2.xml><?xml version="1.0" encoding="utf-8"?>
<ds:datastoreItem xmlns:ds="http://schemas.openxmlformats.org/officeDocument/2006/customXml" ds:itemID="{AFED90EB-1F49-40D5-A9CA-060703CDF9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12ce5b-e99c-4cb0-911b-87c992951f1b"/>
    <ds:schemaRef ds:uri="e5a2e3b6-44f2-4722-9482-3d4317f7c0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FDB2CC9-6BA0-491A-A560-2695E1201EE1}">
  <ds:schemaRefs>
    <ds:schemaRef ds:uri="2912ce5b-e99c-4cb0-911b-87c992951f1b"/>
    <ds:schemaRef ds:uri="http://purl.org/dc/dcmitype/"/>
    <ds:schemaRef ds:uri="e5a2e3b6-44f2-4722-9482-3d4317f7c09d"/>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16650</TotalTime>
  <Words>5231</Words>
  <Application>Microsoft Office PowerPoint</Application>
  <PresentationFormat>A4 Paper (210x297 mm)</PresentationFormat>
  <Paragraphs>1102</Paragraphs>
  <Slides>44</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44</vt:i4>
      </vt:variant>
    </vt:vector>
  </HeadingPairs>
  <TitlesOfParts>
    <vt:vector size="56" baseType="lpstr">
      <vt:lpstr>A little sunshine</vt:lpstr>
      <vt:lpstr>Aptos</vt:lpstr>
      <vt:lpstr>Arial</vt:lpstr>
      <vt:lpstr>Arial Narrow</vt:lpstr>
      <vt:lpstr>Calibri</vt:lpstr>
      <vt:lpstr>Calibri Light</vt:lpstr>
      <vt:lpstr>Cambria Math</vt:lpstr>
      <vt:lpstr>Comic Sans MS</vt:lpstr>
      <vt:lpstr>Moon Flower</vt:lpstr>
      <vt:lpstr>Tahoma</vt:lpstr>
      <vt:lpstr>Office Theme</vt:lpstr>
      <vt:lpstr>Office Theme</vt:lpstr>
      <vt:lpstr>PowerPoint Presentation</vt:lpstr>
      <vt:lpstr>PowerPoint Presentation</vt:lpstr>
      <vt:lpstr>Art</vt:lpstr>
      <vt:lpstr>Art</vt:lpstr>
      <vt:lpstr>Beliefs and World Views</vt:lpstr>
      <vt:lpstr>Computing</vt:lpstr>
      <vt:lpstr>PowerPoint Presentation</vt:lpstr>
      <vt:lpstr>English Myths, legends, sacred stories and fairy tales </vt:lpstr>
      <vt:lpstr>English The Tempest</vt:lpstr>
      <vt:lpstr>Food</vt:lpstr>
      <vt:lpstr>Food</vt:lpstr>
      <vt:lpstr>PowerPoint Presentation</vt:lpstr>
      <vt:lpstr>Geography</vt:lpstr>
      <vt:lpstr>Geography</vt:lpstr>
      <vt:lpstr>PowerPoint Presentation</vt:lpstr>
      <vt:lpstr>PowerPoint Presentation</vt:lpstr>
      <vt:lpstr>PowerPoint Presentation</vt:lpstr>
      <vt:lpstr>PowerPoint Presentation</vt:lpstr>
      <vt:lpstr>Algebraic notation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Music</vt:lpstr>
      <vt:lpstr>Personal Development</vt:lpstr>
      <vt:lpstr>Personal Development</vt:lpstr>
      <vt:lpstr>Personal Development</vt:lpstr>
      <vt:lpstr>Physical Education</vt:lpstr>
      <vt:lpstr>Physical Education</vt:lpstr>
      <vt:lpstr>Phyical Education</vt:lpstr>
      <vt:lpstr>Science</vt:lpstr>
      <vt:lpstr>Science</vt:lpstr>
      <vt:lpstr>Science</vt:lpstr>
      <vt:lpstr>Science</vt:lpstr>
      <vt:lpstr>Science</vt:lpstr>
      <vt:lpstr>Science</vt:lpstr>
      <vt:lpstr>Science</vt:lpstr>
      <vt:lpstr>Science</vt:lpstr>
      <vt:lpstr>Science</vt:lpstr>
      <vt:lpstr>Science</vt:lpstr>
      <vt:lpstr>Science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Wadham School Knowledge Organiser Year 7</dc:title>
  <dc:creator>Sarah Hutter</dc:creator>
  <cp:lastModifiedBy>Sarah Hutter</cp:lastModifiedBy>
  <cp:revision>161</cp:revision>
  <dcterms:created xsi:type="dcterms:W3CDTF">2023-10-20T07:07:03Z</dcterms:created>
  <dcterms:modified xsi:type="dcterms:W3CDTF">2024-08-05T21:59:06Z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0x0101003E07B1628F1E454C9A61B99FCB723660</vt:lpwstr>
  </property>
</Properties>
</file>